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-532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19E52-E87E-49AE-997D-EC2469F217E1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8FD5D2-716A-4A69-BAD5-894AED26D082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42235AE-FDED-4E94-B688-28481B5CB0B6}" type="parTrans" cxnId="{D84F9DC1-FF40-4129-9C5D-6ABC77130FAB}">
      <dgm:prSet/>
      <dgm:spPr/>
      <dgm:t>
        <a:bodyPr/>
        <a:lstStyle/>
        <a:p>
          <a:endParaRPr lang="en-US"/>
        </a:p>
      </dgm:t>
    </dgm:pt>
    <dgm:pt modelId="{5AD9A226-9A1A-49AC-A48D-B36C9A9C19F3}" type="sibTrans" cxnId="{D84F9DC1-FF40-4129-9C5D-6ABC77130FAB}">
      <dgm:prSet/>
      <dgm:spPr/>
      <dgm:t>
        <a:bodyPr/>
        <a:lstStyle/>
        <a:p>
          <a:endParaRPr lang="en-US"/>
        </a:p>
      </dgm:t>
    </dgm:pt>
    <dgm:pt modelId="{B401E991-E3BB-4014-87F9-842B8C617801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1BEA37B-6CC7-405A-A597-F2A1E382CB9E}" type="parTrans" cxnId="{C59B7162-8DB7-4AE8-969E-D249CA91ACEE}">
      <dgm:prSet/>
      <dgm:spPr/>
      <dgm:t>
        <a:bodyPr/>
        <a:lstStyle/>
        <a:p>
          <a:endParaRPr lang="en-US"/>
        </a:p>
      </dgm:t>
    </dgm:pt>
    <dgm:pt modelId="{0649AC5A-FE9A-49AB-8870-B332E3FC2F73}" type="sibTrans" cxnId="{C59B7162-8DB7-4AE8-969E-D249CA91ACEE}">
      <dgm:prSet/>
      <dgm:spPr/>
      <dgm:t>
        <a:bodyPr/>
        <a:lstStyle/>
        <a:p>
          <a:endParaRPr lang="en-US"/>
        </a:p>
      </dgm:t>
    </dgm:pt>
    <dgm:pt modelId="{93C2DC16-58F9-48F6-8B85-A14DEB638527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4FB3019-DE72-4C1E-9204-F7F8165B0950}" type="parTrans" cxnId="{8FECA55E-3FD9-401A-9D29-B1C253F4F064}">
      <dgm:prSet/>
      <dgm:spPr/>
      <dgm:t>
        <a:bodyPr/>
        <a:lstStyle/>
        <a:p>
          <a:endParaRPr lang="en-US"/>
        </a:p>
      </dgm:t>
    </dgm:pt>
    <dgm:pt modelId="{875BD7B4-A535-4102-BE51-4C50861DA37D}" type="sibTrans" cxnId="{8FECA55E-3FD9-401A-9D29-B1C253F4F064}">
      <dgm:prSet/>
      <dgm:spPr/>
      <dgm:t>
        <a:bodyPr/>
        <a:lstStyle/>
        <a:p>
          <a:endParaRPr lang="en-US"/>
        </a:p>
      </dgm:t>
    </dgm:pt>
    <dgm:pt modelId="{75F229BD-D662-4B3F-B6B1-44376E5961C2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471B0E8-F0C9-44FD-84A5-6890A5312B05}" type="parTrans" cxnId="{4A50031C-3198-4733-A12F-EE05D3DCC1AD}">
      <dgm:prSet/>
      <dgm:spPr/>
      <dgm:t>
        <a:bodyPr/>
        <a:lstStyle/>
        <a:p>
          <a:endParaRPr lang="en-US"/>
        </a:p>
      </dgm:t>
    </dgm:pt>
    <dgm:pt modelId="{49CEAF0A-D383-4A94-98BE-EFC8DA42653F}" type="sibTrans" cxnId="{4A50031C-3198-4733-A12F-EE05D3DCC1AD}">
      <dgm:prSet/>
      <dgm:spPr/>
      <dgm:t>
        <a:bodyPr/>
        <a:lstStyle/>
        <a:p>
          <a:endParaRPr lang="en-US"/>
        </a:p>
      </dgm:t>
    </dgm:pt>
    <dgm:pt modelId="{26A0BF36-CFBC-44A1-8DED-9D1AB9D1DA51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0C55F2E-CCE4-4BAB-97EB-99D526A21734}" type="parTrans" cxnId="{736CC242-ED56-4614-94F3-EFB68F6D601E}">
      <dgm:prSet/>
      <dgm:spPr/>
      <dgm:t>
        <a:bodyPr/>
        <a:lstStyle/>
        <a:p>
          <a:endParaRPr lang="en-US"/>
        </a:p>
      </dgm:t>
    </dgm:pt>
    <dgm:pt modelId="{C850C6FF-54F0-452D-83E7-2B32D08D2882}" type="sibTrans" cxnId="{736CC242-ED56-4614-94F3-EFB68F6D601E}">
      <dgm:prSet/>
      <dgm:spPr/>
      <dgm:t>
        <a:bodyPr/>
        <a:lstStyle/>
        <a:p>
          <a:endParaRPr lang="en-US"/>
        </a:p>
      </dgm:t>
    </dgm:pt>
    <dgm:pt modelId="{2261D3CE-08BA-40ED-9170-C0BC231FB8F4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CBFB0E9-5450-45C6-B64A-E52E47EE11B8}" type="parTrans" cxnId="{DDE802CD-F58B-4853-9333-419DD683FD49}">
      <dgm:prSet/>
      <dgm:spPr/>
      <dgm:t>
        <a:bodyPr/>
        <a:lstStyle/>
        <a:p>
          <a:endParaRPr lang="en-US"/>
        </a:p>
      </dgm:t>
    </dgm:pt>
    <dgm:pt modelId="{9E0410E7-4A3B-422D-9B0A-631F07746112}" type="sibTrans" cxnId="{DDE802CD-F58B-4853-9333-419DD683FD49}">
      <dgm:prSet/>
      <dgm:spPr/>
      <dgm:t>
        <a:bodyPr/>
        <a:lstStyle/>
        <a:p>
          <a:endParaRPr lang="en-US"/>
        </a:p>
      </dgm:t>
    </dgm:pt>
    <dgm:pt modelId="{2A5B423C-6C98-44E8-BFAD-BEB3E46DE9F5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8903600-8B70-4B4C-93FB-58503AE7A256}" type="parTrans" cxnId="{F8E83427-8B61-4FD7-814C-91CCA26CFE07}">
      <dgm:prSet/>
      <dgm:spPr/>
      <dgm:t>
        <a:bodyPr/>
        <a:lstStyle/>
        <a:p>
          <a:endParaRPr lang="en-US"/>
        </a:p>
      </dgm:t>
    </dgm:pt>
    <dgm:pt modelId="{F4918721-6B44-43CB-8E6A-A3D9131A3798}" type="sibTrans" cxnId="{F8E83427-8B61-4FD7-814C-91CCA26CFE07}">
      <dgm:prSet/>
      <dgm:spPr/>
      <dgm:t>
        <a:bodyPr/>
        <a:lstStyle/>
        <a:p>
          <a:endParaRPr lang="en-US"/>
        </a:p>
      </dgm:t>
    </dgm:pt>
    <dgm:pt modelId="{250FA520-B3A3-4BA5-B15E-79971D4C4DE3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F641284D-5743-4CA6-A23F-78DD59D08AB0}" type="parTrans" cxnId="{32221F5B-5626-4208-9FD8-56932EC8342E}">
      <dgm:prSet/>
      <dgm:spPr/>
      <dgm:t>
        <a:bodyPr/>
        <a:lstStyle/>
        <a:p>
          <a:endParaRPr lang="en-US"/>
        </a:p>
      </dgm:t>
    </dgm:pt>
    <dgm:pt modelId="{A26B05A9-CE70-4A42-A697-70DD81D303BC}" type="sibTrans" cxnId="{32221F5B-5626-4208-9FD8-56932EC8342E}">
      <dgm:prSet/>
      <dgm:spPr/>
      <dgm:t>
        <a:bodyPr/>
        <a:lstStyle/>
        <a:p>
          <a:endParaRPr lang="en-US"/>
        </a:p>
      </dgm:t>
    </dgm:pt>
    <dgm:pt modelId="{8A8442FC-DFFC-4170-BA90-2D961EF4BB44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429CD8A-3545-4652-8EAC-DAACEA80FB74}" type="parTrans" cxnId="{F4653EEE-FAE5-4783-8D2C-11ACC5912C72}">
      <dgm:prSet/>
      <dgm:spPr/>
      <dgm:t>
        <a:bodyPr/>
        <a:lstStyle/>
        <a:p>
          <a:endParaRPr lang="en-US"/>
        </a:p>
      </dgm:t>
    </dgm:pt>
    <dgm:pt modelId="{C4C09A92-5461-4A6F-8673-088A90F19CCB}" type="sibTrans" cxnId="{F4653EEE-FAE5-4783-8D2C-11ACC5912C72}">
      <dgm:prSet/>
      <dgm:spPr/>
      <dgm:t>
        <a:bodyPr/>
        <a:lstStyle/>
        <a:p>
          <a:endParaRPr lang="en-US"/>
        </a:p>
      </dgm:t>
    </dgm:pt>
    <dgm:pt modelId="{BEEB32AE-03DA-4098-AB17-7020D2E753A0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0DF1B60-DB4F-49D8-9A93-32273FD77A4A}" type="parTrans" cxnId="{9F8B1080-42E5-4999-AD6A-8B91B133FCD5}">
      <dgm:prSet/>
      <dgm:spPr/>
      <dgm:t>
        <a:bodyPr/>
        <a:lstStyle/>
        <a:p>
          <a:endParaRPr lang="en-US"/>
        </a:p>
      </dgm:t>
    </dgm:pt>
    <dgm:pt modelId="{A7755698-FF0A-4CFF-A0C3-E7F681B2014E}" type="sibTrans" cxnId="{9F8B1080-42E5-4999-AD6A-8B91B133FCD5}">
      <dgm:prSet/>
      <dgm:spPr/>
      <dgm:t>
        <a:bodyPr/>
        <a:lstStyle/>
        <a:p>
          <a:endParaRPr lang="en-US"/>
        </a:p>
      </dgm:t>
    </dgm:pt>
    <dgm:pt modelId="{DE8B07CF-B74B-4A62-9459-0D11D8097FF5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B541154-168D-4D68-8FBD-13B11D79EC8E}" type="parTrans" cxnId="{A9D393FB-E3AA-4D95-BC5B-861765EDDF34}">
      <dgm:prSet/>
      <dgm:spPr/>
      <dgm:t>
        <a:bodyPr/>
        <a:lstStyle/>
        <a:p>
          <a:endParaRPr lang="en-US"/>
        </a:p>
      </dgm:t>
    </dgm:pt>
    <dgm:pt modelId="{F6288977-86C6-4514-8020-3D78EA7C58FF}" type="sibTrans" cxnId="{A9D393FB-E3AA-4D95-BC5B-861765EDDF34}">
      <dgm:prSet/>
      <dgm:spPr/>
      <dgm:t>
        <a:bodyPr/>
        <a:lstStyle/>
        <a:p>
          <a:endParaRPr lang="en-US"/>
        </a:p>
      </dgm:t>
    </dgm:pt>
    <dgm:pt modelId="{2ADAAEDE-3CF6-4239-9E17-FC1B29885E05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52394025-B25D-44C3-8B7C-76BFE2C509AA}" type="parTrans" cxnId="{416076C2-7BA0-4A1D-B4C4-42A54CFAE0CB}">
      <dgm:prSet/>
      <dgm:spPr/>
      <dgm:t>
        <a:bodyPr/>
        <a:lstStyle/>
        <a:p>
          <a:endParaRPr lang="en-US"/>
        </a:p>
      </dgm:t>
    </dgm:pt>
    <dgm:pt modelId="{2954F734-48E4-4B5C-947A-93BFB2D68A4E}" type="sibTrans" cxnId="{416076C2-7BA0-4A1D-B4C4-42A54CFAE0CB}">
      <dgm:prSet/>
      <dgm:spPr/>
      <dgm:t>
        <a:bodyPr/>
        <a:lstStyle/>
        <a:p>
          <a:endParaRPr lang="en-US"/>
        </a:p>
      </dgm:t>
    </dgm:pt>
    <dgm:pt modelId="{FF86EB4D-2D31-4208-94E8-65D3C534E334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EF46ADF7-D36F-4EAB-BB2A-668665792F40}" type="parTrans" cxnId="{7399AE05-44AD-46BE-BB2B-301118EAD401}">
      <dgm:prSet/>
      <dgm:spPr/>
      <dgm:t>
        <a:bodyPr/>
        <a:lstStyle/>
        <a:p>
          <a:endParaRPr lang="en-US"/>
        </a:p>
      </dgm:t>
    </dgm:pt>
    <dgm:pt modelId="{6AD77FE2-61EB-4116-8F39-40C5AF27F9BF}" type="sibTrans" cxnId="{7399AE05-44AD-46BE-BB2B-301118EAD401}">
      <dgm:prSet/>
      <dgm:spPr/>
      <dgm:t>
        <a:bodyPr/>
        <a:lstStyle/>
        <a:p>
          <a:endParaRPr lang="en-US"/>
        </a:p>
      </dgm:t>
    </dgm:pt>
    <dgm:pt modelId="{C55F2626-9395-4C00-91A5-9F5342256D53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6FE7C28-1BB3-41D4-958F-E61F31EF80E8}" type="parTrans" cxnId="{EDCC4615-CBA9-4C2F-9B0B-5C48B3B2B5D0}">
      <dgm:prSet/>
      <dgm:spPr/>
      <dgm:t>
        <a:bodyPr/>
        <a:lstStyle/>
        <a:p>
          <a:endParaRPr lang="en-US"/>
        </a:p>
      </dgm:t>
    </dgm:pt>
    <dgm:pt modelId="{74018A58-208B-4EA7-9C3C-A57ECA67D7E9}" type="sibTrans" cxnId="{EDCC4615-CBA9-4C2F-9B0B-5C48B3B2B5D0}">
      <dgm:prSet/>
      <dgm:spPr/>
      <dgm:t>
        <a:bodyPr/>
        <a:lstStyle/>
        <a:p>
          <a:endParaRPr lang="en-US"/>
        </a:p>
      </dgm:t>
    </dgm:pt>
    <dgm:pt modelId="{454A7763-4984-4511-9C21-FD5CF7A1BB9E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01A78C6-048E-4BD8-B150-8EAA98C24B93}" type="parTrans" cxnId="{0D16ED67-DDB3-497D-B19F-0C64E57560D4}">
      <dgm:prSet/>
      <dgm:spPr/>
      <dgm:t>
        <a:bodyPr/>
        <a:lstStyle/>
        <a:p>
          <a:endParaRPr lang="en-US"/>
        </a:p>
      </dgm:t>
    </dgm:pt>
    <dgm:pt modelId="{4CC70CD9-8012-403B-B36F-2DAF01250188}" type="sibTrans" cxnId="{0D16ED67-DDB3-497D-B19F-0C64E57560D4}">
      <dgm:prSet/>
      <dgm:spPr/>
      <dgm:t>
        <a:bodyPr/>
        <a:lstStyle/>
        <a:p>
          <a:endParaRPr lang="en-US"/>
        </a:p>
      </dgm:t>
    </dgm:pt>
    <dgm:pt modelId="{F0FC8295-A4CE-440B-8092-D53768D1E144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4B8BD25-90E8-40F3-BD86-F21FACE3A666}" type="parTrans" cxnId="{C8FF0611-5509-40C7-B7A0-ED93ED31B4D7}">
      <dgm:prSet/>
      <dgm:spPr/>
      <dgm:t>
        <a:bodyPr/>
        <a:lstStyle/>
        <a:p>
          <a:endParaRPr lang="en-US"/>
        </a:p>
      </dgm:t>
    </dgm:pt>
    <dgm:pt modelId="{26E8364F-03DD-42E5-B401-D68E2309A848}" type="sibTrans" cxnId="{C8FF0611-5509-40C7-B7A0-ED93ED31B4D7}">
      <dgm:prSet/>
      <dgm:spPr/>
      <dgm:t>
        <a:bodyPr/>
        <a:lstStyle/>
        <a:p>
          <a:endParaRPr lang="en-US"/>
        </a:p>
      </dgm:t>
    </dgm:pt>
    <dgm:pt modelId="{387A9A5A-AE0A-49E8-BA1D-6F49DA134EAA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3C75A2B-D7DD-4F4D-B452-4F88B303F3CA}" type="parTrans" cxnId="{D233C011-6567-4F96-B2F1-8975161CF8BE}">
      <dgm:prSet/>
      <dgm:spPr/>
      <dgm:t>
        <a:bodyPr/>
        <a:lstStyle/>
        <a:p>
          <a:endParaRPr lang="en-US"/>
        </a:p>
      </dgm:t>
    </dgm:pt>
    <dgm:pt modelId="{F03A6B45-ED37-48DD-9240-BAE0B6A15571}" type="sibTrans" cxnId="{D233C011-6567-4F96-B2F1-8975161CF8BE}">
      <dgm:prSet/>
      <dgm:spPr/>
      <dgm:t>
        <a:bodyPr/>
        <a:lstStyle/>
        <a:p>
          <a:endParaRPr lang="en-US"/>
        </a:p>
      </dgm:t>
    </dgm:pt>
    <dgm:pt modelId="{E184D84C-FA5C-48CF-84B5-F7509FE63833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6E3708-A1DD-416F-8AE7-BFF66BA01BDB}" type="parTrans" cxnId="{4FC05C84-872F-4AE6-8B4C-1CC7C71F848D}">
      <dgm:prSet/>
      <dgm:spPr/>
      <dgm:t>
        <a:bodyPr/>
        <a:lstStyle/>
        <a:p>
          <a:endParaRPr lang="en-US"/>
        </a:p>
      </dgm:t>
    </dgm:pt>
    <dgm:pt modelId="{75FD9737-E18E-43AA-9BAB-974F3B98748C}" type="sibTrans" cxnId="{4FC05C84-872F-4AE6-8B4C-1CC7C71F848D}">
      <dgm:prSet/>
      <dgm:spPr/>
      <dgm:t>
        <a:bodyPr/>
        <a:lstStyle/>
        <a:p>
          <a:endParaRPr lang="en-US"/>
        </a:p>
      </dgm:t>
    </dgm:pt>
    <dgm:pt modelId="{0F8C7EAE-1610-4600-A795-CEF175A5F779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9F31504-70D6-4B1C-8325-ED964D9F75DF}" type="parTrans" cxnId="{98C8EE13-7408-4457-BF73-0F3E14326047}">
      <dgm:prSet/>
      <dgm:spPr/>
      <dgm:t>
        <a:bodyPr/>
        <a:lstStyle/>
        <a:p>
          <a:endParaRPr lang="en-US"/>
        </a:p>
      </dgm:t>
    </dgm:pt>
    <dgm:pt modelId="{8F618AD1-498A-4E99-ACBE-C762E4058275}" type="sibTrans" cxnId="{98C8EE13-7408-4457-BF73-0F3E14326047}">
      <dgm:prSet/>
      <dgm:spPr/>
      <dgm:t>
        <a:bodyPr/>
        <a:lstStyle/>
        <a:p>
          <a:endParaRPr lang="en-US"/>
        </a:p>
      </dgm:t>
    </dgm:pt>
    <dgm:pt modelId="{3AB23663-6171-4F2E-958C-458A18B11D08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71AA9BF9-FF18-43FE-A133-DD82A9026BCB}" type="parTrans" cxnId="{337FB3EB-3215-475B-A7CC-EED1A44A3DB4}">
      <dgm:prSet/>
      <dgm:spPr/>
      <dgm:t>
        <a:bodyPr/>
        <a:lstStyle/>
        <a:p>
          <a:endParaRPr lang="en-US"/>
        </a:p>
      </dgm:t>
    </dgm:pt>
    <dgm:pt modelId="{29060911-BA8E-4A4F-B219-67773E2C1673}" type="sibTrans" cxnId="{337FB3EB-3215-475B-A7CC-EED1A44A3DB4}">
      <dgm:prSet/>
      <dgm:spPr/>
      <dgm:t>
        <a:bodyPr/>
        <a:lstStyle/>
        <a:p>
          <a:endParaRPr lang="en-US"/>
        </a:p>
      </dgm:t>
    </dgm:pt>
    <dgm:pt modelId="{15EA926E-BACD-4E19-B127-4CDC08B7552E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3711F1C-0577-464B-8773-745D82CDC2D9}" type="parTrans" cxnId="{CB34E54E-4088-469E-B408-7BD90F153294}">
      <dgm:prSet/>
      <dgm:spPr/>
      <dgm:t>
        <a:bodyPr/>
        <a:lstStyle/>
        <a:p>
          <a:endParaRPr lang="en-US"/>
        </a:p>
      </dgm:t>
    </dgm:pt>
    <dgm:pt modelId="{1A6B9EBB-95D7-4FBB-88B4-F05E880075EC}" type="sibTrans" cxnId="{CB34E54E-4088-469E-B408-7BD90F153294}">
      <dgm:prSet/>
      <dgm:spPr/>
      <dgm:t>
        <a:bodyPr/>
        <a:lstStyle/>
        <a:p>
          <a:endParaRPr lang="en-US"/>
        </a:p>
      </dgm:t>
    </dgm:pt>
    <dgm:pt modelId="{B8BEDBF9-DB2A-4548-BAB7-560AD081C5AD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7E5E9A6-B88E-412B-9D68-E2DE50464BA3}" type="parTrans" cxnId="{E33281F1-305E-4E8C-91DC-1EA9BE75625E}">
      <dgm:prSet/>
      <dgm:spPr/>
      <dgm:t>
        <a:bodyPr/>
        <a:lstStyle/>
        <a:p>
          <a:endParaRPr lang="en-US"/>
        </a:p>
      </dgm:t>
    </dgm:pt>
    <dgm:pt modelId="{E15CD890-409D-491A-9245-14400531AC36}" type="sibTrans" cxnId="{E33281F1-305E-4E8C-91DC-1EA9BE75625E}">
      <dgm:prSet/>
      <dgm:spPr/>
      <dgm:t>
        <a:bodyPr/>
        <a:lstStyle/>
        <a:p>
          <a:endParaRPr lang="en-US"/>
        </a:p>
      </dgm:t>
    </dgm:pt>
    <dgm:pt modelId="{64C0AC27-2E5C-4BB1-AE0C-A9CDC1D39992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2A65B0-B2C4-4197-A678-909640309C3B}" type="parTrans" cxnId="{0768ED59-206F-4394-AE38-49D3A5706874}">
      <dgm:prSet/>
      <dgm:spPr/>
      <dgm:t>
        <a:bodyPr/>
        <a:lstStyle/>
        <a:p>
          <a:endParaRPr lang="en-US"/>
        </a:p>
      </dgm:t>
    </dgm:pt>
    <dgm:pt modelId="{9A22FDE1-9D33-46BD-959D-49E0C272B9E6}" type="sibTrans" cxnId="{0768ED59-206F-4394-AE38-49D3A5706874}">
      <dgm:prSet/>
      <dgm:spPr/>
      <dgm:t>
        <a:bodyPr/>
        <a:lstStyle/>
        <a:p>
          <a:endParaRPr lang="en-US"/>
        </a:p>
      </dgm:t>
    </dgm:pt>
    <dgm:pt modelId="{C2B6369E-F980-40F5-AA22-4723FD5B8661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AE95A81A-9E7B-4DFE-A3E7-E218891F71C8}" type="parTrans" cxnId="{1A225E62-FB67-40FF-A8E4-CA991D8C260B}">
      <dgm:prSet/>
      <dgm:spPr/>
      <dgm:t>
        <a:bodyPr/>
        <a:lstStyle/>
        <a:p>
          <a:endParaRPr lang="en-US"/>
        </a:p>
      </dgm:t>
    </dgm:pt>
    <dgm:pt modelId="{FE483E99-EABE-49C9-BDF6-B0FF341B535F}" type="sibTrans" cxnId="{1A225E62-FB67-40FF-A8E4-CA991D8C260B}">
      <dgm:prSet/>
      <dgm:spPr/>
      <dgm:t>
        <a:bodyPr/>
        <a:lstStyle/>
        <a:p>
          <a:endParaRPr lang="en-US"/>
        </a:p>
      </dgm:t>
    </dgm:pt>
    <dgm:pt modelId="{5B460AD2-0735-46DE-9332-C86071E3DE54}" type="pres">
      <dgm:prSet presAssocID="{E5919E52-E87E-49AE-997D-EC2469F217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07AF8A-5E54-46D3-A3C8-E3B19C3B8AA1}" type="pres">
      <dgm:prSet presAssocID="{368FD5D2-716A-4A69-BAD5-894AED26D082}" presName="centerShape" presStyleLbl="node0" presStyleIdx="0" presStyleCnt="1" custLinFactNeighborX="-8167" custLinFactNeighborY="1411"/>
      <dgm:spPr/>
    </dgm:pt>
    <dgm:pt modelId="{C34C1E32-1BFD-489F-8434-46A0A9A1797E}" type="pres">
      <dgm:prSet presAssocID="{31BEA37B-6CC7-405A-A597-F2A1E382CB9E}" presName="Name9" presStyleLbl="parChTrans1D2" presStyleIdx="0" presStyleCnt="23"/>
      <dgm:spPr/>
    </dgm:pt>
    <dgm:pt modelId="{C278C40F-ECF4-4DD7-8E65-5C148A647607}" type="pres">
      <dgm:prSet presAssocID="{31BEA37B-6CC7-405A-A597-F2A1E382CB9E}" presName="connTx" presStyleLbl="parChTrans1D2" presStyleIdx="0" presStyleCnt="23"/>
      <dgm:spPr/>
    </dgm:pt>
    <dgm:pt modelId="{3F795B26-A779-4CE9-BAFC-4272CD4556A4}" type="pres">
      <dgm:prSet presAssocID="{B401E991-E3BB-4014-87F9-842B8C617801}" presName="node" presStyleLbl="node1" presStyleIdx="0" presStyleCnt="23" custRadScaleRad="63123" custRadScaleInc="322209">
        <dgm:presLayoutVars>
          <dgm:bulletEnabled val="1"/>
        </dgm:presLayoutVars>
      </dgm:prSet>
      <dgm:spPr/>
    </dgm:pt>
    <dgm:pt modelId="{22CF9D65-8289-4FA0-90AD-D58616028771}" type="pres">
      <dgm:prSet presAssocID="{14FB3019-DE72-4C1E-9204-F7F8165B0950}" presName="Name9" presStyleLbl="parChTrans1D2" presStyleIdx="1" presStyleCnt="23"/>
      <dgm:spPr/>
    </dgm:pt>
    <dgm:pt modelId="{FBD0BE56-88D1-41FE-B083-837A8D3175FF}" type="pres">
      <dgm:prSet presAssocID="{14FB3019-DE72-4C1E-9204-F7F8165B0950}" presName="connTx" presStyleLbl="parChTrans1D2" presStyleIdx="1" presStyleCnt="23"/>
      <dgm:spPr/>
    </dgm:pt>
    <dgm:pt modelId="{1702E665-E45C-43F5-B50F-8FF15B499D5A}" type="pres">
      <dgm:prSet presAssocID="{93C2DC16-58F9-48F6-8B85-A14DEB638527}" presName="node" presStyleLbl="node1" presStyleIdx="1" presStyleCnt="23" custRadScaleRad="124889" custRadScaleInc="422149">
        <dgm:presLayoutVars>
          <dgm:bulletEnabled val="1"/>
        </dgm:presLayoutVars>
      </dgm:prSet>
      <dgm:spPr/>
    </dgm:pt>
    <dgm:pt modelId="{1E6126A0-3F46-438F-82DB-238C3A7911AE}" type="pres">
      <dgm:prSet presAssocID="{3471B0E8-F0C9-44FD-84A5-6890A5312B05}" presName="Name9" presStyleLbl="parChTrans1D2" presStyleIdx="2" presStyleCnt="23"/>
      <dgm:spPr/>
    </dgm:pt>
    <dgm:pt modelId="{2C447EAE-A47B-4134-B543-82E93A248C8A}" type="pres">
      <dgm:prSet presAssocID="{3471B0E8-F0C9-44FD-84A5-6890A5312B05}" presName="connTx" presStyleLbl="parChTrans1D2" presStyleIdx="2" presStyleCnt="23"/>
      <dgm:spPr/>
    </dgm:pt>
    <dgm:pt modelId="{ACD7CFEE-032A-43B7-8D40-E82594F84845}" type="pres">
      <dgm:prSet presAssocID="{75F229BD-D662-4B3F-B6B1-44376E5961C2}" presName="node" presStyleLbl="node1" presStyleIdx="2" presStyleCnt="23" custRadScaleRad="63365" custRadScaleInc="339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4D88F-CCEE-4DAB-9536-D14F3F46D943}" type="pres">
      <dgm:prSet presAssocID="{B0C55F2E-CCE4-4BAB-97EB-99D526A21734}" presName="Name9" presStyleLbl="parChTrans1D2" presStyleIdx="3" presStyleCnt="23"/>
      <dgm:spPr/>
    </dgm:pt>
    <dgm:pt modelId="{D06A4104-551D-443B-8EC5-1B422253152F}" type="pres">
      <dgm:prSet presAssocID="{B0C55F2E-CCE4-4BAB-97EB-99D526A21734}" presName="connTx" presStyleLbl="parChTrans1D2" presStyleIdx="3" presStyleCnt="23"/>
      <dgm:spPr/>
    </dgm:pt>
    <dgm:pt modelId="{C905635A-1349-419B-B2BB-D73C7E19F2BB}" type="pres">
      <dgm:prSet presAssocID="{26A0BF36-CFBC-44A1-8DED-9D1AB9D1DA51}" presName="node" presStyleLbl="node1" presStyleIdx="3" presStyleCnt="23" custRadScaleRad="108028" custRadScaleInc="311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1F3A2-EAA7-4132-8D16-8EEC47F43A26}" type="pres">
      <dgm:prSet presAssocID="{CCBFB0E9-5450-45C6-B64A-E52E47EE11B8}" presName="Name9" presStyleLbl="parChTrans1D2" presStyleIdx="4" presStyleCnt="23"/>
      <dgm:spPr/>
    </dgm:pt>
    <dgm:pt modelId="{B3672296-653B-4C53-A95B-3D69B90D81ED}" type="pres">
      <dgm:prSet presAssocID="{CCBFB0E9-5450-45C6-B64A-E52E47EE11B8}" presName="connTx" presStyleLbl="parChTrans1D2" presStyleIdx="4" presStyleCnt="23"/>
      <dgm:spPr/>
    </dgm:pt>
    <dgm:pt modelId="{EA87DBFF-3467-44C5-B2C0-BAF7B7ADFD02}" type="pres">
      <dgm:prSet presAssocID="{2261D3CE-08BA-40ED-9170-C0BC231FB8F4}" presName="node" presStyleLbl="node1" presStyleIdx="4" presStyleCnt="23" custRadScaleRad="93659" custRadScaleInc="336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6BCA1-DF6D-4FBC-84DB-09D7288B5B91}" type="pres">
      <dgm:prSet presAssocID="{38903600-8B70-4B4C-93FB-58503AE7A256}" presName="Name9" presStyleLbl="parChTrans1D2" presStyleIdx="5" presStyleCnt="23"/>
      <dgm:spPr/>
    </dgm:pt>
    <dgm:pt modelId="{4772CB5A-BEF3-4543-821B-DBE9602F339B}" type="pres">
      <dgm:prSet presAssocID="{38903600-8B70-4B4C-93FB-58503AE7A256}" presName="connTx" presStyleLbl="parChTrans1D2" presStyleIdx="5" presStyleCnt="23"/>
      <dgm:spPr/>
    </dgm:pt>
    <dgm:pt modelId="{9FAEC00E-D2FF-469C-82C3-4306841C4216}" type="pres">
      <dgm:prSet presAssocID="{2A5B423C-6C98-44E8-BFAD-BEB3E46DE9F5}" presName="node" presStyleLbl="node1" presStyleIdx="5" presStyleCnt="23" custRadScaleRad="68283" custRadScaleInc="280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DD19E-6E72-423B-BF6B-4DF551093635}" type="pres">
      <dgm:prSet presAssocID="{B429CD8A-3545-4652-8EAC-DAACEA80FB74}" presName="Name9" presStyleLbl="parChTrans1D2" presStyleIdx="6" presStyleCnt="23"/>
      <dgm:spPr/>
    </dgm:pt>
    <dgm:pt modelId="{C730C070-B73C-453C-ADED-225DE0E54337}" type="pres">
      <dgm:prSet presAssocID="{B429CD8A-3545-4652-8EAC-DAACEA80FB74}" presName="connTx" presStyleLbl="parChTrans1D2" presStyleIdx="6" presStyleCnt="23"/>
      <dgm:spPr/>
    </dgm:pt>
    <dgm:pt modelId="{FAC2E698-5358-4A6E-B85C-C9772E78ED42}" type="pres">
      <dgm:prSet presAssocID="{8A8442FC-DFFC-4170-BA90-2D961EF4BB44}" presName="node" presStyleLbl="node1" presStyleIdx="6" presStyleCnt="23" custRadScaleRad="97329" custRadScaleInc="231536">
        <dgm:presLayoutVars>
          <dgm:bulletEnabled val="1"/>
        </dgm:presLayoutVars>
      </dgm:prSet>
      <dgm:spPr/>
    </dgm:pt>
    <dgm:pt modelId="{E8CF675E-ACBA-43A5-BCE0-C8870BFB4BD0}" type="pres">
      <dgm:prSet presAssocID="{D0DF1B60-DB4F-49D8-9A93-32273FD77A4A}" presName="Name9" presStyleLbl="parChTrans1D2" presStyleIdx="7" presStyleCnt="23"/>
      <dgm:spPr/>
    </dgm:pt>
    <dgm:pt modelId="{FED9A36E-56ED-4EB6-9B30-E76A6926A519}" type="pres">
      <dgm:prSet presAssocID="{D0DF1B60-DB4F-49D8-9A93-32273FD77A4A}" presName="connTx" presStyleLbl="parChTrans1D2" presStyleIdx="7" presStyleCnt="23"/>
      <dgm:spPr/>
    </dgm:pt>
    <dgm:pt modelId="{9D5D382A-2D52-4649-86AA-BF6ADDAC9458}" type="pres">
      <dgm:prSet presAssocID="{BEEB32AE-03DA-4098-AB17-7020D2E753A0}" presName="node" presStyleLbl="node1" presStyleIdx="7" presStyleCnt="23" custRadScaleRad="79947" custRadScaleInc="245131">
        <dgm:presLayoutVars>
          <dgm:bulletEnabled val="1"/>
        </dgm:presLayoutVars>
      </dgm:prSet>
      <dgm:spPr/>
    </dgm:pt>
    <dgm:pt modelId="{1D935DF0-63D1-47B3-88F2-7488422602DB}" type="pres">
      <dgm:prSet presAssocID="{3B541154-168D-4D68-8FBD-13B11D79EC8E}" presName="Name9" presStyleLbl="parChTrans1D2" presStyleIdx="8" presStyleCnt="23"/>
      <dgm:spPr/>
    </dgm:pt>
    <dgm:pt modelId="{2540D0C0-A37A-4159-B0FA-B3F372CB388A}" type="pres">
      <dgm:prSet presAssocID="{3B541154-168D-4D68-8FBD-13B11D79EC8E}" presName="connTx" presStyleLbl="parChTrans1D2" presStyleIdx="8" presStyleCnt="23"/>
      <dgm:spPr/>
    </dgm:pt>
    <dgm:pt modelId="{D3752EFA-C4B9-4D3D-AD3D-17C559B2C771}" type="pres">
      <dgm:prSet presAssocID="{DE8B07CF-B74B-4A62-9459-0D11D8097FF5}" presName="node" presStyleLbl="node1" presStyleIdx="8" presStyleCnt="23" custRadScaleRad="139692" custRadScaleInc="143670">
        <dgm:presLayoutVars>
          <dgm:bulletEnabled val="1"/>
        </dgm:presLayoutVars>
      </dgm:prSet>
      <dgm:spPr/>
    </dgm:pt>
    <dgm:pt modelId="{D9150B66-8CA2-49ED-A306-D1CCF7488B81}" type="pres">
      <dgm:prSet presAssocID="{52394025-B25D-44C3-8B7C-76BFE2C509AA}" presName="Name9" presStyleLbl="parChTrans1D2" presStyleIdx="9" presStyleCnt="23"/>
      <dgm:spPr/>
    </dgm:pt>
    <dgm:pt modelId="{5332968A-18C6-4498-B249-01357F44A761}" type="pres">
      <dgm:prSet presAssocID="{52394025-B25D-44C3-8B7C-76BFE2C509AA}" presName="connTx" presStyleLbl="parChTrans1D2" presStyleIdx="9" presStyleCnt="23"/>
      <dgm:spPr/>
    </dgm:pt>
    <dgm:pt modelId="{9AA64BAB-F16E-4520-AFC3-A4F85A4E64C2}" type="pres">
      <dgm:prSet presAssocID="{2ADAAEDE-3CF6-4239-9E17-FC1B29885E05}" presName="node" presStyleLbl="node1" presStyleIdx="9" presStyleCnt="23" custRadScaleRad="63190" custRadScaleInc="35667">
        <dgm:presLayoutVars>
          <dgm:bulletEnabled val="1"/>
        </dgm:presLayoutVars>
      </dgm:prSet>
      <dgm:spPr/>
    </dgm:pt>
    <dgm:pt modelId="{E94F78C6-E455-49C3-B0B8-24A888D0D312}" type="pres">
      <dgm:prSet presAssocID="{EF46ADF7-D36F-4EAB-BB2A-668665792F40}" presName="Name9" presStyleLbl="parChTrans1D2" presStyleIdx="10" presStyleCnt="23"/>
      <dgm:spPr/>
    </dgm:pt>
    <dgm:pt modelId="{A7FDF3D6-126C-429D-ADF7-B95E64AE92C5}" type="pres">
      <dgm:prSet presAssocID="{EF46ADF7-D36F-4EAB-BB2A-668665792F40}" presName="connTx" presStyleLbl="parChTrans1D2" presStyleIdx="10" presStyleCnt="23"/>
      <dgm:spPr/>
    </dgm:pt>
    <dgm:pt modelId="{32246377-EDB0-4C46-A08C-43531DC62BF9}" type="pres">
      <dgm:prSet presAssocID="{FF86EB4D-2D31-4208-94E8-65D3C534E334}" presName="node" presStyleLbl="node1" presStyleIdx="10" presStyleCnt="23" custRadScaleRad="116224" custRadScaleInc="-1759">
        <dgm:presLayoutVars>
          <dgm:bulletEnabled val="1"/>
        </dgm:presLayoutVars>
      </dgm:prSet>
      <dgm:spPr/>
    </dgm:pt>
    <dgm:pt modelId="{4BA69226-5483-4C8A-82F1-569923629BF0}" type="pres">
      <dgm:prSet presAssocID="{66FE7C28-1BB3-41D4-958F-E61F31EF80E8}" presName="Name9" presStyleLbl="parChTrans1D2" presStyleIdx="11" presStyleCnt="23"/>
      <dgm:spPr/>
    </dgm:pt>
    <dgm:pt modelId="{ED3CB3FB-FB60-48D8-A5BB-471F4BC7D315}" type="pres">
      <dgm:prSet presAssocID="{66FE7C28-1BB3-41D4-958F-E61F31EF80E8}" presName="connTx" presStyleLbl="parChTrans1D2" presStyleIdx="11" presStyleCnt="23"/>
      <dgm:spPr/>
    </dgm:pt>
    <dgm:pt modelId="{30E93AA0-7997-4CBA-B57E-4C7E3BF4C66E}" type="pres">
      <dgm:prSet presAssocID="{C55F2626-9395-4C00-91A5-9F5342256D53}" presName="node" presStyleLbl="node1" presStyleIdx="11" presStyleCnt="23" custRadScaleRad="58243" custRadScaleInc="80786">
        <dgm:presLayoutVars>
          <dgm:bulletEnabled val="1"/>
        </dgm:presLayoutVars>
      </dgm:prSet>
      <dgm:spPr/>
    </dgm:pt>
    <dgm:pt modelId="{1DCDE1FB-8007-40F1-8E06-400295B563B2}" type="pres">
      <dgm:prSet presAssocID="{B01A78C6-048E-4BD8-B150-8EAA98C24B93}" presName="Name9" presStyleLbl="parChTrans1D2" presStyleIdx="12" presStyleCnt="23"/>
      <dgm:spPr/>
    </dgm:pt>
    <dgm:pt modelId="{2170195E-0206-4BCC-A1AB-F14A1C7D007E}" type="pres">
      <dgm:prSet presAssocID="{B01A78C6-048E-4BD8-B150-8EAA98C24B93}" presName="connTx" presStyleLbl="parChTrans1D2" presStyleIdx="12" presStyleCnt="23"/>
      <dgm:spPr/>
    </dgm:pt>
    <dgm:pt modelId="{C5A57B63-F83C-43F4-95BF-35536F5890D5}" type="pres">
      <dgm:prSet presAssocID="{454A7763-4984-4511-9C21-FD5CF7A1BB9E}" presName="node" presStyleLbl="node1" presStyleIdx="12" presStyleCnt="23" custRadScaleRad="88712" custRadScaleInc="-32828">
        <dgm:presLayoutVars>
          <dgm:bulletEnabled val="1"/>
        </dgm:presLayoutVars>
      </dgm:prSet>
      <dgm:spPr/>
    </dgm:pt>
    <dgm:pt modelId="{33A1D7F7-42D2-4584-AE77-F6C69DC444A6}" type="pres">
      <dgm:prSet presAssocID="{D4B8BD25-90E8-40F3-BD86-F21FACE3A666}" presName="Name9" presStyleLbl="parChTrans1D2" presStyleIdx="13" presStyleCnt="23"/>
      <dgm:spPr/>
    </dgm:pt>
    <dgm:pt modelId="{4352A626-17ED-4DF9-858D-5839B9107B20}" type="pres">
      <dgm:prSet presAssocID="{D4B8BD25-90E8-40F3-BD86-F21FACE3A666}" presName="connTx" presStyleLbl="parChTrans1D2" presStyleIdx="13" presStyleCnt="23"/>
      <dgm:spPr/>
    </dgm:pt>
    <dgm:pt modelId="{8A0C15F6-F452-4839-B951-07FF947700A0}" type="pres">
      <dgm:prSet presAssocID="{F0FC8295-A4CE-440B-8092-D53768D1E144}" presName="node" presStyleLbl="node1" presStyleIdx="13" presStyleCnt="23" custRadScaleRad="112684" custRadScaleInc="147583">
        <dgm:presLayoutVars>
          <dgm:bulletEnabled val="1"/>
        </dgm:presLayoutVars>
      </dgm:prSet>
      <dgm:spPr/>
    </dgm:pt>
    <dgm:pt modelId="{FBA99BF9-7326-4D5B-AED6-76C8FD654079}" type="pres">
      <dgm:prSet presAssocID="{D3C75A2B-D7DD-4F4D-B452-4F88B303F3CA}" presName="Name9" presStyleLbl="parChTrans1D2" presStyleIdx="14" presStyleCnt="23"/>
      <dgm:spPr/>
    </dgm:pt>
    <dgm:pt modelId="{2EB26DDC-DBEF-49A5-8860-06DA568B54C3}" type="pres">
      <dgm:prSet presAssocID="{D3C75A2B-D7DD-4F4D-B452-4F88B303F3CA}" presName="connTx" presStyleLbl="parChTrans1D2" presStyleIdx="14" presStyleCnt="23"/>
      <dgm:spPr/>
    </dgm:pt>
    <dgm:pt modelId="{458F769A-9BDE-4F2F-8076-BD1E013F92A7}" type="pres">
      <dgm:prSet presAssocID="{387A9A5A-AE0A-49E8-BA1D-6F49DA134EAA}" presName="node" presStyleLbl="node1" presStyleIdx="14" presStyleCnt="23" custRadScaleRad="74596" custRadScaleInc="-206878">
        <dgm:presLayoutVars>
          <dgm:bulletEnabled val="1"/>
        </dgm:presLayoutVars>
      </dgm:prSet>
      <dgm:spPr/>
    </dgm:pt>
    <dgm:pt modelId="{CBED5463-4D47-43C0-884E-C8CFBEA270E9}" type="pres">
      <dgm:prSet presAssocID="{3D6E3708-A1DD-416F-8AE7-BFF66BA01BDB}" presName="Name9" presStyleLbl="parChTrans1D2" presStyleIdx="15" presStyleCnt="23"/>
      <dgm:spPr/>
    </dgm:pt>
    <dgm:pt modelId="{5BA894C3-BFC3-42B4-8B33-3FC75535C4B4}" type="pres">
      <dgm:prSet presAssocID="{3D6E3708-A1DD-416F-8AE7-BFF66BA01BDB}" presName="connTx" presStyleLbl="parChTrans1D2" presStyleIdx="15" presStyleCnt="23"/>
      <dgm:spPr/>
    </dgm:pt>
    <dgm:pt modelId="{985D9982-06A1-4DFB-92A6-D8E4C3A6D180}" type="pres">
      <dgm:prSet presAssocID="{E184D84C-FA5C-48CF-84B5-F7509FE63833}" presName="node" presStyleLbl="node1" presStyleIdx="15" presStyleCnt="23" custRadScaleRad="96976" custRadScaleInc="100101">
        <dgm:presLayoutVars>
          <dgm:bulletEnabled val="1"/>
        </dgm:presLayoutVars>
      </dgm:prSet>
      <dgm:spPr/>
    </dgm:pt>
    <dgm:pt modelId="{02EC1220-6E51-4888-8D3A-C158EFE405D0}" type="pres">
      <dgm:prSet presAssocID="{69F31504-70D6-4B1C-8325-ED964D9F75DF}" presName="Name9" presStyleLbl="parChTrans1D2" presStyleIdx="16" presStyleCnt="23"/>
      <dgm:spPr/>
    </dgm:pt>
    <dgm:pt modelId="{15DA6FD1-343F-42BB-9C7A-1204B7479AE2}" type="pres">
      <dgm:prSet presAssocID="{69F31504-70D6-4B1C-8325-ED964D9F75DF}" presName="connTx" presStyleLbl="parChTrans1D2" presStyleIdx="16" presStyleCnt="23"/>
      <dgm:spPr/>
    </dgm:pt>
    <dgm:pt modelId="{8D408326-2E32-4B5A-A387-87FF51890A61}" type="pres">
      <dgm:prSet presAssocID="{0F8C7EAE-1610-4600-A795-CEF175A5F779}" presName="node" presStyleLbl="node1" presStyleIdx="16" presStyleCnt="23" custRadScaleRad="90499" custRadScaleInc="158181">
        <dgm:presLayoutVars>
          <dgm:bulletEnabled val="1"/>
        </dgm:presLayoutVars>
      </dgm:prSet>
      <dgm:spPr/>
    </dgm:pt>
    <dgm:pt modelId="{800036B1-3F94-4240-9997-BAB48377B293}" type="pres">
      <dgm:prSet presAssocID="{71AA9BF9-FF18-43FE-A133-DD82A9026BCB}" presName="Name9" presStyleLbl="parChTrans1D2" presStyleIdx="17" presStyleCnt="23"/>
      <dgm:spPr/>
    </dgm:pt>
    <dgm:pt modelId="{17103EDA-C1CA-4775-B8C1-F70EFFB7857E}" type="pres">
      <dgm:prSet presAssocID="{71AA9BF9-FF18-43FE-A133-DD82A9026BCB}" presName="connTx" presStyleLbl="parChTrans1D2" presStyleIdx="17" presStyleCnt="23"/>
      <dgm:spPr/>
    </dgm:pt>
    <dgm:pt modelId="{E97A9674-7682-4650-9FA0-6A080ECD493A}" type="pres">
      <dgm:prSet presAssocID="{3AB23663-6171-4F2E-958C-458A18B11D08}" presName="node" presStyleLbl="node1" presStyleIdx="17" presStyleCnt="23" custRadScaleRad="114479" custRadScaleInc="166569">
        <dgm:presLayoutVars>
          <dgm:bulletEnabled val="1"/>
        </dgm:presLayoutVars>
      </dgm:prSet>
      <dgm:spPr/>
    </dgm:pt>
    <dgm:pt modelId="{2263C40B-5CFA-4A9F-A360-A90808227AFC}" type="pres">
      <dgm:prSet presAssocID="{63711F1C-0577-464B-8773-745D82CDC2D9}" presName="Name9" presStyleLbl="parChTrans1D2" presStyleIdx="18" presStyleCnt="23"/>
      <dgm:spPr/>
    </dgm:pt>
    <dgm:pt modelId="{710482CF-775D-486D-8B03-4E01373790C8}" type="pres">
      <dgm:prSet presAssocID="{63711F1C-0577-464B-8773-745D82CDC2D9}" presName="connTx" presStyleLbl="parChTrans1D2" presStyleIdx="18" presStyleCnt="23"/>
      <dgm:spPr/>
    </dgm:pt>
    <dgm:pt modelId="{F8E4DDD4-D127-4872-9890-D4B5FB6FBACF}" type="pres">
      <dgm:prSet presAssocID="{15EA926E-BACD-4E19-B127-4CDC08B7552E}" presName="node" presStyleLbl="node1" presStyleIdx="18" presStyleCnt="23" custRadScaleRad="82048" custRadScaleInc="153714">
        <dgm:presLayoutVars>
          <dgm:bulletEnabled val="1"/>
        </dgm:presLayoutVars>
      </dgm:prSet>
      <dgm:spPr/>
    </dgm:pt>
    <dgm:pt modelId="{75696803-E12D-4D81-8974-81DE547F622A}" type="pres">
      <dgm:prSet presAssocID="{17E5E9A6-B88E-412B-9D68-E2DE50464BA3}" presName="Name9" presStyleLbl="parChTrans1D2" presStyleIdx="19" presStyleCnt="23"/>
      <dgm:spPr/>
    </dgm:pt>
    <dgm:pt modelId="{74262060-C852-43A1-BFB6-FE49D8D0E55D}" type="pres">
      <dgm:prSet presAssocID="{17E5E9A6-B88E-412B-9D68-E2DE50464BA3}" presName="connTx" presStyleLbl="parChTrans1D2" presStyleIdx="19" presStyleCnt="23"/>
      <dgm:spPr/>
    </dgm:pt>
    <dgm:pt modelId="{02197E72-CBBA-400F-BEEE-5D0670480500}" type="pres">
      <dgm:prSet presAssocID="{B8BEDBF9-DB2A-4548-BAB7-560AD081C5AD}" presName="node" presStyleLbl="node1" presStyleIdx="19" presStyleCnt="23" custRadScaleRad="128928" custRadScaleInc="428984">
        <dgm:presLayoutVars>
          <dgm:bulletEnabled val="1"/>
        </dgm:presLayoutVars>
      </dgm:prSet>
      <dgm:spPr/>
    </dgm:pt>
    <dgm:pt modelId="{DDD034A5-7FC0-468D-AF03-70C41401CF67}" type="pres">
      <dgm:prSet presAssocID="{3D2A65B0-B2C4-4197-A678-909640309C3B}" presName="Name9" presStyleLbl="parChTrans1D2" presStyleIdx="20" presStyleCnt="23"/>
      <dgm:spPr/>
    </dgm:pt>
    <dgm:pt modelId="{BB857027-2F2E-45B5-9CCB-BEFFAB51A836}" type="pres">
      <dgm:prSet presAssocID="{3D2A65B0-B2C4-4197-A678-909640309C3B}" presName="connTx" presStyleLbl="parChTrans1D2" presStyleIdx="20" presStyleCnt="23"/>
      <dgm:spPr/>
    </dgm:pt>
    <dgm:pt modelId="{87028C6E-3E00-4741-851F-39925418800D}" type="pres">
      <dgm:prSet presAssocID="{64C0AC27-2E5C-4BB1-AE0C-A9CDC1D39992}" presName="node" presStyleLbl="node1" presStyleIdx="20" presStyleCnt="23" custRadScaleRad="86105" custRadScaleInc="334629">
        <dgm:presLayoutVars>
          <dgm:bulletEnabled val="1"/>
        </dgm:presLayoutVars>
      </dgm:prSet>
      <dgm:spPr/>
    </dgm:pt>
    <dgm:pt modelId="{BF720359-07CA-4DCC-91D7-1560435C1987}" type="pres">
      <dgm:prSet presAssocID="{AE95A81A-9E7B-4DFE-A3E7-E218891F71C8}" presName="Name9" presStyleLbl="parChTrans1D2" presStyleIdx="21" presStyleCnt="23"/>
      <dgm:spPr/>
    </dgm:pt>
    <dgm:pt modelId="{B4AEC7C3-42D2-4F10-9122-417BF2E031E9}" type="pres">
      <dgm:prSet presAssocID="{AE95A81A-9E7B-4DFE-A3E7-E218891F71C8}" presName="connTx" presStyleLbl="parChTrans1D2" presStyleIdx="21" presStyleCnt="23"/>
      <dgm:spPr/>
    </dgm:pt>
    <dgm:pt modelId="{825EAF14-8B98-415C-8E8E-8ABFCD248608}" type="pres">
      <dgm:prSet presAssocID="{C2B6369E-F980-40F5-AA22-4723FD5B8661}" presName="node" presStyleLbl="node1" presStyleIdx="21" presStyleCnt="23" custRadScaleRad="63486" custRadScaleInc="306978">
        <dgm:presLayoutVars>
          <dgm:bulletEnabled val="1"/>
        </dgm:presLayoutVars>
      </dgm:prSet>
      <dgm:spPr/>
    </dgm:pt>
    <dgm:pt modelId="{C768B224-B2E8-4757-A1C4-CDC0C1D78CFE}" type="pres">
      <dgm:prSet presAssocID="{F641284D-5743-4CA6-A23F-78DD59D08AB0}" presName="Name9" presStyleLbl="parChTrans1D2" presStyleIdx="22" presStyleCnt="23"/>
      <dgm:spPr/>
    </dgm:pt>
    <dgm:pt modelId="{D988551F-7024-49EC-9CB8-F84F5742B24B}" type="pres">
      <dgm:prSet presAssocID="{F641284D-5743-4CA6-A23F-78DD59D08AB0}" presName="connTx" presStyleLbl="parChTrans1D2" presStyleIdx="22" presStyleCnt="23"/>
      <dgm:spPr/>
    </dgm:pt>
    <dgm:pt modelId="{507E3F72-7EC4-4F87-9621-0EF4B16C07B9}" type="pres">
      <dgm:prSet presAssocID="{250FA520-B3A3-4BA5-B15E-79971D4C4DE3}" presName="node" presStyleLbl="node1" presStyleIdx="22" presStyleCnt="23" custRadScaleRad="101533" custRadScaleInc="292896">
        <dgm:presLayoutVars>
          <dgm:bulletEnabled val="1"/>
        </dgm:presLayoutVars>
      </dgm:prSet>
      <dgm:spPr/>
    </dgm:pt>
  </dgm:ptLst>
  <dgm:cxnLst>
    <dgm:cxn modelId="{26D60720-4F7B-4B72-BC43-F2D720265C49}" type="presOf" srcId="{B8BEDBF9-DB2A-4548-BAB7-560AD081C5AD}" destId="{02197E72-CBBA-400F-BEEE-5D0670480500}" srcOrd="0" destOrd="0" presId="urn:microsoft.com/office/officeart/2005/8/layout/radial1"/>
    <dgm:cxn modelId="{C4363E3A-B521-42E9-8413-7B4613102FEF}" type="presOf" srcId="{387A9A5A-AE0A-49E8-BA1D-6F49DA134EAA}" destId="{458F769A-9BDE-4F2F-8076-BD1E013F92A7}" srcOrd="0" destOrd="0" presId="urn:microsoft.com/office/officeart/2005/8/layout/radial1"/>
    <dgm:cxn modelId="{A9D393FB-E3AA-4D95-BC5B-861765EDDF34}" srcId="{368FD5D2-716A-4A69-BAD5-894AED26D082}" destId="{DE8B07CF-B74B-4A62-9459-0D11D8097FF5}" srcOrd="8" destOrd="0" parTransId="{3B541154-168D-4D68-8FBD-13B11D79EC8E}" sibTransId="{F6288977-86C6-4514-8020-3D78EA7C58FF}"/>
    <dgm:cxn modelId="{416076C2-7BA0-4A1D-B4C4-42A54CFAE0CB}" srcId="{368FD5D2-716A-4A69-BAD5-894AED26D082}" destId="{2ADAAEDE-3CF6-4239-9E17-FC1B29885E05}" srcOrd="9" destOrd="0" parTransId="{52394025-B25D-44C3-8B7C-76BFE2C509AA}" sibTransId="{2954F734-48E4-4B5C-947A-93BFB2D68A4E}"/>
    <dgm:cxn modelId="{CDA2E314-9692-4634-8DFA-7811A50B8051}" type="presOf" srcId="{D4B8BD25-90E8-40F3-BD86-F21FACE3A666}" destId="{33A1D7F7-42D2-4584-AE77-F6C69DC444A6}" srcOrd="0" destOrd="0" presId="urn:microsoft.com/office/officeart/2005/8/layout/radial1"/>
    <dgm:cxn modelId="{EB92778E-EE37-472E-9650-D8384DBBA24B}" type="presOf" srcId="{AE95A81A-9E7B-4DFE-A3E7-E218891F71C8}" destId="{BF720359-07CA-4DCC-91D7-1560435C1987}" srcOrd="0" destOrd="0" presId="urn:microsoft.com/office/officeart/2005/8/layout/radial1"/>
    <dgm:cxn modelId="{68428B4A-94F5-40B9-A310-A469B6FB754A}" type="presOf" srcId="{B0C55F2E-CCE4-4BAB-97EB-99D526A21734}" destId="{D06A4104-551D-443B-8EC5-1B422253152F}" srcOrd="1" destOrd="0" presId="urn:microsoft.com/office/officeart/2005/8/layout/radial1"/>
    <dgm:cxn modelId="{C682407E-BB61-4C79-AD32-A68FDDD68289}" type="presOf" srcId="{B401E991-E3BB-4014-87F9-842B8C617801}" destId="{3F795B26-A779-4CE9-BAFC-4272CD4556A4}" srcOrd="0" destOrd="0" presId="urn:microsoft.com/office/officeart/2005/8/layout/radial1"/>
    <dgm:cxn modelId="{D12DFA65-EF73-4719-A2C9-8332D289D1D5}" type="presOf" srcId="{69F31504-70D6-4B1C-8325-ED964D9F75DF}" destId="{02EC1220-6E51-4888-8D3A-C158EFE405D0}" srcOrd="0" destOrd="0" presId="urn:microsoft.com/office/officeart/2005/8/layout/radial1"/>
    <dgm:cxn modelId="{CA1147A6-2A34-4FFA-A159-2B6E703D4A7F}" type="presOf" srcId="{93C2DC16-58F9-48F6-8B85-A14DEB638527}" destId="{1702E665-E45C-43F5-B50F-8FF15B499D5A}" srcOrd="0" destOrd="0" presId="urn:microsoft.com/office/officeart/2005/8/layout/radial1"/>
    <dgm:cxn modelId="{864E9E51-80E7-4C8D-902E-0818E20FEA8B}" type="presOf" srcId="{52394025-B25D-44C3-8B7C-76BFE2C509AA}" destId="{5332968A-18C6-4498-B249-01357F44A761}" srcOrd="1" destOrd="0" presId="urn:microsoft.com/office/officeart/2005/8/layout/radial1"/>
    <dgm:cxn modelId="{6C7E7183-56BE-4735-AF17-B1F59CF62AF3}" type="presOf" srcId="{D0DF1B60-DB4F-49D8-9A93-32273FD77A4A}" destId="{E8CF675E-ACBA-43A5-BCE0-C8870BFB4BD0}" srcOrd="0" destOrd="0" presId="urn:microsoft.com/office/officeart/2005/8/layout/radial1"/>
    <dgm:cxn modelId="{13A84FF3-1EDB-4B47-9782-2049F53404ED}" type="presOf" srcId="{14FB3019-DE72-4C1E-9204-F7F8165B0950}" destId="{22CF9D65-8289-4FA0-90AD-D58616028771}" srcOrd="0" destOrd="0" presId="urn:microsoft.com/office/officeart/2005/8/layout/radial1"/>
    <dgm:cxn modelId="{D0B2EECE-67D2-40BC-9B8F-5C14339F95F3}" type="presOf" srcId="{F641284D-5743-4CA6-A23F-78DD59D08AB0}" destId="{D988551F-7024-49EC-9CB8-F84F5742B24B}" srcOrd="1" destOrd="0" presId="urn:microsoft.com/office/officeart/2005/8/layout/radial1"/>
    <dgm:cxn modelId="{AE572379-A7FA-4EAD-96A1-4F736D93AD80}" type="presOf" srcId="{69F31504-70D6-4B1C-8325-ED964D9F75DF}" destId="{15DA6FD1-343F-42BB-9C7A-1204B7479AE2}" srcOrd="1" destOrd="0" presId="urn:microsoft.com/office/officeart/2005/8/layout/radial1"/>
    <dgm:cxn modelId="{23C54B8F-6FBC-4C7D-AE0C-C03FE6337B3C}" type="presOf" srcId="{BEEB32AE-03DA-4098-AB17-7020D2E753A0}" destId="{9D5D382A-2D52-4649-86AA-BF6ADDAC9458}" srcOrd="0" destOrd="0" presId="urn:microsoft.com/office/officeart/2005/8/layout/radial1"/>
    <dgm:cxn modelId="{C59B7162-8DB7-4AE8-969E-D249CA91ACEE}" srcId="{368FD5D2-716A-4A69-BAD5-894AED26D082}" destId="{B401E991-E3BB-4014-87F9-842B8C617801}" srcOrd="0" destOrd="0" parTransId="{31BEA37B-6CC7-405A-A597-F2A1E382CB9E}" sibTransId="{0649AC5A-FE9A-49AB-8870-B332E3FC2F73}"/>
    <dgm:cxn modelId="{CB34E54E-4088-469E-B408-7BD90F153294}" srcId="{368FD5D2-716A-4A69-BAD5-894AED26D082}" destId="{15EA926E-BACD-4E19-B127-4CDC08B7552E}" srcOrd="18" destOrd="0" parTransId="{63711F1C-0577-464B-8773-745D82CDC2D9}" sibTransId="{1A6B9EBB-95D7-4FBB-88B4-F05E880075EC}"/>
    <dgm:cxn modelId="{8FECA55E-3FD9-401A-9D29-B1C253F4F064}" srcId="{368FD5D2-716A-4A69-BAD5-894AED26D082}" destId="{93C2DC16-58F9-48F6-8B85-A14DEB638527}" srcOrd="1" destOrd="0" parTransId="{14FB3019-DE72-4C1E-9204-F7F8165B0950}" sibTransId="{875BD7B4-A535-4102-BE51-4C50861DA37D}"/>
    <dgm:cxn modelId="{98C8EE13-7408-4457-BF73-0F3E14326047}" srcId="{368FD5D2-716A-4A69-BAD5-894AED26D082}" destId="{0F8C7EAE-1610-4600-A795-CEF175A5F779}" srcOrd="16" destOrd="0" parTransId="{69F31504-70D6-4B1C-8325-ED964D9F75DF}" sibTransId="{8F618AD1-498A-4E99-ACBE-C762E4058275}"/>
    <dgm:cxn modelId="{29C4C3CB-5A96-4155-A361-7750B1D3E197}" type="presOf" srcId="{F0FC8295-A4CE-440B-8092-D53768D1E144}" destId="{8A0C15F6-F452-4839-B951-07FF947700A0}" srcOrd="0" destOrd="0" presId="urn:microsoft.com/office/officeart/2005/8/layout/radial1"/>
    <dgm:cxn modelId="{DACD30A8-66AF-40DD-A397-A42172546277}" type="presOf" srcId="{3D6E3708-A1DD-416F-8AE7-BFF66BA01BDB}" destId="{CBED5463-4D47-43C0-884E-C8CFBEA270E9}" srcOrd="0" destOrd="0" presId="urn:microsoft.com/office/officeart/2005/8/layout/radial1"/>
    <dgm:cxn modelId="{3351D2B4-7331-4147-9E70-19EF891A5A1C}" type="presOf" srcId="{52394025-B25D-44C3-8B7C-76BFE2C509AA}" destId="{D9150B66-8CA2-49ED-A306-D1CCF7488B81}" srcOrd="0" destOrd="0" presId="urn:microsoft.com/office/officeart/2005/8/layout/radial1"/>
    <dgm:cxn modelId="{58D8B1B4-DD63-4B02-9FCF-F885B99E5A20}" type="presOf" srcId="{63711F1C-0577-464B-8773-745D82CDC2D9}" destId="{710482CF-775D-486D-8B03-4E01373790C8}" srcOrd="1" destOrd="0" presId="urn:microsoft.com/office/officeart/2005/8/layout/radial1"/>
    <dgm:cxn modelId="{BB38C7B9-AEF2-4607-8BE6-BEB1860D0365}" type="presOf" srcId="{368FD5D2-716A-4A69-BAD5-894AED26D082}" destId="{E507AF8A-5E54-46D3-A3C8-E3B19C3B8AA1}" srcOrd="0" destOrd="0" presId="urn:microsoft.com/office/officeart/2005/8/layout/radial1"/>
    <dgm:cxn modelId="{539717B4-69E5-437A-82AC-4063482B5D33}" type="presOf" srcId="{3471B0E8-F0C9-44FD-84A5-6890A5312B05}" destId="{1E6126A0-3F46-438F-82DB-238C3A7911AE}" srcOrd="0" destOrd="0" presId="urn:microsoft.com/office/officeart/2005/8/layout/radial1"/>
    <dgm:cxn modelId="{5212F4B8-2D1D-4F64-9741-D8048DD956B3}" type="presOf" srcId="{E184D84C-FA5C-48CF-84B5-F7509FE63833}" destId="{985D9982-06A1-4DFB-92A6-D8E4C3A6D180}" srcOrd="0" destOrd="0" presId="urn:microsoft.com/office/officeart/2005/8/layout/radial1"/>
    <dgm:cxn modelId="{1A225E62-FB67-40FF-A8E4-CA991D8C260B}" srcId="{368FD5D2-716A-4A69-BAD5-894AED26D082}" destId="{C2B6369E-F980-40F5-AA22-4723FD5B8661}" srcOrd="21" destOrd="0" parTransId="{AE95A81A-9E7B-4DFE-A3E7-E218891F71C8}" sibTransId="{FE483E99-EABE-49C9-BDF6-B0FF341B535F}"/>
    <dgm:cxn modelId="{5378FC5B-2F4F-4D22-A950-541386ADAA4B}" type="presOf" srcId="{14FB3019-DE72-4C1E-9204-F7F8165B0950}" destId="{FBD0BE56-88D1-41FE-B083-837A8D3175FF}" srcOrd="1" destOrd="0" presId="urn:microsoft.com/office/officeart/2005/8/layout/radial1"/>
    <dgm:cxn modelId="{E0141807-29D7-4EA8-959A-795B9ACD2098}" type="presOf" srcId="{250FA520-B3A3-4BA5-B15E-79971D4C4DE3}" destId="{507E3F72-7EC4-4F87-9621-0EF4B16C07B9}" srcOrd="0" destOrd="0" presId="urn:microsoft.com/office/officeart/2005/8/layout/radial1"/>
    <dgm:cxn modelId="{56D220EA-1790-4777-B911-09A105B2F8B7}" type="presOf" srcId="{17E5E9A6-B88E-412B-9D68-E2DE50464BA3}" destId="{75696803-E12D-4D81-8974-81DE547F622A}" srcOrd="0" destOrd="0" presId="urn:microsoft.com/office/officeart/2005/8/layout/radial1"/>
    <dgm:cxn modelId="{0768ED59-206F-4394-AE38-49D3A5706874}" srcId="{368FD5D2-716A-4A69-BAD5-894AED26D082}" destId="{64C0AC27-2E5C-4BB1-AE0C-A9CDC1D39992}" srcOrd="20" destOrd="0" parTransId="{3D2A65B0-B2C4-4197-A678-909640309C3B}" sibTransId="{9A22FDE1-9D33-46BD-959D-49E0C272B9E6}"/>
    <dgm:cxn modelId="{3197CD31-4D2F-467A-A107-8A108D67381D}" type="presOf" srcId="{3471B0E8-F0C9-44FD-84A5-6890A5312B05}" destId="{2C447EAE-A47B-4134-B543-82E93A248C8A}" srcOrd="1" destOrd="0" presId="urn:microsoft.com/office/officeart/2005/8/layout/radial1"/>
    <dgm:cxn modelId="{D48D93B2-DC15-42DE-AF67-924C6252ACEF}" type="presOf" srcId="{3D6E3708-A1DD-416F-8AE7-BFF66BA01BDB}" destId="{5BA894C3-BFC3-42B4-8B33-3FC75535C4B4}" srcOrd="1" destOrd="0" presId="urn:microsoft.com/office/officeart/2005/8/layout/radial1"/>
    <dgm:cxn modelId="{FDB7B025-353B-42B4-9E81-0A0F5A791102}" type="presOf" srcId="{2A5B423C-6C98-44E8-BFAD-BEB3E46DE9F5}" destId="{9FAEC00E-D2FF-469C-82C3-4306841C4216}" srcOrd="0" destOrd="0" presId="urn:microsoft.com/office/officeart/2005/8/layout/radial1"/>
    <dgm:cxn modelId="{7399AE05-44AD-46BE-BB2B-301118EAD401}" srcId="{368FD5D2-716A-4A69-BAD5-894AED26D082}" destId="{FF86EB4D-2D31-4208-94E8-65D3C534E334}" srcOrd="10" destOrd="0" parTransId="{EF46ADF7-D36F-4EAB-BB2A-668665792F40}" sibTransId="{6AD77FE2-61EB-4116-8F39-40C5AF27F9BF}"/>
    <dgm:cxn modelId="{3E447210-B7C8-4F1B-8261-9E74970B4648}" type="presOf" srcId="{B01A78C6-048E-4BD8-B150-8EAA98C24B93}" destId="{2170195E-0206-4BCC-A1AB-F14A1C7D007E}" srcOrd="1" destOrd="0" presId="urn:microsoft.com/office/officeart/2005/8/layout/radial1"/>
    <dgm:cxn modelId="{85E3F9B6-8766-4C6A-BB36-E1AFE2F604E1}" type="presOf" srcId="{B429CD8A-3545-4652-8EAC-DAACEA80FB74}" destId="{C0CDD19E-6E72-423B-BF6B-4DF551093635}" srcOrd="0" destOrd="0" presId="urn:microsoft.com/office/officeart/2005/8/layout/radial1"/>
    <dgm:cxn modelId="{8FF37BB7-C61A-4B77-BE19-340A92F5AFFD}" type="presOf" srcId="{B01A78C6-048E-4BD8-B150-8EAA98C24B93}" destId="{1DCDE1FB-8007-40F1-8E06-400295B563B2}" srcOrd="0" destOrd="0" presId="urn:microsoft.com/office/officeart/2005/8/layout/radial1"/>
    <dgm:cxn modelId="{760AE076-08E4-4FD9-AA59-C4C44B97F219}" type="presOf" srcId="{31BEA37B-6CC7-405A-A597-F2A1E382CB9E}" destId="{C34C1E32-1BFD-489F-8434-46A0A9A1797E}" srcOrd="0" destOrd="0" presId="urn:microsoft.com/office/officeart/2005/8/layout/radial1"/>
    <dgm:cxn modelId="{3EADF09D-1817-454A-8DE6-20A9FCEF468E}" type="presOf" srcId="{8A8442FC-DFFC-4170-BA90-2D961EF4BB44}" destId="{FAC2E698-5358-4A6E-B85C-C9772E78ED42}" srcOrd="0" destOrd="0" presId="urn:microsoft.com/office/officeart/2005/8/layout/radial1"/>
    <dgm:cxn modelId="{337FB3EB-3215-475B-A7CC-EED1A44A3DB4}" srcId="{368FD5D2-716A-4A69-BAD5-894AED26D082}" destId="{3AB23663-6171-4F2E-958C-458A18B11D08}" srcOrd="17" destOrd="0" parTransId="{71AA9BF9-FF18-43FE-A133-DD82A9026BCB}" sibTransId="{29060911-BA8E-4A4F-B219-67773E2C1673}"/>
    <dgm:cxn modelId="{746CF287-8A50-4A73-9E6D-91E8FFCFF51B}" type="presOf" srcId="{64C0AC27-2E5C-4BB1-AE0C-A9CDC1D39992}" destId="{87028C6E-3E00-4741-851F-39925418800D}" srcOrd="0" destOrd="0" presId="urn:microsoft.com/office/officeart/2005/8/layout/radial1"/>
    <dgm:cxn modelId="{4993155E-1316-457B-BCD2-BFE2740EDD56}" type="presOf" srcId="{FF86EB4D-2D31-4208-94E8-65D3C534E334}" destId="{32246377-EDB0-4C46-A08C-43531DC62BF9}" srcOrd="0" destOrd="0" presId="urn:microsoft.com/office/officeart/2005/8/layout/radial1"/>
    <dgm:cxn modelId="{4A50031C-3198-4733-A12F-EE05D3DCC1AD}" srcId="{368FD5D2-716A-4A69-BAD5-894AED26D082}" destId="{75F229BD-D662-4B3F-B6B1-44376E5961C2}" srcOrd="2" destOrd="0" parTransId="{3471B0E8-F0C9-44FD-84A5-6890A5312B05}" sibTransId="{49CEAF0A-D383-4A94-98BE-EFC8DA42653F}"/>
    <dgm:cxn modelId="{C765E6CF-9087-4D95-BF6A-E301F8419F32}" type="presOf" srcId="{B0C55F2E-CCE4-4BAB-97EB-99D526A21734}" destId="{3FD4D88F-CCEE-4DAB-9536-D14F3F46D943}" srcOrd="0" destOrd="0" presId="urn:microsoft.com/office/officeart/2005/8/layout/radial1"/>
    <dgm:cxn modelId="{B4365A0F-4BEE-4749-AD37-1B6CDEF5AB6D}" type="presOf" srcId="{D3C75A2B-D7DD-4F4D-B452-4F88B303F3CA}" destId="{2EB26DDC-DBEF-49A5-8860-06DA568B54C3}" srcOrd="1" destOrd="0" presId="urn:microsoft.com/office/officeart/2005/8/layout/radial1"/>
    <dgm:cxn modelId="{A05A008E-02D7-4A8B-BF66-FA49C16CD3DF}" type="presOf" srcId="{63711F1C-0577-464B-8773-745D82CDC2D9}" destId="{2263C40B-5CFA-4A9F-A360-A90808227AFC}" srcOrd="0" destOrd="0" presId="urn:microsoft.com/office/officeart/2005/8/layout/radial1"/>
    <dgm:cxn modelId="{D233C011-6567-4F96-B2F1-8975161CF8BE}" srcId="{368FD5D2-716A-4A69-BAD5-894AED26D082}" destId="{387A9A5A-AE0A-49E8-BA1D-6F49DA134EAA}" srcOrd="14" destOrd="0" parTransId="{D3C75A2B-D7DD-4F4D-B452-4F88B303F3CA}" sibTransId="{F03A6B45-ED37-48DD-9240-BAE0B6A15571}"/>
    <dgm:cxn modelId="{E8BACA03-A4BF-443B-AF2E-DF4716209111}" type="presOf" srcId="{15EA926E-BACD-4E19-B127-4CDC08B7552E}" destId="{F8E4DDD4-D127-4872-9890-D4B5FB6FBACF}" srcOrd="0" destOrd="0" presId="urn:microsoft.com/office/officeart/2005/8/layout/radial1"/>
    <dgm:cxn modelId="{CF72961E-A60D-462E-BB9E-64FB4536BE4A}" type="presOf" srcId="{3B541154-168D-4D68-8FBD-13B11D79EC8E}" destId="{1D935DF0-63D1-47B3-88F2-7488422602DB}" srcOrd="0" destOrd="0" presId="urn:microsoft.com/office/officeart/2005/8/layout/radial1"/>
    <dgm:cxn modelId="{88B3F72A-651E-4B86-B6D9-B74F6DD127D9}" type="presOf" srcId="{AE95A81A-9E7B-4DFE-A3E7-E218891F71C8}" destId="{B4AEC7C3-42D2-4F10-9122-417BF2E031E9}" srcOrd="1" destOrd="0" presId="urn:microsoft.com/office/officeart/2005/8/layout/radial1"/>
    <dgm:cxn modelId="{7FFC0328-8E16-4E99-86B2-22E763B04CC6}" type="presOf" srcId="{F641284D-5743-4CA6-A23F-78DD59D08AB0}" destId="{C768B224-B2E8-4757-A1C4-CDC0C1D78CFE}" srcOrd="0" destOrd="0" presId="urn:microsoft.com/office/officeart/2005/8/layout/radial1"/>
    <dgm:cxn modelId="{6E2F5A04-1CFE-464F-A766-07196332BDD1}" type="presOf" srcId="{66FE7C28-1BB3-41D4-958F-E61F31EF80E8}" destId="{ED3CB3FB-FB60-48D8-A5BB-471F4BC7D315}" srcOrd="1" destOrd="0" presId="urn:microsoft.com/office/officeart/2005/8/layout/radial1"/>
    <dgm:cxn modelId="{F8E83427-8B61-4FD7-814C-91CCA26CFE07}" srcId="{368FD5D2-716A-4A69-BAD5-894AED26D082}" destId="{2A5B423C-6C98-44E8-BFAD-BEB3E46DE9F5}" srcOrd="5" destOrd="0" parTransId="{38903600-8B70-4B4C-93FB-58503AE7A256}" sibTransId="{F4918721-6B44-43CB-8E6A-A3D9131A3798}"/>
    <dgm:cxn modelId="{1E24804A-14E8-488A-8C85-78E928E44A0E}" type="presOf" srcId="{E5919E52-E87E-49AE-997D-EC2469F217E1}" destId="{5B460AD2-0735-46DE-9332-C86071E3DE54}" srcOrd="0" destOrd="0" presId="urn:microsoft.com/office/officeart/2005/8/layout/radial1"/>
    <dgm:cxn modelId="{32221F5B-5626-4208-9FD8-56932EC8342E}" srcId="{368FD5D2-716A-4A69-BAD5-894AED26D082}" destId="{250FA520-B3A3-4BA5-B15E-79971D4C4DE3}" srcOrd="22" destOrd="0" parTransId="{F641284D-5743-4CA6-A23F-78DD59D08AB0}" sibTransId="{A26B05A9-CE70-4A42-A697-70DD81D303BC}"/>
    <dgm:cxn modelId="{7E816578-5077-4085-BF76-46F92CCB05D9}" type="presOf" srcId="{EF46ADF7-D36F-4EAB-BB2A-668665792F40}" destId="{A7FDF3D6-126C-429D-ADF7-B95E64AE92C5}" srcOrd="1" destOrd="0" presId="urn:microsoft.com/office/officeart/2005/8/layout/radial1"/>
    <dgm:cxn modelId="{E4BB5C13-E469-49BE-B52F-D2414DAEE67D}" type="presOf" srcId="{0F8C7EAE-1610-4600-A795-CEF175A5F779}" destId="{8D408326-2E32-4B5A-A387-87FF51890A61}" srcOrd="0" destOrd="0" presId="urn:microsoft.com/office/officeart/2005/8/layout/radial1"/>
    <dgm:cxn modelId="{30E6E003-9042-4505-A771-4E525A28BDA2}" type="presOf" srcId="{EF46ADF7-D36F-4EAB-BB2A-668665792F40}" destId="{E94F78C6-E455-49C3-B0B8-24A888D0D312}" srcOrd="0" destOrd="0" presId="urn:microsoft.com/office/officeart/2005/8/layout/radial1"/>
    <dgm:cxn modelId="{DBE21811-65B9-4B0B-943C-14C5D0D00EE7}" type="presOf" srcId="{3B541154-168D-4D68-8FBD-13B11D79EC8E}" destId="{2540D0C0-A37A-4159-B0FA-B3F372CB388A}" srcOrd="1" destOrd="0" presId="urn:microsoft.com/office/officeart/2005/8/layout/radial1"/>
    <dgm:cxn modelId="{F4653EEE-FAE5-4783-8D2C-11ACC5912C72}" srcId="{368FD5D2-716A-4A69-BAD5-894AED26D082}" destId="{8A8442FC-DFFC-4170-BA90-2D961EF4BB44}" srcOrd="6" destOrd="0" parTransId="{B429CD8A-3545-4652-8EAC-DAACEA80FB74}" sibTransId="{C4C09A92-5461-4A6F-8673-088A90F19CCB}"/>
    <dgm:cxn modelId="{8AFE37F8-03AB-4193-BE3F-4D1B8940458F}" type="presOf" srcId="{26A0BF36-CFBC-44A1-8DED-9D1AB9D1DA51}" destId="{C905635A-1349-419B-B2BB-D73C7E19F2BB}" srcOrd="0" destOrd="0" presId="urn:microsoft.com/office/officeart/2005/8/layout/radial1"/>
    <dgm:cxn modelId="{214E959B-CE24-4645-80C1-6A5826525F8F}" type="presOf" srcId="{454A7763-4984-4511-9C21-FD5CF7A1BB9E}" destId="{C5A57B63-F83C-43F4-95BF-35536F5890D5}" srcOrd="0" destOrd="0" presId="urn:microsoft.com/office/officeart/2005/8/layout/radial1"/>
    <dgm:cxn modelId="{3801F189-CFED-4C3B-82F6-B07BB4E5442A}" type="presOf" srcId="{C55F2626-9395-4C00-91A5-9F5342256D53}" destId="{30E93AA0-7997-4CBA-B57E-4C7E3BF4C66E}" srcOrd="0" destOrd="0" presId="urn:microsoft.com/office/officeart/2005/8/layout/radial1"/>
    <dgm:cxn modelId="{9DC788BF-D7D9-490F-8282-2B5E2E462E91}" type="presOf" srcId="{3AB23663-6171-4F2E-958C-458A18B11D08}" destId="{E97A9674-7682-4650-9FA0-6A080ECD493A}" srcOrd="0" destOrd="0" presId="urn:microsoft.com/office/officeart/2005/8/layout/radial1"/>
    <dgm:cxn modelId="{02F2EE5C-DD43-4D39-B9C7-4B597D4B8DDB}" type="presOf" srcId="{71AA9BF9-FF18-43FE-A133-DD82A9026BCB}" destId="{800036B1-3F94-4240-9997-BAB48377B293}" srcOrd="0" destOrd="0" presId="urn:microsoft.com/office/officeart/2005/8/layout/radial1"/>
    <dgm:cxn modelId="{CD79BAEB-F637-4764-AC1D-4E3977B5EA09}" type="presOf" srcId="{17E5E9A6-B88E-412B-9D68-E2DE50464BA3}" destId="{74262060-C852-43A1-BFB6-FE49D8D0E55D}" srcOrd="1" destOrd="0" presId="urn:microsoft.com/office/officeart/2005/8/layout/radial1"/>
    <dgm:cxn modelId="{C8FF0611-5509-40C7-B7A0-ED93ED31B4D7}" srcId="{368FD5D2-716A-4A69-BAD5-894AED26D082}" destId="{F0FC8295-A4CE-440B-8092-D53768D1E144}" srcOrd="13" destOrd="0" parTransId="{D4B8BD25-90E8-40F3-BD86-F21FACE3A666}" sibTransId="{26E8364F-03DD-42E5-B401-D68E2309A848}"/>
    <dgm:cxn modelId="{53120D3C-4ABE-4731-8991-5A4F163B5A7C}" type="presOf" srcId="{66FE7C28-1BB3-41D4-958F-E61F31EF80E8}" destId="{4BA69226-5483-4C8A-82F1-569923629BF0}" srcOrd="0" destOrd="0" presId="urn:microsoft.com/office/officeart/2005/8/layout/radial1"/>
    <dgm:cxn modelId="{B7865865-CBB9-4A18-8247-BF6064EB3775}" type="presOf" srcId="{71AA9BF9-FF18-43FE-A133-DD82A9026BCB}" destId="{17103EDA-C1CA-4775-B8C1-F70EFFB7857E}" srcOrd="1" destOrd="0" presId="urn:microsoft.com/office/officeart/2005/8/layout/radial1"/>
    <dgm:cxn modelId="{16FA6C7E-0E8D-473C-882C-57DC255A86AA}" type="presOf" srcId="{38903600-8B70-4B4C-93FB-58503AE7A256}" destId="{9F86BCA1-DF6D-4FBC-84DB-09D7288B5B91}" srcOrd="0" destOrd="0" presId="urn:microsoft.com/office/officeart/2005/8/layout/radial1"/>
    <dgm:cxn modelId="{3DD8A610-9958-4EA8-9E28-27CE61201433}" type="presOf" srcId="{2ADAAEDE-3CF6-4239-9E17-FC1B29885E05}" destId="{9AA64BAB-F16E-4520-AFC3-A4F85A4E64C2}" srcOrd="0" destOrd="0" presId="urn:microsoft.com/office/officeart/2005/8/layout/radial1"/>
    <dgm:cxn modelId="{EE770BA5-24DA-4446-B4FB-6312E3AF75B7}" type="presOf" srcId="{31BEA37B-6CC7-405A-A597-F2A1E382CB9E}" destId="{C278C40F-ECF4-4DD7-8E65-5C148A647607}" srcOrd="1" destOrd="0" presId="urn:microsoft.com/office/officeart/2005/8/layout/radial1"/>
    <dgm:cxn modelId="{EDCC4615-CBA9-4C2F-9B0B-5C48B3B2B5D0}" srcId="{368FD5D2-716A-4A69-BAD5-894AED26D082}" destId="{C55F2626-9395-4C00-91A5-9F5342256D53}" srcOrd="11" destOrd="0" parTransId="{66FE7C28-1BB3-41D4-958F-E61F31EF80E8}" sibTransId="{74018A58-208B-4EA7-9C3C-A57ECA67D7E9}"/>
    <dgm:cxn modelId="{A8713576-DC31-4F95-B3A0-D57173313A15}" type="presOf" srcId="{CCBFB0E9-5450-45C6-B64A-E52E47EE11B8}" destId="{2641F3A2-EAA7-4132-8D16-8EEC47F43A26}" srcOrd="0" destOrd="0" presId="urn:microsoft.com/office/officeart/2005/8/layout/radial1"/>
    <dgm:cxn modelId="{7A5A3245-ACD7-4325-946B-787B373FBF57}" type="presOf" srcId="{CCBFB0E9-5450-45C6-B64A-E52E47EE11B8}" destId="{B3672296-653B-4C53-A95B-3D69B90D81ED}" srcOrd="1" destOrd="0" presId="urn:microsoft.com/office/officeart/2005/8/layout/radial1"/>
    <dgm:cxn modelId="{D84F9DC1-FF40-4129-9C5D-6ABC77130FAB}" srcId="{E5919E52-E87E-49AE-997D-EC2469F217E1}" destId="{368FD5D2-716A-4A69-BAD5-894AED26D082}" srcOrd="0" destOrd="0" parTransId="{C42235AE-FDED-4E94-B688-28481B5CB0B6}" sibTransId="{5AD9A226-9A1A-49AC-A48D-B36C9A9C19F3}"/>
    <dgm:cxn modelId="{50A5E878-9F9E-47B9-8291-17C8BB521F6B}" type="presOf" srcId="{D4B8BD25-90E8-40F3-BD86-F21FACE3A666}" destId="{4352A626-17ED-4DF9-858D-5839B9107B20}" srcOrd="1" destOrd="0" presId="urn:microsoft.com/office/officeart/2005/8/layout/radial1"/>
    <dgm:cxn modelId="{0A14040F-5760-4150-ABD3-FDF663F8FEBC}" type="presOf" srcId="{DE8B07CF-B74B-4A62-9459-0D11D8097FF5}" destId="{D3752EFA-C4B9-4D3D-AD3D-17C559B2C771}" srcOrd="0" destOrd="0" presId="urn:microsoft.com/office/officeart/2005/8/layout/radial1"/>
    <dgm:cxn modelId="{123A3883-5CA3-499E-9850-F9FEA13BF756}" type="presOf" srcId="{2261D3CE-08BA-40ED-9170-C0BC231FB8F4}" destId="{EA87DBFF-3467-44C5-B2C0-BAF7B7ADFD02}" srcOrd="0" destOrd="0" presId="urn:microsoft.com/office/officeart/2005/8/layout/radial1"/>
    <dgm:cxn modelId="{7216B539-7B65-4E32-955D-AD6CC05119CE}" type="presOf" srcId="{C2B6369E-F980-40F5-AA22-4723FD5B8661}" destId="{825EAF14-8B98-415C-8E8E-8ABFCD248608}" srcOrd="0" destOrd="0" presId="urn:microsoft.com/office/officeart/2005/8/layout/radial1"/>
    <dgm:cxn modelId="{DDE802CD-F58B-4853-9333-419DD683FD49}" srcId="{368FD5D2-716A-4A69-BAD5-894AED26D082}" destId="{2261D3CE-08BA-40ED-9170-C0BC231FB8F4}" srcOrd="4" destOrd="0" parTransId="{CCBFB0E9-5450-45C6-B64A-E52E47EE11B8}" sibTransId="{9E0410E7-4A3B-422D-9B0A-631F07746112}"/>
    <dgm:cxn modelId="{4FC05C84-872F-4AE6-8B4C-1CC7C71F848D}" srcId="{368FD5D2-716A-4A69-BAD5-894AED26D082}" destId="{E184D84C-FA5C-48CF-84B5-F7509FE63833}" srcOrd="15" destOrd="0" parTransId="{3D6E3708-A1DD-416F-8AE7-BFF66BA01BDB}" sibTransId="{75FD9737-E18E-43AA-9BAB-974F3B98748C}"/>
    <dgm:cxn modelId="{25F4ADF6-3760-43A9-8AC2-0810A5E1C36B}" type="presOf" srcId="{D3C75A2B-D7DD-4F4D-B452-4F88B303F3CA}" destId="{FBA99BF9-7326-4D5B-AED6-76C8FD654079}" srcOrd="0" destOrd="0" presId="urn:microsoft.com/office/officeart/2005/8/layout/radial1"/>
    <dgm:cxn modelId="{26960401-9133-4220-83B1-CC136385ED2E}" type="presOf" srcId="{38903600-8B70-4B4C-93FB-58503AE7A256}" destId="{4772CB5A-BEF3-4543-821B-DBE9602F339B}" srcOrd="1" destOrd="0" presId="urn:microsoft.com/office/officeart/2005/8/layout/radial1"/>
    <dgm:cxn modelId="{4CA5BF41-77A4-4AF7-ACD4-8B01D1A7A07B}" type="presOf" srcId="{3D2A65B0-B2C4-4197-A678-909640309C3B}" destId="{DDD034A5-7FC0-468D-AF03-70C41401CF67}" srcOrd="0" destOrd="0" presId="urn:microsoft.com/office/officeart/2005/8/layout/radial1"/>
    <dgm:cxn modelId="{736CC242-ED56-4614-94F3-EFB68F6D601E}" srcId="{368FD5D2-716A-4A69-BAD5-894AED26D082}" destId="{26A0BF36-CFBC-44A1-8DED-9D1AB9D1DA51}" srcOrd="3" destOrd="0" parTransId="{B0C55F2E-CCE4-4BAB-97EB-99D526A21734}" sibTransId="{C850C6FF-54F0-452D-83E7-2B32D08D2882}"/>
    <dgm:cxn modelId="{0D16ED67-DDB3-497D-B19F-0C64E57560D4}" srcId="{368FD5D2-716A-4A69-BAD5-894AED26D082}" destId="{454A7763-4984-4511-9C21-FD5CF7A1BB9E}" srcOrd="12" destOrd="0" parTransId="{B01A78C6-048E-4BD8-B150-8EAA98C24B93}" sibTransId="{4CC70CD9-8012-403B-B36F-2DAF01250188}"/>
    <dgm:cxn modelId="{E33281F1-305E-4E8C-91DC-1EA9BE75625E}" srcId="{368FD5D2-716A-4A69-BAD5-894AED26D082}" destId="{B8BEDBF9-DB2A-4548-BAB7-560AD081C5AD}" srcOrd="19" destOrd="0" parTransId="{17E5E9A6-B88E-412B-9D68-E2DE50464BA3}" sibTransId="{E15CD890-409D-491A-9245-14400531AC36}"/>
    <dgm:cxn modelId="{8FE09532-E5E7-4C15-A267-9922898CD86C}" type="presOf" srcId="{75F229BD-D662-4B3F-B6B1-44376E5961C2}" destId="{ACD7CFEE-032A-43B7-8D40-E82594F84845}" srcOrd="0" destOrd="0" presId="urn:microsoft.com/office/officeart/2005/8/layout/radial1"/>
    <dgm:cxn modelId="{8EE6F93E-175B-474A-ABE5-CF3F11ADF74C}" type="presOf" srcId="{B429CD8A-3545-4652-8EAC-DAACEA80FB74}" destId="{C730C070-B73C-453C-ADED-225DE0E54337}" srcOrd="1" destOrd="0" presId="urn:microsoft.com/office/officeart/2005/8/layout/radial1"/>
    <dgm:cxn modelId="{9F8B1080-42E5-4999-AD6A-8B91B133FCD5}" srcId="{368FD5D2-716A-4A69-BAD5-894AED26D082}" destId="{BEEB32AE-03DA-4098-AB17-7020D2E753A0}" srcOrd="7" destOrd="0" parTransId="{D0DF1B60-DB4F-49D8-9A93-32273FD77A4A}" sibTransId="{A7755698-FF0A-4CFF-A0C3-E7F681B2014E}"/>
    <dgm:cxn modelId="{06B6F0AD-6B0D-444E-9410-BFB1662BF79D}" type="presOf" srcId="{3D2A65B0-B2C4-4197-A678-909640309C3B}" destId="{BB857027-2F2E-45B5-9CCB-BEFFAB51A836}" srcOrd="1" destOrd="0" presId="urn:microsoft.com/office/officeart/2005/8/layout/radial1"/>
    <dgm:cxn modelId="{92082608-FD5E-421E-9DDE-1893C190BB9B}" type="presOf" srcId="{D0DF1B60-DB4F-49D8-9A93-32273FD77A4A}" destId="{FED9A36E-56ED-4EB6-9B30-E76A6926A519}" srcOrd="1" destOrd="0" presId="urn:microsoft.com/office/officeart/2005/8/layout/radial1"/>
    <dgm:cxn modelId="{D5FEA2B7-B2B1-446E-A7FF-27C023EB5143}" type="presParOf" srcId="{5B460AD2-0735-46DE-9332-C86071E3DE54}" destId="{E507AF8A-5E54-46D3-A3C8-E3B19C3B8AA1}" srcOrd="0" destOrd="0" presId="urn:microsoft.com/office/officeart/2005/8/layout/radial1"/>
    <dgm:cxn modelId="{6AB82625-6BAB-45E9-93D3-DF0B0696A94B}" type="presParOf" srcId="{5B460AD2-0735-46DE-9332-C86071E3DE54}" destId="{C34C1E32-1BFD-489F-8434-46A0A9A1797E}" srcOrd="1" destOrd="0" presId="urn:microsoft.com/office/officeart/2005/8/layout/radial1"/>
    <dgm:cxn modelId="{53AD6AA1-2BFF-41DC-A353-CBDB166FAE98}" type="presParOf" srcId="{C34C1E32-1BFD-489F-8434-46A0A9A1797E}" destId="{C278C40F-ECF4-4DD7-8E65-5C148A647607}" srcOrd="0" destOrd="0" presId="urn:microsoft.com/office/officeart/2005/8/layout/radial1"/>
    <dgm:cxn modelId="{30796BEC-74E2-41B7-80AD-985B1DDEFC61}" type="presParOf" srcId="{5B460AD2-0735-46DE-9332-C86071E3DE54}" destId="{3F795B26-A779-4CE9-BAFC-4272CD4556A4}" srcOrd="2" destOrd="0" presId="urn:microsoft.com/office/officeart/2005/8/layout/radial1"/>
    <dgm:cxn modelId="{5DAA3AFA-F7A2-4BDE-88C6-AE4786B7FC85}" type="presParOf" srcId="{5B460AD2-0735-46DE-9332-C86071E3DE54}" destId="{22CF9D65-8289-4FA0-90AD-D58616028771}" srcOrd="3" destOrd="0" presId="urn:microsoft.com/office/officeart/2005/8/layout/radial1"/>
    <dgm:cxn modelId="{99F7A0FA-A551-4FE4-995B-7C4126B20C8C}" type="presParOf" srcId="{22CF9D65-8289-4FA0-90AD-D58616028771}" destId="{FBD0BE56-88D1-41FE-B083-837A8D3175FF}" srcOrd="0" destOrd="0" presId="urn:microsoft.com/office/officeart/2005/8/layout/radial1"/>
    <dgm:cxn modelId="{DA9CF959-6048-4304-8E7D-F1FEBE6D0E9B}" type="presParOf" srcId="{5B460AD2-0735-46DE-9332-C86071E3DE54}" destId="{1702E665-E45C-43F5-B50F-8FF15B499D5A}" srcOrd="4" destOrd="0" presId="urn:microsoft.com/office/officeart/2005/8/layout/radial1"/>
    <dgm:cxn modelId="{7234C810-0AAC-464C-97DD-1CCCC9E723EB}" type="presParOf" srcId="{5B460AD2-0735-46DE-9332-C86071E3DE54}" destId="{1E6126A0-3F46-438F-82DB-238C3A7911AE}" srcOrd="5" destOrd="0" presId="urn:microsoft.com/office/officeart/2005/8/layout/radial1"/>
    <dgm:cxn modelId="{BCD8F069-04DE-4CB5-A476-FA41C90FD093}" type="presParOf" srcId="{1E6126A0-3F46-438F-82DB-238C3A7911AE}" destId="{2C447EAE-A47B-4134-B543-82E93A248C8A}" srcOrd="0" destOrd="0" presId="urn:microsoft.com/office/officeart/2005/8/layout/radial1"/>
    <dgm:cxn modelId="{2474BB83-A122-48A4-85F5-E4F79ACE222F}" type="presParOf" srcId="{5B460AD2-0735-46DE-9332-C86071E3DE54}" destId="{ACD7CFEE-032A-43B7-8D40-E82594F84845}" srcOrd="6" destOrd="0" presId="urn:microsoft.com/office/officeart/2005/8/layout/radial1"/>
    <dgm:cxn modelId="{38489039-11E5-4F9C-A3E6-E857AC510850}" type="presParOf" srcId="{5B460AD2-0735-46DE-9332-C86071E3DE54}" destId="{3FD4D88F-CCEE-4DAB-9536-D14F3F46D943}" srcOrd="7" destOrd="0" presId="urn:microsoft.com/office/officeart/2005/8/layout/radial1"/>
    <dgm:cxn modelId="{547610AE-82C1-42ED-9FBA-9DC600AA0929}" type="presParOf" srcId="{3FD4D88F-CCEE-4DAB-9536-D14F3F46D943}" destId="{D06A4104-551D-443B-8EC5-1B422253152F}" srcOrd="0" destOrd="0" presId="urn:microsoft.com/office/officeart/2005/8/layout/radial1"/>
    <dgm:cxn modelId="{17DDD8D9-A66A-45C3-8E03-C9C15F9C8D66}" type="presParOf" srcId="{5B460AD2-0735-46DE-9332-C86071E3DE54}" destId="{C905635A-1349-419B-B2BB-D73C7E19F2BB}" srcOrd="8" destOrd="0" presId="urn:microsoft.com/office/officeart/2005/8/layout/radial1"/>
    <dgm:cxn modelId="{794A65A1-8811-4A7F-8382-3407A7B99293}" type="presParOf" srcId="{5B460AD2-0735-46DE-9332-C86071E3DE54}" destId="{2641F3A2-EAA7-4132-8D16-8EEC47F43A26}" srcOrd="9" destOrd="0" presId="urn:microsoft.com/office/officeart/2005/8/layout/radial1"/>
    <dgm:cxn modelId="{9A8742B7-A877-4008-BB31-A3FC07904D49}" type="presParOf" srcId="{2641F3A2-EAA7-4132-8D16-8EEC47F43A26}" destId="{B3672296-653B-4C53-A95B-3D69B90D81ED}" srcOrd="0" destOrd="0" presId="urn:microsoft.com/office/officeart/2005/8/layout/radial1"/>
    <dgm:cxn modelId="{08B20605-4611-4F99-88FD-AAFB661376DC}" type="presParOf" srcId="{5B460AD2-0735-46DE-9332-C86071E3DE54}" destId="{EA87DBFF-3467-44C5-B2C0-BAF7B7ADFD02}" srcOrd="10" destOrd="0" presId="urn:microsoft.com/office/officeart/2005/8/layout/radial1"/>
    <dgm:cxn modelId="{8C989C9F-D157-4754-9E75-34D8C4652F75}" type="presParOf" srcId="{5B460AD2-0735-46DE-9332-C86071E3DE54}" destId="{9F86BCA1-DF6D-4FBC-84DB-09D7288B5B91}" srcOrd="11" destOrd="0" presId="urn:microsoft.com/office/officeart/2005/8/layout/radial1"/>
    <dgm:cxn modelId="{E0B0465A-533B-4BDD-A332-D130BE7611BB}" type="presParOf" srcId="{9F86BCA1-DF6D-4FBC-84DB-09D7288B5B91}" destId="{4772CB5A-BEF3-4543-821B-DBE9602F339B}" srcOrd="0" destOrd="0" presId="urn:microsoft.com/office/officeart/2005/8/layout/radial1"/>
    <dgm:cxn modelId="{6223D1AB-C05A-448C-BC5E-FE260A18962F}" type="presParOf" srcId="{5B460AD2-0735-46DE-9332-C86071E3DE54}" destId="{9FAEC00E-D2FF-469C-82C3-4306841C4216}" srcOrd="12" destOrd="0" presId="urn:microsoft.com/office/officeart/2005/8/layout/radial1"/>
    <dgm:cxn modelId="{B2790B70-3EE2-4653-9E58-F8AF8170C320}" type="presParOf" srcId="{5B460AD2-0735-46DE-9332-C86071E3DE54}" destId="{C0CDD19E-6E72-423B-BF6B-4DF551093635}" srcOrd="13" destOrd="0" presId="urn:microsoft.com/office/officeart/2005/8/layout/radial1"/>
    <dgm:cxn modelId="{8F8FA642-5B7F-499B-85CA-56B6DFE1E842}" type="presParOf" srcId="{C0CDD19E-6E72-423B-BF6B-4DF551093635}" destId="{C730C070-B73C-453C-ADED-225DE0E54337}" srcOrd="0" destOrd="0" presId="urn:microsoft.com/office/officeart/2005/8/layout/radial1"/>
    <dgm:cxn modelId="{4F0889DD-70FE-4AC7-9223-185F8712DCFF}" type="presParOf" srcId="{5B460AD2-0735-46DE-9332-C86071E3DE54}" destId="{FAC2E698-5358-4A6E-B85C-C9772E78ED42}" srcOrd="14" destOrd="0" presId="urn:microsoft.com/office/officeart/2005/8/layout/radial1"/>
    <dgm:cxn modelId="{10D50867-76AF-4C9F-A978-18D8F93EFABE}" type="presParOf" srcId="{5B460AD2-0735-46DE-9332-C86071E3DE54}" destId="{E8CF675E-ACBA-43A5-BCE0-C8870BFB4BD0}" srcOrd="15" destOrd="0" presId="urn:microsoft.com/office/officeart/2005/8/layout/radial1"/>
    <dgm:cxn modelId="{B9406A50-9AC9-43CC-8BB2-593A164051EE}" type="presParOf" srcId="{E8CF675E-ACBA-43A5-BCE0-C8870BFB4BD0}" destId="{FED9A36E-56ED-4EB6-9B30-E76A6926A519}" srcOrd="0" destOrd="0" presId="urn:microsoft.com/office/officeart/2005/8/layout/radial1"/>
    <dgm:cxn modelId="{171D9AAF-A142-47C8-A471-2C3DB515FF1D}" type="presParOf" srcId="{5B460AD2-0735-46DE-9332-C86071E3DE54}" destId="{9D5D382A-2D52-4649-86AA-BF6ADDAC9458}" srcOrd="16" destOrd="0" presId="urn:microsoft.com/office/officeart/2005/8/layout/radial1"/>
    <dgm:cxn modelId="{15748982-AEEE-4D83-AC60-17E4130FCE32}" type="presParOf" srcId="{5B460AD2-0735-46DE-9332-C86071E3DE54}" destId="{1D935DF0-63D1-47B3-88F2-7488422602DB}" srcOrd="17" destOrd="0" presId="urn:microsoft.com/office/officeart/2005/8/layout/radial1"/>
    <dgm:cxn modelId="{ECC24851-22CC-4832-9C59-2AA2076F2E5E}" type="presParOf" srcId="{1D935DF0-63D1-47B3-88F2-7488422602DB}" destId="{2540D0C0-A37A-4159-B0FA-B3F372CB388A}" srcOrd="0" destOrd="0" presId="urn:microsoft.com/office/officeart/2005/8/layout/radial1"/>
    <dgm:cxn modelId="{E795C895-39AF-4498-9659-32A09DB4481D}" type="presParOf" srcId="{5B460AD2-0735-46DE-9332-C86071E3DE54}" destId="{D3752EFA-C4B9-4D3D-AD3D-17C559B2C771}" srcOrd="18" destOrd="0" presId="urn:microsoft.com/office/officeart/2005/8/layout/radial1"/>
    <dgm:cxn modelId="{6A3CF92E-EA1B-4BCF-A9B6-31335608132D}" type="presParOf" srcId="{5B460AD2-0735-46DE-9332-C86071E3DE54}" destId="{D9150B66-8CA2-49ED-A306-D1CCF7488B81}" srcOrd="19" destOrd="0" presId="urn:microsoft.com/office/officeart/2005/8/layout/radial1"/>
    <dgm:cxn modelId="{FE6544B3-8C78-48DB-A068-C5D8E1FA40E9}" type="presParOf" srcId="{D9150B66-8CA2-49ED-A306-D1CCF7488B81}" destId="{5332968A-18C6-4498-B249-01357F44A761}" srcOrd="0" destOrd="0" presId="urn:microsoft.com/office/officeart/2005/8/layout/radial1"/>
    <dgm:cxn modelId="{2778E8AD-622F-40DC-B17A-A5C469EB2288}" type="presParOf" srcId="{5B460AD2-0735-46DE-9332-C86071E3DE54}" destId="{9AA64BAB-F16E-4520-AFC3-A4F85A4E64C2}" srcOrd="20" destOrd="0" presId="urn:microsoft.com/office/officeart/2005/8/layout/radial1"/>
    <dgm:cxn modelId="{A018BEBD-FA43-4281-8D87-765116AE2A1D}" type="presParOf" srcId="{5B460AD2-0735-46DE-9332-C86071E3DE54}" destId="{E94F78C6-E455-49C3-B0B8-24A888D0D312}" srcOrd="21" destOrd="0" presId="urn:microsoft.com/office/officeart/2005/8/layout/radial1"/>
    <dgm:cxn modelId="{E6B07220-FAD8-4AC5-B999-F02725438555}" type="presParOf" srcId="{E94F78C6-E455-49C3-B0B8-24A888D0D312}" destId="{A7FDF3D6-126C-429D-ADF7-B95E64AE92C5}" srcOrd="0" destOrd="0" presId="urn:microsoft.com/office/officeart/2005/8/layout/radial1"/>
    <dgm:cxn modelId="{333492E7-9AD4-42D1-87AE-4B27D195EB36}" type="presParOf" srcId="{5B460AD2-0735-46DE-9332-C86071E3DE54}" destId="{32246377-EDB0-4C46-A08C-43531DC62BF9}" srcOrd="22" destOrd="0" presId="urn:microsoft.com/office/officeart/2005/8/layout/radial1"/>
    <dgm:cxn modelId="{7B05CAC3-DFE9-4597-B360-32379FC8CE6B}" type="presParOf" srcId="{5B460AD2-0735-46DE-9332-C86071E3DE54}" destId="{4BA69226-5483-4C8A-82F1-569923629BF0}" srcOrd="23" destOrd="0" presId="urn:microsoft.com/office/officeart/2005/8/layout/radial1"/>
    <dgm:cxn modelId="{5D4D6158-D99B-45DF-81A6-D8842DDB73A5}" type="presParOf" srcId="{4BA69226-5483-4C8A-82F1-569923629BF0}" destId="{ED3CB3FB-FB60-48D8-A5BB-471F4BC7D315}" srcOrd="0" destOrd="0" presId="urn:microsoft.com/office/officeart/2005/8/layout/radial1"/>
    <dgm:cxn modelId="{FB68D925-FCBB-42C4-BCF7-3C8086E0D078}" type="presParOf" srcId="{5B460AD2-0735-46DE-9332-C86071E3DE54}" destId="{30E93AA0-7997-4CBA-B57E-4C7E3BF4C66E}" srcOrd="24" destOrd="0" presId="urn:microsoft.com/office/officeart/2005/8/layout/radial1"/>
    <dgm:cxn modelId="{68F0A7DE-00A2-4443-A0EA-FD10D626F1D7}" type="presParOf" srcId="{5B460AD2-0735-46DE-9332-C86071E3DE54}" destId="{1DCDE1FB-8007-40F1-8E06-400295B563B2}" srcOrd="25" destOrd="0" presId="urn:microsoft.com/office/officeart/2005/8/layout/radial1"/>
    <dgm:cxn modelId="{C01F105A-B659-4592-860E-301A98D1FAD0}" type="presParOf" srcId="{1DCDE1FB-8007-40F1-8E06-400295B563B2}" destId="{2170195E-0206-4BCC-A1AB-F14A1C7D007E}" srcOrd="0" destOrd="0" presId="urn:microsoft.com/office/officeart/2005/8/layout/radial1"/>
    <dgm:cxn modelId="{79735A80-B5DE-4CB9-9FF2-6A511773B2D0}" type="presParOf" srcId="{5B460AD2-0735-46DE-9332-C86071E3DE54}" destId="{C5A57B63-F83C-43F4-95BF-35536F5890D5}" srcOrd="26" destOrd="0" presId="urn:microsoft.com/office/officeart/2005/8/layout/radial1"/>
    <dgm:cxn modelId="{61708AD9-4164-4356-8802-32A0745299B6}" type="presParOf" srcId="{5B460AD2-0735-46DE-9332-C86071E3DE54}" destId="{33A1D7F7-42D2-4584-AE77-F6C69DC444A6}" srcOrd="27" destOrd="0" presId="urn:microsoft.com/office/officeart/2005/8/layout/radial1"/>
    <dgm:cxn modelId="{DCA9B888-C90C-4B9E-AA2E-37BD4A04F72A}" type="presParOf" srcId="{33A1D7F7-42D2-4584-AE77-F6C69DC444A6}" destId="{4352A626-17ED-4DF9-858D-5839B9107B20}" srcOrd="0" destOrd="0" presId="urn:microsoft.com/office/officeart/2005/8/layout/radial1"/>
    <dgm:cxn modelId="{DEFE60D3-2C75-43D3-AB75-918AF639BDC8}" type="presParOf" srcId="{5B460AD2-0735-46DE-9332-C86071E3DE54}" destId="{8A0C15F6-F452-4839-B951-07FF947700A0}" srcOrd="28" destOrd="0" presId="urn:microsoft.com/office/officeart/2005/8/layout/radial1"/>
    <dgm:cxn modelId="{C4D55D18-9936-442C-8B7C-BD5482BCCBA9}" type="presParOf" srcId="{5B460AD2-0735-46DE-9332-C86071E3DE54}" destId="{FBA99BF9-7326-4D5B-AED6-76C8FD654079}" srcOrd="29" destOrd="0" presId="urn:microsoft.com/office/officeart/2005/8/layout/radial1"/>
    <dgm:cxn modelId="{63F344A2-DF00-41A7-BD9B-B12E0125A3C9}" type="presParOf" srcId="{FBA99BF9-7326-4D5B-AED6-76C8FD654079}" destId="{2EB26DDC-DBEF-49A5-8860-06DA568B54C3}" srcOrd="0" destOrd="0" presId="urn:microsoft.com/office/officeart/2005/8/layout/radial1"/>
    <dgm:cxn modelId="{374F671C-6F6E-4E38-8AA4-CE31E027DFF9}" type="presParOf" srcId="{5B460AD2-0735-46DE-9332-C86071E3DE54}" destId="{458F769A-9BDE-4F2F-8076-BD1E013F92A7}" srcOrd="30" destOrd="0" presId="urn:microsoft.com/office/officeart/2005/8/layout/radial1"/>
    <dgm:cxn modelId="{077BA7E5-6C04-4CED-951D-BC798411CE9D}" type="presParOf" srcId="{5B460AD2-0735-46DE-9332-C86071E3DE54}" destId="{CBED5463-4D47-43C0-884E-C8CFBEA270E9}" srcOrd="31" destOrd="0" presId="urn:microsoft.com/office/officeart/2005/8/layout/radial1"/>
    <dgm:cxn modelId="{BE4A3CA5-D753-4779-B194-695C45B7695D}" type="presParOf" srcId="{CBED5463-4D47-43C0-884E-C8CFBEA270E9}" destId="{5BA894C3-BFC3-42B4-8B33-3FC75535C4B4}" srcOrd="0" destOrd="0" presId="urn:microsoft.com/office/officeart/2005/8/layout/radial1"/>
    <dgm:cxn modelId="{81F482A2-D43A-4BE5-B99F-B0B40D1E6848}" type="presParOf" srcId="{5B460AD2-0735-46DE-9332-C86071E3DE54}" destId="{985D9982-06A1-4DFB-92A6-D8E4C3A6D180}" srcOrd="32" destOrd="0" presId="urn:microsoft.com/office/officeart/2005/8/layout/radial1"/>
    <dgm:cxn modelId="{8F0E159E-3997-4032-9F17-A5DC4CF79E3E}" type="presParOf" srcId="{5B460AD2-0735-46DE-9332-C86071E3DE54}" destId="{02EC1220-6E51-4888-8D3A-C158EFE405D0}" srcOrd="33" destOrd="0" presId="urn:microsoft.com/office/officeart/2005/8/layout/radial1"/>
    <dgm:cxn modelId="{57729062-C459-4FFD-9D82-C486EDB9ADD1}" type="presParOf" srcId="{02EC1220-6E51-4888-8D3A-C158EFE405D0}" destId="{15DA6FD1-343F-42BB-9C7A-1204B7479AE2}" srcOrd="0" destOrd="0" presId="urn:microsoft.com/office/officeart/2005/8/layout/radial1"/>
    <dgm:cxn modelId="{55336E06-929E-47DB-BBAA-BFD1F9CE5963}" type="presParOf" srcId="{5B460AD2-0735-46DE-9332-C86071E3DE54}" destId="{8D408326-2E32-4B5A-A387-87FF51890A61}" srcOrd="34" destOrd="0" presId="urn:microsoft.com/office/officeart/2005/8/layout/radial1"/>
    <dgm:cxn modelId="{B1A46CBD-E24B-4D36-9146-9AD07681B958}" type="presParOf" srcId="{5B460AD2-0735-46DE-9332-C86071E3DE54}" destId="{800036B1-3F94-4240-9997-BAB48377B293}" srcOrd="35" destOrd="0" presId="urn:microsoft.com/office/officeart/2005/8/layout/radial1"/>
    <dgm:cxn modelId="{BE1DF78F-F70A-4F68-A894-57A557E555CF}" type="presParOf" srcId="{800036B1-3F94-4240-9997-BAB48377B293}" destId="{17103EDA-C1CA-4775-B8C1-F70EFFB7857E}" srcOrd="0" destOrd="0" presId="urn:microsoft.com/office/officeart/2005/8/layout/radial1"/>
    <dgm:cxn modelId="{A193C098-4AB9-4E49-9679-C1F8B484B45E}" type="presParOf" srcId="{5B460AD2-0735-46DE-9332-C86071E3DE54}" destId="{E97A9674-7682-4650-9FA0-6A080ECD493A}" srcOrd="36" destOrd="0" presId="urn:microsoft.com/office/officeart/2005/8/layout/radial1"/>
    <dgm:cxn modelId="{836572CE-B0D1-492B-AA86-A0478BDCA1B7}" type="presParOf" srcId="{5B460AD2-0735-46DE-9332-C86071E3DE54}" destId="{2263C40B-5CFA-4A9F-A360-A90808227AFC}" srcOrd="37" destOrd="0" presId="urn:microsoft.com/office/officeart/2005/8/layout/radial1"/>
    <dgm:cxn modelId="{88E7129B-5817-40EF-A835-08566705BAB3}" type="presParOf" srcId="{2263C40B-5CFA-4A9F-A360-A90808227AFC}" destId="{710482CF-775D-486D-8B03-4E01373790C8}" srcOrd="0" destOrd="0" presId="urn:microsoft.com/office/officeart/2005/8/layout/radial1"/>
    <dgm:cxn modelId="{46EA8CB8-4AAC-4251-A051-086A54AA8DD1}" type="presParOf" srcId="{5B460AD2-0735-46DE-9332-C86071E3DE54}" destId="{F8E4DDD4-D127-4872-9890-D4B5FB6FBACF}" srcOrd="38" destOrd="0" presId="urn:microsoft.com/office/officeart/2005/8/layout/radial1"/>
    <dgm:cxn modelId="{32C1133C-123A-4F4C-ADAA-62CF3C9B97D3}" type="presParOf" srcId="{5B460AD2-0735-46DE-9332-C86071E3DE54}" destId="{75696803-E12D-4D81-8974-81DE547F622A}" srcOrd="39" destOrd="0" presId="urn:microsoft.com/office/officeart/2005/8/layout/radial1"/>
    <dgm:cxn modelId="{0CA0D51A-E242-4059-AF3F-C64646DEAF73}" type="presParOf" srcId="{75696803-E12D-4D81-8974-81DE547F622A}" destId="{74262060-C852-43A1-BFB6-FE49D8D0E55D}" srcOrd="0" destOrd="0" presId="urn:microsoft.com/office/officeart/2005/8/layout/radial1"/>
    <dgm:cxn modelId="{7F71AE4E-A895-4C4D-A8D7-2519FB79416B}" type="presParOf" srcId="{5B460AD2-0735-46DE-9332-C86071E3DE54}" destId="{02197E72-CBBA-400F-BEEE-5D0670480500}" srcOrd="40" destOrd="0" presId="urn:microsoft.com/office/officeart/2005/8/layout/radial1"/>
    <dgm:cxn modelId="{862D39F7-089A-4465-B65F-CBC8F79EA5B5}" type="presParOf" srcId="{5B460AD2-0735-46DE-9332-C86071E3DE54}" destId="{DDD034A5-7FC0-468D-AF03-70C41401CF67}" srcOrd="41" destOrd="0" presId="urn:microsoft.com/office/officeart/2005/8/layout/radial1"/>
    <dgm:cxn modelId="{778A8C55-50F8-45FF-8C2C-72521D350105}" type="presParOf" srcId="{DDD034A5-7FC0-468D-AF03-70C41401CF67}" destId="{BB857027-2F2E-45B5-9CCB-BEFFAB51A836}" srcOrd="0" destOrd="0" presId="urn:microsoft.com/office/officeart/2005/8/layout/radial1"/>
    <dgm:cxn modelId="{6CA4647A-902F-4AF3-97F2-F42A8A34BEFF}" type="presParOf" srcId="{5B460AD2-0735-46DE-9332-C86071E3DE54}" destId="{87028C6E-3E00-4741-851F-39925418800D}" srcOrd="42" destOrd="0" presId="urn:microsoft.com/office/officeart/2005/8/layout/radial1"/>
    <dgm:cxn modelId="{DB114E72-B2B4-4ADA-A692-4FE3628BF5DA}" type="presParOf" srcId="{5B460AD2-0735-46DE-9332-C86071E3DE54}" destId="{BF720359-07CA-4DCC-91D7-1560435C1987}" srcOrd="43" destOrd="0" presId="urn:microsoft.com/office/officeart/2005/8/layout/radial1"/>
    <dgm:cxn modelId="{73BF59CC-5EF8-4691-B7C0-5989CE6D214C}" type="presParOf" srcId="{BF720359-07CA-4DCC-91D7-1560435C1987}" destId="{B4AEC7C3-42D2-4F10-9122-417BF2E031E9}" srcOrd="0" destOrd="0" presId="urn:microsoft.com/office/officeart/2005/8/layout/radial1"/>
    <dgm:cxn modelId="{E9B5E54A-E56D-4B8C-8F86-BEB4EAF61CCD}" type="presParOf" srcId="{5B460AD2-0735-46DE-9332-C86071E3DE54}" destId="{825EAF14-8B98-415C-8E8E-8ABFCD248608}" srcOrd="44" destOrd="0" presId="urn:microsoft.com/office/officeart/2005/8/layout/radial1"/>
    <dgm:cxn modelId="{46F956B1-2109-4651-80D4-D77DD13C67BD}" type="presParOf" srcId="{5B460AD2-0735-46DE-9332-C86071E3DE54}" destId="{C768B224-B2E8-4757-A1C4-CDC0C1D78CFE}" srcOrd="45" destOrd="0" presId="urn:microsoft.com/office/officeart/2005/8/layout/radial1"/>
    <dgm:cxn modelId="{7625123E-3D5C-4999-A8B9-14FB1D765093}" type="presParOf" srcId="{C768B224-B2E8-4757-A1C4-CDC0C1D78CFE}" destId="{D988551F-7024-49EC-9CB8-F84F5742B24B}" srcOrd="0" destOrd="0" presId="urn:microsoft.com/office/officeart/2005/8/layout/radial1"/>
    <dgm:cxn modelId="{B8BB4696-0FFB-4326-BEC3-684BCDFAC909}" type="presParOf" srcId="{5B460AD2-0735-46DE-9332-C86071E3DE54}" destId="{507E3F72-7EC4-4F87-9621-0EF4B16C07B9}" srcOrd="46" destOrd="0" presId="urn:microsoft.com/office/officeart/2005/8/layout/radial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19E52-E87E-49AE-997D-EC2469F217E1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8FD5D2-716A-4A69-BAD5-894AED26D082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42235AE-FDED-4E94-B688-28481B5CB0B6}" type="parTrans" cxnId="{D84F9DC1-FF40-4129-9C5D-6ABC77130FAB}">
      <dgm:prSet/>
      <dgm:spPr/>
      <dgm:t>
        <a:bodyPr/>
        <a:lstStyle/>
        <a:p>
          <a:endParaRPr lang="en-US"/>
        </a:p>
      </dgm:t>
    </dgm:pt>
    <dgm:pt modelId="{5AD9A226-9A1A-49AC-A48D-B36C9A9C19F3}" type="sibTrans" cxnId="{D84F9DC1-FF40-4129-9C5D-6ABC77130FAB}">
      <dgm:prSet/>
      <dgm:spPr/>
      <dgm:t>
        <a:bodyPr/>
        <a:lstStyle/>
        <a:p>
          <a:endParaRPr lang="en-US"/>
        </a:p>
      </dgm:t>
    </dgm:pt>
    <dgm:pt modelId="{B401E991-E3BB-4014-87F9-842B8C617801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1BEA37B-6CC7-405A-A597-F2A1E382CB9E}" type="parTrans" cxnId="{C59B7162-8DB7-4AE8-969E-D249CA91ACEE}">
      <dgm:prSet/>
      <dgm:spPr/>
      <dgm:t>
        <a:bodyPr/>
        <a:lstStyle/>
        <a:p>
          <a:endParaRPr lang="en-US"/>
        </a:p>
      </dgm:t>
    </dgm:pt>
    <dgm:pt modelId="{0649AC5A-FE9A-49AB-8870-B332E3FC2F73}" type="sibTrans" cxnId="{C59B7162-8DB7-4AE8-969E-D249CA91ACEE}">
      <dgm:prSet/>
      <dgm:spPr/>
      <dgm:t>
        <a:bodyPr/>
        <a:lstStyle/>
        <a:p>
          <a:endParaRPr lang="en-US"/>
        </a:p>
      </dgm:t>
    </dgm:pt>
    <dgm:pt modelId="{93C2DC16-58F9-48F6-8B85-A14DEB638527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4FB3019-DE72-4C1E-9204-F7F8165B0950}" type="parTrans" cxnId="{8FECA55E-3FD9-401A-9D29-B1C253F4F064}">
      <dgm:prSet/>
      <dgm:spPr/>
      <dgm:t>
        <a:bodyPr/>
        <a:lstStyle/>
        <a:p>
          <a:endParaRPr lang="en-US"/>
        </a:p>
      </dgm:t>
    </dgm:pt>
    <dgm:pt modelId="{875BD7B4-A535-4102-BE51-4C50861DA37D}" type="sibTrans" cxnId="{8FECA55E-3FD9-401A-9D29-B1C253F4F064}">
      <dgm:prSet/>
      <dgm:spPr/>
      <dgm:t>
        <a:bodyPr/>
        <a:lstStyle/>
        <a:p>
          <a:endParaRPr lang="en-US"/>
        </a:p>
      </dgm:t>
    </dgm:pt>
    <dgm:pt modelId="{75F229BD-D662-4B3F-B6B1-44376E5961C2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471B0E8-F0C9-44FD-84A5-6890A5312B05}" type="parTrans" cxnId="{4A50031C-3198-4733-A12F-EE05D3DCC1AD}">
      <dgm:prSet/>
      <dgm:spPr/>
      <dgm:t>
        <a:bodyPr/>
        <a:lstStyle/>
        <a:p>
          <a:endParaRPr lang="en-US"/>
        </a:p>
      </dgm:t>
    </dgm:pt>
    <dgm:pt modelId="{49CEAF0A-D383-4A94-98BE-EFC8DA42653F}" type="sibTrans" cxnId="{4A50031C-3198-4733-A12F-EE05D3DCC1AD}">
      <dgm:prSet/>
      <dgm:spPr/>
      <dgm:t>
        <a:bodyPr/>
        <a:lstStyle/>
        <a:p>
          <a:endParaRPr lang="en-US"/>
        </a:p>
      </dgm:t>
    </dgm:pt>
    <dgm:pt modelId="{26A0BF36-CFBC-44A1-8DED-9D1AB9D1DA51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0C55F2E-CCE4-4BAB-97EB-99D526A21734}" type="parTrans" cxnId="{736CC242-ED56-4614-94F3-EFB68F6D601E}">
      <dgm:prSet/>
      <dgm:spPr/>
      <dgm:t>
        <a:bodyPr/>
        <a:lstStyle/>
        <a:p>
          <a:endParaRPr lang="en-US"/>
        </a:p>
      </dgm:t>
    </dgm:pt>
    <dgm:pt modelId="{C850C6FF-54F0-452D-83E7-2B32D08D2882}" type="sibTrans" cxnId="{736CC242-ED56-4614-94F3-EFB68F6D601E}">
      <dgm:prSet/>
      <dgm:spPr/>
      <dgm:t>
        <a:bodyPr/>
        <a:lstStyle/>
        <a:p>
          <a:endParaRPr lang="en-US"/>
        </a:p>
      </dgm:t>
    </dgm:pt>
    <dgm:pt modelId="{2261D3CE-08BA-40ED-9170-C0BC231FB8F4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CBFB0E9-5450-45C6-B64A-E52E47EE11B8}" type="parTrans" cxnId="{DDE802CD-F58B-4853-9333-419DD683FD49}">
      <dgm:prSet/>
      <dgm:spPr/>
      <dgm:t>
        <a:bodyPr/>
        <a:lstStyle/>
        <a:p>
          <a:endParaRPr lang="en-US"/>
        </a:p>
      </dgm:t>
    </dgm:pt>
    <dgm:pt modelId="{9E0410E7-4A3B-422D-9B0A-631F07746112}" type="sibTrans" cxnId="{DDE802CD-F58B-4853-9333-419DD683FD49}">
      <dgm:prSet/>
      <dgm:spPr/>
      <dgm:t>
        <a:bodyPr/>
        <a:lstStyle/>
        <a:p>
          <a:endParaRPr lang="en-US"/>
        </a:p>
      </dgm:t>
    </dgm:pt>
    <dgm:pt modelId="{2A5B423C-6C98-44E8-BFAD-BEB3E46DE9F5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8903600-8B70-4B4C-93FB-58503AE7A256}" type="parTrans" cxnId="{F8E83427-8B61-4FD7-814C-91CCA26CFE07}">
      <dgm:prSet/>
      <dgm:spPr/>
      <dgm:t>
        <a:bodyPr/>
        <a:lstStyle/>
        <a:p>
          <a:endParaRPr lang="en-US"/>
        </a:p>
      </dgm:t>
    </dgm:pt>
    <dgm:pt modelId="{F4918721-6B44-43CB-8E6A-A3D9131A3798}" type="sibTrans" cxnId="{F8E83427-8B61-4FD7-814C-91CCA26CFE07}">
      <dgm:prSet/>
      <dgm:spPr/>
      <dgm:t>
        <a:bodyPr/>
        <a:lstStyle/>
        <a:p>
          <a:endParaRPr lang="en-US"/>
        </a:p>
      </dgm:t>
    </dgm:pt>
    <dgm:pt modelId="{250FA520-B3A3-4BA5-B15E-79971D4C4DE3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F641284D-5743-4CA6-A23F-78DD59D08AB0}" type="parTrans" cxnId="{32221F5B-5626-4208-9FD8-56932EC8342E}">
      <dgm:prSet/>
      <dgm:spPr/>
      <dgm:t>
        <a:bodyPr/>
        <a:lstStyle/>
        <a:p>
          <a:endParaRPr lang="en-US"/>
        </a:p>
      </dgm:t>
    </dgm:pt>
    <dgm:pt modelId="{A26B05A9-CE70-4A42-A697-70DD81D303BC}" type="sibTrans" cxnId="{32221F5B-5626-4208-9FD8-56932EC8342E}">
      <dgm:prSet/>
      <dgm:spPr/>
      <dgm:t>
        <a:bodyPr/>
        <a:lstStyle/>
        <a:p>
          <a:endParaRPr lang="en-US"/>
        </a:p>
      </dgm:t>
    </dgm:pt>
    <dgm:pt modelId="{8A8442FC-DFFC-4170-BA90-2D961EF4BB44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429CD8A-3545-4652-8EAC-DAACEA80FB74}" type="parTrans" cxnId="{F4653EEE-FAE5-4783-8D2C-11ACC5912C72}">
      <dgm:prSet/>
      <dgm:spPr/>
      <dgm:t>
        <a:bodyPr/>
        <a:lstStyle/>
        <a:p>
          <a:endParaRPr lang="en-US"/>
        </a:p>
      </dgm:t>
    </dgm:pt>
    <dgm:pt modelId="{C4C09A92-5461-4A6F-8673-088A90F19CCB}" type="sibTrans" cxnId="{F4653EEE-FAE5-4783-8D2C-11ACC5912C72}">
      <dgm:prSet/>
      <dgm:spPr/>
      <dgm:t>
        <a:bodyPr/>
        <a:lstStyle/>
        <a:p>
          <a:endParaRPr lang="en-US"/>
        </a:p>
      </dgm:t>
    </dgm:pt>
    <dgm:pt modelId="{BEEB32AE-03DA-4098-AB17-7020D2E753A0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0DF1B60-DB4F-49D8-9A93-32273FD77A4A}" type="parTrans" cxnId="{9F8B1080-42E5-4999-AD6A-8B91B133FCD5}">
      <dgm:prSet/>
      <dgm:spPr/>
      <dgm:t>
        <a:bodyPr/>
        <a:lstStyle/>
        <a:p>
          <a:endParaRPr lang="en-US"/>
        </a:p>
      </dgm:t>
    </dgm:pt>
    <dgm:pt modelId="{A7755698-FF0A-4CFF-A0C3-E7F681B2014E}" type="sibTrans" cxnId="{9F8B1080-42E5-4999-AD6A-8B91B133FCD5}">
      <dgm:prSet/>
      <dgm:spPr/>
      <dgm:t>
        <a:bodyPr/>
        <a:lstStyle/>
        <a:p>
          <a:endParaRPr lang="en-US"/>
        </a:p>
      </dgm:t>
    </dgm:pt>
    <dgm:pt modelId="{C55F2626-9395-4C00-91A5-9F5342256D53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6FE7C28-1BB3-41D4-958F-E61F31EF80E8}" type="parTrans" cxnId="{EDCC4615-CBA9-4C2F-9B0B-5C48B3B2B5D0}">
      <dgm:prSet/>
      <dgm:spPr/>
      <dgm:t>
        <a:bodyPr/>
        <a:lstStyle/>
        <a:p>
          <a:endParaRPr lang="en-US"/>
        </a:p>
      </dgm:t>
    </dgm:pt>
    <dgm:pt modelId="{74018A58-208B-4EA7-9C3C-A57ECA67D7E9}" type="sibTrans" cxnId="{EDCC4615-CBA9-4C2F-9B0B-5C48B3B2B5D0}">
      <dgm:prSet/>
      <dgm:spPr/>
      <dgm:t>
        <a:bodyPr/>
        <a:lstStyle/>
        <a:p>
          <a:endParaRPr lang="en-US"/>
        </a:p>
      </dgm:t>
    </dgm:pt>
    <dgm:pt modelId="{F0FC8295-A4CE-440B-8092-D53768D1E144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4B8BD25-90E8-40F3-BD86-F21FACE3A666}" type="parTrans" cxnId="{C8FF0611-5509-40C7-B7A0-ED93ED31B4D7}">
      <dgm:prSet/>
      <dgm:spPr/>
      <dgm:t>
        <a:bodyPr/>
        <a:lstStyle/>
        <a:p>
          <a:endParaRPr lang="en-US"/>
        </a:p>
      </dgm:t>
    </dgm:pt>
    <dgm:pt modelId="{26E8364F-03DD-42E5-B401-D68E2309A848}" type="sibTrans" cxnId="{C8FF0611-5509-40C7-B7A0-ED93ED31B4D7}">
      <dgm:prSet/>
      <dgm:spPr/>
      <dgm:t>
        <a:bodyPr/>
        <a:lstStyle/>
        <a:p>
          <a:endParaRPr lang="en-US"/>
        </a:p>
      </dgm:t>
    </dgm:pt>
    <dgm:pt modelId="{387A9A5A-AE0A-49E8-BA1D-6F49DA134EAA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3C75A2B-D7DD-4F4D-B452-4F88B303F3CA}" type="parTrans" cxnId="{D233C011-6567-4F96-B2F1-8975161CF8BE}">
      <dgm:prSet/>
      <dgm:spPr/>
      <dgm:t>
        <a:bodyPr/>
        <a:lstStyle/>
        <a:p>
          <a:endParaRPr lang="en-US"/>
        </a:p>
      </dgm:t>
    </dgm:pt>
    <dgm:pt modelId="{F03A6B45-ED37-48DD-9240-BAE0B6A15571}" type="sibTrans" cxnId="{D233C011-6567-4F96-B2F1-8975161CF8BE}">
      <dgm:prSet/>
      <dgm:spPr/>
      <dgm:t>
        <a:bodyPr/>
        <a:lstStyle/>
        <a:p>
          <a:endParaRPr lang="en-US"/>
        </a:p>
      </dgm:t>
    </dgm:pt>
    <dgm:pt modelId="{E184D84C-FA5C-48CF-84B5-F7509FE63833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6E3708-A1DD-416F-8AE7-BFF66BA01BDB}" type="parTrans" cxnId="{4FC05C84-872F-4AE6-8B4C-1CC7C71F848D}">
      <dgm:prSet/>
      <dgm:spPr/>
      <dgm:t>
        <a:bodyPr/>
        <a:lstStyle/>
        <a:p>
          <a:endParaRPr lang="en-US"/>
        </a:p>
      </dgm:t>
    </dgm:pt>
    <dgm:pt modelId="{75FD9737-E18E-43AA-9BAB-974F3B98748C}" type="sibTrans" cxnId="{4FC05C84-872F-4AE6-8B4C-1CC7C71F848D}">
      <dgm:prSet/>
      <dgm:spPr/>
      <dgm:t>
        <a:bodyPr/>
        <a:lstStyle/>
        <a:p>
          <a:endParaRPr lang="en-US"/>
        </a:p>
      </dgm:t>
    </dgm:pt>
    <dgm:pt modelId="{0F8C7EAE-1610-4600-A795-CEF175A5F779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9F31504-70D6-4B1C-8325-ED964D9F75DF}" type="parTrans" cxnId="{98C8EE13-7408-4457-BF73-0F3E14326047}">
      <dgm:prSet/>
      <dgm:spPr/>
      <dgm:t>
        <a:bodyPr/>
        <a:lstStyle/>
        <a:p>
          <a:endParaRPr lang="en-US"/>
        </a:p>
      </dgm:t>
    </dgm:pt>
    <dgm:pt modelId="{8F618AD1-498A-4E99-ACBE-C762E4058275}" type="sibTrans" cxnId="{98C8EE13-7408-4457-BF73-0F3E14326047}">
      <dgm:prSet/>
      <dgm:spPr/>
      <dgm:t>
        <a:bodyPr/>
        <a:lstStyle/>
        <a:p>
          <a:endParaRPr lang="en-US"/>
        </a:p>
      </dgm:t>
    </dgm:pt>
    <dgm:pt modelId="{3AB23663-6171-4F2E-958C-458A18B11D08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71AA9BF9-FF18-43FE-A133-DD82A9026BCB}" type="parTrans" cxnId="{337FB3EB-3215-475B-A7CC-EED1A44A3DB4}">
      <dgm:prSet/>
      <dgm:spPr/>
      <dgm:t>
        <a:bodyPr/>
        <a:lstStyle/>
        <a:p>
          <a:endParaRPr lang="en-US"/>
        </a:p>
      </dgm:t>
    </dgm:pt>
    <dgm:pt modelId="{29060911-BA8E-4A4F-B219-67773E2C1673}" type="sibTrans" cxnId="{337FB3EB-3215-475B-A7CC-EED1A44A3DB4}">
      <dgm:prSet/>
      <dgm:spPr/>
      <dgm:t>
        <a:bodyPr/>
        <a:lstStyle/>
        <a:p>
          <a:endParaRPr lang="en-US"/>
        </a:p>
      </dgm:t>
    </dgm:pt>
    <dgm:pt modelId="{15EA926E-BACD-4E19-B127-4CDC08B7552E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3711F1C-0577-464B-8773-745D82CDC2D9}" type="parTrans" cxnId="{CB34E54E-4088-469E-B408-7BD90F153294}">
      <dgm:prSet/>
      <dgm:spPr/>
      <dgm:t>
        <a:bodyPr/>
        <a:lstStyle/>
        <a:p>
          <a:endParaRPr lang="en-US"/>
        </a:p>
      </dgm:t>
    </dgm:pt>
    <dgm:pt modelId="{1A6B9EBB-95D7-4FBB-88B4-F05E880075EC}" type="sibTrans" cxnId="{CB34E54E-4088-469E-B408-7BD90F153294}">
      <dgm:prSet/>
      <dgm:spPr/>
      <dgm:t>
        <a:bodyPr/>
        <a:lstStyle/>
        <a:p>
          <a:endParaRPr lang="en-US"/>
        </a:p>
      </dgm:t>
    </dgm:pt>
    <dgm:pt modelId="{B8BEDBF9-DB2A-4548-BAB7-560AD081C5AD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7E5E9A6-B88E-412B-9D68-E2DE50464BA3}" type="parTrans" cxnId="{E33281F1-305E-4E8C-91DC-1EA9BE75625E}">
      <dgm:prSet/>
      <dgm:spPr/>
      <dgm:t>
        <a:bodyPr/>
        <a:lstStyle/>
        <a:p>
          <a:endParaRPr lang="en-US"/>
        </a:p>
      </dgm:t>
    </dgm:pt>
    <dgm:pt modelId="{E15CD890-409D-491A-9245-14400531AC36}" type="sibTrans" cxnId="{E33281F1-305E-4E8C-91DC-1EA9BE75625E}">
      <dgm:prSet/>
      <dgm:spPr/>
      <dgm:t>
        <a:bodyPr/>
        <a:lstStyle/>
        <a:p>
          <a:endParaRPr lang="en-US"/>
        </a:p>
      </dgm:t>
    </dgm:pt>
    <dgm:pt modelId="{64C0AC27-2E5C-4BB1-AE0C-A9CDC1D39992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2A65B0-B2C4-4197-A678-909640309C3B}" type="parTrans" cxnId="{0768ED59-206F-4394-AE38-49D3A5706874}">
      <dgm:prSet/>
      <dgm:spPr/>
      <dgm:t>
        <a:bodyPr/>
        <a:lstStyle/>
        <a:p>
          <a:endParaRPr lang="en-US"/>
        </a:p>
      </dgm:t>
    </dgm:pt>
    <dgm:pt modelId="{9A22FDE1-9D33-46BD-959D-49E0C272B9E6}" type="sibTrans" cxnId="{0768ED59-206F-4394-AE38-49D3A5706874}">
      <dgm:prSet/>
      <dgm:spPr/>
      <dgm:t>
        <a:bodyPr/>
        <a:lstStyle/>
        <a:p>
          <a:endParaRPr lang="en-US"/>
        </a:p>
      </dgm:t>
    </dgm:pt>
    <dgm:pt modelId="{C2B6369E-F980-40F5-AA22-4723FD5B8661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AE95A81A-9E7B-4DFE-A3E7-E218891F71C8}" type="parTrans" cxnId="{1A225E62-FB67-40FF-A8E4-CA991D8C260B}">
      <dgm:prSet/>
      <dgm:spPr/>
      <dgm:t>
        <a:bodyPr/>
        <a:lstStyle/>
        <a:p>
          <a:endParaRPr lang="en-US"/>
        </a:p>
      </dgm:t>
    </dgm:pt>
    <dgm:pt modelId="{FE483E99-EABE-49C9-BDF6-B0FF341B535F}" type="sibTrans" cxnId="{1A225E62-FB67-40FF-A8E4-CA991D8C260B}">
      <dgm:prSet/>
      <dgm:spPr/>
      <dgm:t>
        <a:bodyPr/>
        <a:lstStyle/>
        <a:p>
          <a:endParaRPr lang="en-US"/>
        </a:p>
      </dgm:t>
    </dgm:pt>
    <dgm:pt modelId="{5B460AD2-0735-46DE-9332-C86071E3DE54}" type="pres">
      <dgm:prSet presAssocID="{E5919E52-E87E-49AE-997D-EC2469F217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07AF8A-5E54-46D3-A3C8-E3B19C3B8AA1}" type="pres">
      <dgm:prSet presAssocID="{368FD5D2-716A-4A69-BAD5-894AED26D082}" presName="centerShape" presStyleLbl="node0" presStyleIdx="0" presStyleCnt="1"/>
      <dgm:spPr/>
    </dgm:pt>
    <dgm:pt modelId="{C34C1E32-1BFD-489F-8434-46A0A9A1797E}" type="pres">
      <dgm:prSet presAssocID="{31BEA37B-6CC7-405A-A597-F2A1E382CB9E}" presName="Name9" presStyleLbl="parChTrans1D2" presStyleIdx="0" presStyleCnt="19"/>
      <dgm:spPr/>
    </dgm:pt>
    <dgm:pt modelId="{C278C40F-ECF4-4DD7-8E65-5C148A647607}" type="pres">
      <dgm:prSet presAssocID="{31BEA37B-6CC7-405A-A597-F2A1E382CB9E}" presName="connTx" presStyleLbl="parChTrans1D2" presStyleIdx="0" presStyleCnt="19"/>
      <dgm:spPr/>
    </dgm:pt>
    <dgm:pt modelId="{3F795B26-A779-4CE9-BAFC-4272CD4556A4}" type="pres">
      <dgm:prSet presAssocID="{B401E991-E3BB-4014-87F9-842B8C617801}" presName="node" presStyleLbl="node1" presStyleIdx="0" presStyleCnt="19" custRadScaleRad="71923" custRadScaleInc="439915">
        <dgm:presLayoutVars>
          <dgm:bulletEnabled val="1"/>
        </dgm:presLayoutVars>
      </dgm:prSet>
      <dgm:spPr/>
    </dgm:pt>
    <dgm:pt modelId="{22CF9D65-8289-4FA0-90AD-D58616028771}" type="pres">
      <dgm:prSet presAssocID="{14FB3019-DE72-4C1E-9204-F7F8165B0950}" presName="Name9" presStyleLbl="parChTrans1D2" presStyleIdx="1" presStyleCnt="19"/>
      <dgm:spPr/>
    </dgm:pt>
    <dgm:pt modelId="{FBD0BE56-88D1-41FE-B083-837A8D3175FF}" type="pres">
      <dgm:prSet presAssocID="{14FB3019-DE72-4C1E-9204-F7F8165B0950}" presName="connTx" presStyleLbl="parChTrans1D2" presStyleIdx="1" presStyleCnt="19"/>
      <dgm:spPr/>
    </dgm:pt>
    <dgm:pt modelId="{1702E665-E45C-43F5-B50F-8FF15B499D5A}" type="pres">
      <dgm:prSet presAssocID="{93C2DC16-58F9-48F6-8B85-A14DEB638527}" presName="node" presStyleLbl="node1" presStyleIdx="1" presStyleCnt="19" custRadScaleRad="124889" custRadScaleInc="422149">
        <dgm:presLayoutVars>
          <dgm:bulletEnabled val="1"/>
        </dgm:presLayoutVars>
      </dgm:prSet>
      <dgm:spPr/>
    </dgm:pt>
    <dgm:pt modelId="{1E6126A0-3F46-438F-82DB-238C3A7911AE}" type="pres">
      <dgm:prSet presAssocID="{3471B0E8-F0C9-44FD-84A5-6890A5312B05}" presName="Name9" presStyleLbl="parChTrans1D2" presStyleIdx="2" presStyleCnt="19"/>
      <dgm:spPr/>
    </dgm:pt>
    <dgm:pt modelId="{2C447EAE-A47B-4134-B543-82E93A248C8A}" type="pres">
      <dgm:prSet presAssocID="{3471B0E8-F0C9-44FD-84A5-6890A5312B05}" presName="connTx" presStyleLbl="parChTrans1D2" presStyleIdx="2" presStyleCnt="19"/>
      <dgm:spPr/>
    </dgm:pt>
    <dgm:pt modelId="{ACD7CFEE-032A-43B7-8D40-E82594F84845}" type="pres">
      <dgm:prSet presAssocID="{75F229BD-D662-4B3F-B6B1-44376E5961C2}" presName="node" presStyleLbl="node1" presStyleIdx="2" presStyleCnt="19" custRadScaleRad="63365" custRadScaleInc="339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4D88F-CCEE-4DAB-9536-D14F3F46D943}" type="pres">
      <dgm:prSet presAssocID="{B0C55F2E-CCE4-4BAB-97EB-99D526A21734}" presName="Name9" presStyleLbl="parChTrans1D2" presStyleIdx="3" presStyleCnt="19"/>
      <dgm:spPr/>
    </dgm:pt>
    <dgm:pt modelId="{D06A4104-551D-443B-8EC5-1B422253152F}" type="pres">
      <dgm:prSet presAssocID="{B0C55F2E-CCE4-4BAB-97EB-99D526A21734}" presName="connTx" presStyleLbl="parChTrans1D2" presStyleIdx="3" presStyleCnt="19"/>
      <dgm:spPr/>
    </dgm:pt>
    <dgm:pt modelId="{C905635A-1349-419B-B2BB-D73C7E19F2BB}" type="pres">
      <dgm:prSet presAssocID="{26A0BF36-CFBC-44A1-8DED-9D1AB9D1DA51}" presName="node" presStyleLbl="node1" presStyleIdx="3" presStyleCnt="19" custRadScaleRad="102554" custRadScaleInc="2737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1F3A2-EAA7-4132-8D16-8EEC47F43A26}" type="pres">
      <dgm:prSet presAssocID="{CCBFB0E9-5450-45C6-B64A-E52E47EE11B8}" presName="Name9" presStyleLbl="parChTrans1D2" presStyleIdx="4" presStyleCnt="19"/>
      <dgm:spPr/>
    </dgm:pt>
    <dgm:pt modelId="{B3672296-653B-4C53-A95B-3D69B90D81ED}" type="pres">
      <dgm:prSet presAssocID="{CCBFB0E9-5450-45C6-B64A-E52E47EE11B8}" presName="connTx" presStyleLbl="parChTrans1D2" presStyleIdx="4" presStyleCnt="19"/>
      <dgm:spPr/>
    </dgm:pt>
    <dgm:pt modelId="{EA87DBFF-3467-44C5-B2C0-BAF7B7ADFD02}" type="pres">
      <dgm:prSet presAssocID="{2261D3CE-08BA-40ED-9170-C0BC231FB8F4}" presName="node" presStyleLbl="node1" presStyleIdx="4" presStyleCnt="19" custRadScaleRad="46456" custRadScaleInc="737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6BCA1-DF6D-4FBC-84DB-09D7288B5B91}" type="pres">
      <dgm:prSet presAssocID="{38903600-8B70-4B4C-93FB-58503AE7A256}" presName="Name9" presStyleLbl="parChTrans1D2" presStyleIdx="5" presStyleCnt="19"/>
      <dgm:spPr/>
    </dgm:pt>
    <dgm:pt modelId="{4772CB5A-BEF3-4543-821B-DBE9602F339B}" type="pres">
      <dgm:prSet presAssocID="{38903600-8B70-4B4C-93FB-58503AE7A256}" presName="connTx" presStyleLbl="parChTrans1D2" presStyleIdx="5" presStyleCnt="19"/>
      <dgm:spPr/>
    </dgm:pt>
    <dgm:pt modelId="{9FAEC00E-D2FF-469C-82C3-4306841C4216}" type="pres">
      <dgm:prSet presAssocID="{2A5B423C-6C98-44E8-BFAD-BEB3E46DE9F5}" presName="node" presStyleLbl="node1" presStyleIdx="5" presStyleCnt="19" custRadScaleRad="68283" custRadScaleInc="280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DD19E-6E72-423B-BF6B-4DF551093635}" type="pres">
      <dgm:prSet presAssocID="{B429CD8A-3545-4652-8EAC-DAACEA80FB74}" presName="Name9" presStyleLbl="parChTrans1D2" presStyleIdx="6" presStyleCnt="19"/>
      <dgm:spPr/>
    </dgm:pt>
    <dgm:pt modelId="{C730C070-B73C-453C-ADED-225DE0E54337}" type="pres">
      <dgm:prSet presAssocID="{B429CD8A-3545-4652-8EAC-DAACEA80FB74}" presName="connTx" presStyleLbl="parChTrans1D2" presStyleIdx="6" presStyleCnt="19"/>
      <dgm:spPr/>
    </dgm:pt>
    <dgm:pt modelId="{FAC2E698-5358-4A6E-B85C-C9772E78ED42}" type="pres">
      <dgm:prSet presAssocID="{8A8442FC-DFFC-4170-BA90-2D961EF4BB44}" presName="node" presStyleLbl="node1" presStyleIdx="6" presStyleCnt="19" custRadScaleRad="106727" custRadScaleInc="-153716">
        <dgm:presLayoutVars>
          <dgm:bulletEnabled val="1"/>
        </dgm:presLayoutVars>
      </dgm:prSet>
      <dgm:spPr/>
    </dgm:pt>
    <dgm:pt modelId="{E8CF675E-ACBA-43A5-BCE0-C8870BFB4BD0}" type="pres">
      <dgm:prSet presAssocID="{D0DF1B60-DB4F-49D8-9A93-32273FD77A4A}" presName="Name9" presStyleLbl="parChTrans1D2" presStyleIdx="7" presStyleCnt="19"/>
      <dgm:spPr/>
    </dgm:pt>
    <dgm:pt modelId="{FED9A36E-56ED-4EB6-9B30-E76A6926A519}" type="pres">
      <dgm:prSet presAssocID="{D0DF1B60-DB4F-49D8-9A93-32273FD77A4A}" presName="connTx" presStyleLbl="parChTrans1D2" presStyleIdx="7" presStyleCnt="19"/>
      <dgm:spPr/>
    </dgm:pt>
    <dgm:pt modelId="{9D5D382A-2D52-4649-86AA-BF6ADDAC9458}" type="pres">
      <dgm:prSet presAssocID="{BEEB32AE-03DA-4098-AB17-7020D2E753A0}" presName="node" presStyleLbl="node1" presStyleIdx="7" presStyleCnt="19" custRadScaleRad="109605" custRadScaleInc="-210656">
        <dgm:presLayoutVars>
          <dgm:bulletEnabled val="1"/>
        </dgm:presLayoutVars>
      </dgm:prSet>
      <dgm:spPr/>
    </dgm:pt>
    <dgm:pt modelId="{4BA69226-5483-4C8A-82F1-569923629BF0}" type="pres">
      <dgm:prSet presAssocID="{66FE7C28-1BB3-41D4-958F-E61F31EF80E8}" presName="Name9" presStyleLbl="parChTrans1D2" presStyleIdx="8" presStyleCnt="19"/>
      <dgm:spPr/>
    </dgm:pt>
    <dgm:pt modelId="{ED3CB3FB-FB60-48D8-A5BB-471F4BC7D315}" type="pres">
      <dgm:prSet presAssocID="{66FE7C28-1BB3-41D4-958F-E61F31EF80E8}" presName="connTx" presStyleLbl="parChTrans1D2" presStyleIdx="8" presStyleCnt="19"/>
      <dgm:spPr/>
    </dgm:pt>
    <dgm:pt modelId="{30E93AA0-7997-4CBA-B57E-4C7E3BF4C66E}" type="pres">
      <dgm:prSet presAssocID="{C55F2626-9395-4C00-91A5-9F5342256D53}" presName="node" presStyleLbl="node1" presStyleIdx="8" presStyleCnt="19" custRadScaleRad="103626" custRadScaleInc="-1314969">
        <dgm:presLayoutVars>
          <dgm:bulletEnabled val="1"/>
        </dgm:presLayoutVars>
      </dgm:prSet>
      <dgm:spPr/>
    </dgm:pt>
    <dgm:pt modelId="{33A1D7F7-42D2-4584-AE77-F6C69DC444A6}" type="pres">
      <dgm:prSet presAssocID="{D4B8BD25-90E8-40F3-BD86-F21FACE3A666}" presName="Name9" presStyleLbl="parChTrans1D2" presStyleIdx="9" presStyleCnt="19"/>
      <dgm:spPr/>
    </dgm:pt>
    <dgm:pt modelId="{4352A626-17ED-4DF9-858D-5839B9107B20}" type="pres">
      <dgm:prSet presAssocID="{D4B8BD25-90E8-40F3-BD86-F21FACE3A666}" presName="connTx" presStyleLbl="parChTrans1D2" presStyleIdx="9" presStyleCnt="19"/>
      <dgm:spPr/>
    </dgm:pt>
    <dgm:pt modelId="{8A0C15F6-F452-4839-B951-07FF947700A0}" type="pres">
      <dgm:prSet presAssocID="{F0FC8295-A4CE-440B-8092-D53768D1E144}" presName="node" presStyleLbl="node1" presStyleIdx="9" presStyleCnt="19" custRadScaleRad="88195" custRadScaleInc="1446103">
        <dgm:presLayoutVars>
          <dgm:bulletEnabled val="1"/>
        </dgm:presLayoutVars>
      </dgm:prSet>
      <dgm:spPr/>
    </dgm:pt>
    <dgm:pt modelId="{FBA99BF9-7326-4D5B-AED6-76C8FD654079}" type="pres">
      <dgm:prSet presAssocID="{D3C75A2B-D7DD-4F4D-B452-4F88B303F3CA}" presName="Name9" presStyleLbl="parChTrans1D2" presStyleIdx="10" presStyleCnt="19"/>
      <dgm:spPr/>
    </dgm:pt>
    <dgm:pt modelId="{2EB26DDC-DBEF-49A5-8860-06DA568B54C3}" type="pres">
      <dgm:prSet presAssocID="{D3C75A2B-D7DD-4F4D-B452-4F88B303F3CA}" presName="connTx" presStyleLbl="parChTrans1D2" presStyleIdx="10" presStyleCnt="19"/>
      <dgm:spPr/>
    </dgm:pt>
    <dgm:pt modelId="{458F769A-9BDE-4F2F-8076-BD1E013F92A7}" type="pres">
      <dgm:prSet presAssocID="{387A9A5A-AE0A-49E8-BA1D-6F49DA134EAA}" presName="node" presStyleLbl="node1" presStyleIdx="10" presStyleCnt="19" custRadScaleRad="56172" custRadScaleInc="344904">
        <dgm:presLayoutVars>
          <dgm:bulletEnabled val="1"/>
        </dgm:presLayoutVars>
      </dgm:prSet>
      <dgm:spPr/>
    </dgm:pt>
    <dgm:pt modelId="{CBED5463-4D47-43C0-884E-C8CFBEA270E9}" type="pres">
      <dgm:prSet presAssocID="{3D6E3708-A1DD-416F-8AE7-BFF66BA01BDB}" presName="Name9" presStyleLbl="parChTrans1D2" presStyleIdx="11" presStyleCnt="19"/>
      <dgm:spPr/>
    </dgm:pt>
    <dgm:pt modelId="{5BA894C3-BFC3-42B4-8B33-3FC75535C4B4}" type="pres">
      <dgm:prSet presAssocID="{3D6E3708-A1DD-416F-8AE7-BFF66BA01BDB}" presName="connTx" presStyleLbl="parChTrans1D2" presStyleIdx="11" presStyleCnt="19"/>
      <dgm:spPr/>
    </dgm:pt>
    <dgm:pt modelId="{985D9982-06A1-4DFB-92A6-D8E4C3A6D180}" type="pres">
      <dgm:prSet presAssocID="{E184D84C-FA5C-48CF-84B5-F7509FE63833}" presName="node" presStyleLbl="node1" presStyleIdx="11" presStyleCnt="19" custRadScaleRad="86408" custRadScaleInc="409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C1220-6E51-4888-8D3A-C158EFE405D0}" type="pres">
      <dgm:prSet presAssocID="{69F31504-70D6-4B1C-8325-ED964D9F75DF}" presName="Name9" presStyleLbl="parChTrans1D2" presStyleIdx="12" presStyleCnt="19"/>
      <dgm:spPr/>
    </dgm:pt>
    <dgm:pt modelId="{15DA6FD1-343F-42BB-9C7A-1204B7479AE2}" type="pres">
      <dgm:prSet presAssocID="{69F31504-70D6-4B1C-8325-ED964D9F75DF}" presName="connTx" presStyleLbl="parChTrans1D2" presStyleIdx="12" presStyleCnt="19"/>
      <dgm:spPr/>
    </dgm:pt>
    <dgm:pt modelId="{8D408326-2E32-4B5A-A387-87FF51890A61}" type="pres">
      <dgm:prSet presAssocID="{0F8C7EAE-1610-4600-A795-CEF175A5F779}" presName="node" presStyleLbl="node1" presStyleIdx="12" presStyleCnt="19" custRadScaleRad="41731" custRadScaleInc="-461414">
        <dgm:presLayoutVars>
          <dgm:bulletEnabled val="1"/>
        </dgm:presLayoutVars>
      </dgm:prSet>
      <dgm:spPr/>
    </dgm:pt>
    <dgm:pt modelId="{800036B1-3F94-4240-9997-BAB48377B293}" type="pres">
      <dgm:prSet presAssocID="{71AA9BF9-FF18-43FE-A133-DD82A9026BCB}" presName="Name9" presStyleLbl="parChTrans1D2" presStyleIdx="13" presStyleCnt="19"/>
      <dgm:spPr/>
    </dgm:pt>
    <dgm:pt modelId="{17103EDA-C1CA-4775-B8C1-F70EFFB7857E}" type="pres">
      <dgm:prSet presAssocID="{71AA9BF9-FF18-43FE-A133-DD82A9026BCB}" presName="connTx" presStyleLbl="parChTrans1D2" presStyleIdx="13" presStyleCnt="19"/>
      <dgm:spPr/>
    </dgm:pt>
    <dgm:pt modelId="{E97A9674-7682-4650-9FA0-6A080ECD493A}" type="pres">
      <dgm:prSet presAssocID="{3AB23663-6171-4F2E-958C-458A18B11D08}" presName="node" presStyleLbl="node1" presStyleIdx="13" presStyleCnt="19" custRadScaleRad="81240" custRadScaleInc="218103">
        <dgm:presLayoutVars>
          <dgm:bulletEnabled val="1"/>
        </dgm:presLayoutVars>
      </dgm:prSet>
      <dgm:spPr/>
    </dgm:pt>
    <dgm:pt modelId="{2263C40B-5CFA-4A9F-A360-A90808227AFC}" type="pres">
      <dgm:prSet presAssocID="{63711F1C-0577-464B-8773-745D82CDC2D9}" presName="Name9" presStyleLbl="parChTrans1D2" presStyleIdx="14" presStyleCnt="19"/>
      <dgm:spPr/>
    </dgm:pt>
    <dgm:pt modelId="{710482CF-775D-486D-8B03-4E01373790C8}" type="pres">
      <dgm:prSet presAssocID="{63711F1C-0577-464B-8773-745D82CDC2D9}" presName="connTx" presStyleLbl="parChTrans1D2" presStyleIdx="14" presStyleCnt="19"/>
      <dgm:spPr/>
    </dgm:pt>
    <dgm:pt modelId="{F8E4DDD4-D127-4872-9890-D4B5FB6FBACF}" type="pres">
      <dgm:prSet presAssocID="{15EA926E-BACD-4E19-B127-4CDC08B7552E}" presName="node" presStyleLbl="node1" presStyleIdx="14" presStyleCnt="19" custRadScaleRad="59652" custRadScaleInc="246813">
        <dgm:presLayoutVars>
          <dgm:bulletEnabled val="1"/>
        </dgm:presLayoutVars>
      </dgm:prSet>
      <dgm:spPr/>
    </dgm:pt>
    <dgm:pt modelId="{75696803-E12D-4D81-8974-81DE547F622A}" type="pres">
      <dgm:prSet presAssocID="{17E5E9A6-B88E-412B-9D68-E2DE50464BA3}" presName="Name9" presStyleLbl="parChTrans1D2" presStyleIdx="15" presStyleCnt="19"/>
      <dgm:spPr/>
    </dgm:pt>
    <dgm:pt modelId="{74262060-C852-43A1-BFB6-FE49D8D0E55D}" type="pres">
      <dgm:prSet presAssocID="{17E5E9A6-B88E-412B-9D68-E2DE50464BA3}" presName="connTx" presStyleLbl="parChTrans1D2" presStyleIdx="15" presStyleCnt="19"/>
      <dgm:spPr/>
    </dgm:pt>
    <dgm:pt modelId="{02197E72-CBBA-400F-BEEE-5D0670480500}" type="pres">
      <dgm:prSet presAssocID="{B8BEDBF9-DB2A-4548-BAB7-560AD081C5AD}" presName="node" presStyleLbl="node1" presStyleIdx="15" presStyleCnt="19" custRadScaleRad="128928" custRadScaleInc="428984">
        <dgm:presLayoutVars>
          <dgm:bulletEnabled val="1"/>
        </dgm:presLayoutVars>
      </dgm:prSet>
      <dgm:spPr/>
    </dgm:pt>
    <dgm:pt modelId="{DDD034A5-7FC0-468D-AF03-70C41401CF67}" type="pres">
      <dgm:prSet presAssocID="{3D2A65B0-B2C4-4197-A678-909640309C3B}" presName="Name9" presStyleLbl="parChTrans1D2" presStyleIdx="16" presStyleCnt="19"/>
      <dgm:spPr/>
    </dgm:pt>
    <dgm:pt modelId="{BB857027-2F2E-45B5-9CCB-BEFFAB51A836}" type="pres">
      <dgm:prSet presAssocID="{3D2A65B0-B2C4-4197-A678-909640309C3B}" presName="connTx" presStyleLbl="parChTrans1D2" presStyleIdx="16" presStyleCnt="19"/>
      <dgm:spPr/>
    </dgm:pt>
    <dgm:pt modelId="{87028C6E-3E00-4741-851F-39925418800D}" type="pres">
      <dgm:prSet presAssocID="{64C0AC27-2E5C-4BB1-AE0C-A9CDC1D39992}" presName="node" presStyleLbl="node1" presStyleIdx="16" presStyleCnt="19" custRadScaleRad="86105" custRadScaleInc="334629">
        <dgm:presLayoutVars>
          <dgm:bulletEnabled val="1"/>
        </dgm:presLayoutVars>
      </dgm:prSet>
      <dgm:spPr/>
    </dgm:pt>
    <dgm:pt modelId="{BF720359-07CA-4DCC-91D7-1560435C1987}" type="pres">
      <dgm:prSet presAssocID="{AE95A81A-9E7B-4DFE-A3E7-E218891F71C8}" presName="Name9" presStyleLbl="parChTrans1D2" presStyleIdx="17" presStyleCnt="19"/>
      <dgm:spPr/>
    </dgm:pt>
    <dgm:pt modelId="{B4AEC7C3-42D2-4F10-9122-417BF2E031E9}" type="pres">
      <dgm:prSet presAssocID="{AE95A81A-9E7B-4DFE-A3E7-E218891F71C8}" presName="connTx" presStyleLbl="parChTrans1D2" presStyleIdx="17" presStyleCnt="19"/>
      <dgm:spPr/>
    </dgm:pt>
    <dgm:pt modelId="{825EAF14-8B98-415C-8E8E-8ABFCD248608}" type="pres">
      <dgm:prSet presAssocID="{C2B6369E-F980-40F5-AA22-4723FD5B8661}" presName="node" presStyleLbl="node1" presStyleIdx="17" presStyleCnt="19" custRadScaleRad="63486" custRadScaleInc="306978">
        <dgm:presLayoutVars>
          <dgm:bulletEnabled val="1"/>
        </dgm:presLayoutVars>
      </dgm:prSet>
      <dgm:spPr/>
    </dgm:pt>
    <dgm:pt modelId="{C768B224-B2E8-4757-A1C4-CDC0C1D78CFE}" type="pres">
      <dgm:prSet presAssocID="{F641284D-5743-4CA6-A23F-78DD59D08AB0}" presName="Name9" presStyleLbl="parChTrans1D2" presStyleIdx="18" presStyleCnt="19"/>
      <dgm:spPr/>
    </dgm:pt>
    <dgm:pt modelId="{D988551F-7024-49EC-9CB8-F84F5742B24B}" type="pres">
      <dgm:prSet presAssocID="{F641284D-5743-4CA6-A23F-78DD59D08AB0}" presName="connTx" presStyleLbl="parChTrans1D2" presStyleIdx="18" presStyleCnt="19"/>
      <dgm:spPr/>
    </dgm:pt>
    <dgm:pt modelId="{507E3F72-7EC4-4F87-9621-0EF4B16C07B9}" type="pres">
      <dgm:prSet presAssocID="{250FA520-B3A3-4BA5-B15E-79971D4C4DE3}" presName="node" presStyleLbl="node1" presStyleIdx="18" presStyleCnt="19" custRadScaleRad="102392" custRadScaleInc="277644">
        <dgm:presLayoutVars>
          <dgm:bulletEnabled val="1"/>
        </dgm:presLayoutVars>
      </dgm:prSet>
      <dgm:spPr/>
    </dgm:pt>
  </dgm:ptLst>
  <dgm:cxnLst>
    <dgm:cxn modelId="{16E75F74-BBEB-4116-A9D2-776209C1D800}" type="presOf" srcId="{F641284D-5743-4CA6-A23F-78DD59D08AB0}" destId="{C768B224-B2E8-4757-A1C4-CDC0C1D78CFE}" srcOrd="0" destOrd="0" presId="urn:microsoft.com/office/officeart/2005/8/layout/radial1"/>
    <dgm:cxn modelId="{8CA80C79-752C-4A44-93ED-6D35622B370F}" type="presOf" srcId="{66FE7C28-1BB3-41D4-958F-E61F31EF80E8}" destId="{ED3CB3FB-FB60-48D8-A5BB-471F4BC7D315}" srcOrd="1" destOrd="0" presId="urn:microsoft.com/office/officeart/2005/8/layout/radial1"/>
    <dgm:cxn modelId="{0285591D-C554-4AEC-9C75-B119E7201F87}" type="presOf" srcId="{D3C75A2B-D7DD-4F4D-B452-4F88B303F3CA}" destId="{2EB26DDC-DBEF-49A5-8860-06DA568B54C3}" srcOrd="1" destOrd="0" presId="urn:microsoft.com/office/officeart/2005/8/layout/radial1"/>
    <dgm:cxn modelId="{78034F6C-4D3F-4A73-9D77-F415DFCE2E4C}" type="presOf" srcId="{CCBFB0E9-5450-45C6-B64A-E52E47EE11B8}" destId="{B3672296-653B-4C53-A95B-3D69B90D81ED}" srcOrd="1" destOrd="0" presId="urn:microsoft.com/office/officeart/2005/8/layout/radial1"/>
    <dgm:cxn modelId="{C59B7162-8DB7-4AE8-969E-D249CA91ACEE}" srcId="{368FD5D2-716A-4A69-BAD5-894AED26D082}" destId="{B401E991-E3BB-4014-87F9-842B8C617801}" srcOrd="0" destOrd="0" parTransId="{31BEA37B-6CC7-405A-A597-F2A1E382CB9E}" sibTransId="{0649AC5A-FE9A-49AB-8870-B332E3FC2F73}"/>
    <dgm:cxn modelId="{CB34E54E-4088-469E-B408-7BD90F153294}" srcId="{368FD5D2-716A-4A69-BAD5-894AED26D082}" destId="{15EA926E-BACD-4E19-B127-4CDC08B7552E}" srcOrd="14" destOrd="0" parTransId="{63711F1C-0577-464B-8773-745D82CDC2D9}" sibTransId="{1A6B9EBB-95D7-4FBB-88B4-F05E880075EC}"/>
    <dgm:cxn modelId="{8FECA55E-3FD9-401A-9D29-B1C253F4F064}" srcId="{368FD5D2-716A-4A69-BAD5-894AED26D082}" destId="{93C2DC16-58F9-48F6-8B85-A14DEB638527}" srcOrd="1" destOrd="0" parTransId="{14FB3019-DE72-4C1E-9204-F7F8165B0950}" sibTransId="{875BD7B4-A535-4102-BE51-4C50861DA37D}"/>
    <dgm:cxn modelId="{98C8EE13-7408-4457-BF73-0F3E14326047}" srcId="{368FD5D2-716A-4A69-BAD5-894AED26D082}" destId="{0F8C7EAE-1610-4600-A795-CEF175A5F779}" srcOrd="12" destOrd="0" parTransId="{69F31504-70D6-4B1C-8325-ED964D9F75DF}" sibTransId="{8F618AD1-498A-4E99-ACBE-C762E4058275}"/>
    <dgm:cxn modelId="{EE3A0CC3-21C9-405F-A4FE-0929C448E6BD}" type="presOf" srcId="{17E5E9A6-B88E-412B-9D68-E2DE50464BA3}" destId="{75696803-E12D-4D81-8974-81DE547F622A}" srcOrd="0" destOrd="0" presId="urn:microsoft.com/office/officeart/2005/8/layout/radial1"/>
    <dgm:cxn modelId="{3D0F7A80-0FC2-4BCB-B683-CB474D5A4AA1}" type="presOf" srcId="{368FD5D2-716A-4A69-BAD5-894AED26D082}" destId="{E507AF8A-5E54-46D3-A3C8-E3B19C3B8AA1}" srcOrd="0" destOrd="0" presId="urn:microsoft.com/office/officeart/2005/8/layout/radial1"/>
    <dgm:cxn modelId="{006E1E7F-834E-41F9-9F65-ADBE20F99951}" type="presOf" srcId="{D3C75A2B-D7DD-4F4D-B452-4F88B303F3CA}" destId="{FBA99BF9-7326-4D5B-AED6-76C8FD654079}" srcOrd="0" destOrd="0" presId="urn:microsoft.com/office/officeart/2005/8/layout/radial1"/>
    <dgm:cxn modelId="{BC250C0E-8DDF-4BC3-A7B2-0E3F4AAEF5D1}" type="presOf" srcId="{B8BEDBF9-DB2A-4548-BAB7-560AD081C5AD}" destId="{02197E72-CBBA-400F-BEEE-5D0670480500}" srcOrd="0" destOrd="0" presId="urn:microsoft.com/office/officeart/2005/8/layout/radial1"/>
    <dgm:cxn modelId="{AA3B063B-B392-4CA2-8F2B-7B05A3EEA0E7}" type="presOf" srcId="{F0FC8295-A4CE-440B-8092-D53768D1E144}" destId="{8A0C15F6-F452-4839-B951-07FF947700A0}" srcOrd="0" destOrd="0" presId="urn:microsoft.com/office/officeart/2005/8/layout/radial1"/>
    <dgm:cxn modelId="{8AB75E84-A20E-4A5F-87A3-8D5F5184FAEC}" type="presOf" srcId="{71AA9BF9-FF18-43FE-A133-DD82A9026BCB}" destId="{800036B1-3F94-4240-9997-BAB48377B293}" srcOrd="0" destOrd="0" presId="urn:microsoft.com/office/officeart/2005/8/layout/radial1"/>
    <dgm:cxn modelId="{40CA1E7F-198D-46A6-B141-6380A376AD33}" type="presOf" srcId="{B0C55F2E-CCE4-4BAB-97EB-99D526A21734}" destId="{D06A4104-551D-443B-8EC5-1B422253152F}" srcOrd="1" destOrd="0" presId="urn:microsoft.com/office/officeart/2005/8/layout/radial1"/>
    <dgm:cxn modelId="{F83210C4-392D-4BD2-8A06-8F4F6B5EB31F}" type="presOf" srcId="{26A0BF36-CFBC-44A1-8DED-9D1AB9D1DA51}" destId="{C905635A-1349-419B-B2BB-D73C7E19F2BB}" srcOrd="0" destOrd="0" presId="urn:microsoft.com/office/officeart/2005/8/layout/radial1"/>
    <dgm:cxn modelId="{7A8D52DD-3958-411F-9391-397A2E9B8881}" type="presOf" srcId="{387A9A5A-AE0A-49E8-BA1D-6F49DA134EAA}" destId="{458F769A-9BDE-4F2F-8076-BD1E013F92A7}" srcOrd="0" destOrd="0" presId="urn:microsoft.com/office/officeart/2005/8/layout/radial1"/>
    <dgm:cxn modelId="{AE1F8BB7-FE3A-4E3D-8FC3-79BD7E5A5A09}" type="presOf" srcId="{BEEB32AE-03DA-4098-AB17-7020D2E753A0}" destId="{9D5D382A-2D52-4649-86AA-BF6ADDAC9458}" srcOrd="0" destOrd="0" presId="urn:microsoft.com/office/officeart/2005/8/layout/radial1"/>
    <dgm:cxn modelId="{1A225E62-FB67-40FF-A8E4-CA991D8C260B}" srcId="{368FD5D2-716A-4A69-BAD5-894AED26D082}" destId="{C2B6369E-F980-40F5-AA22-4723FD5B8661}" srcOrd="17" destOrd="0" parTransId="{AE95A81A-9E7B-4DFE-A3E7-E218891F71C8}" sibTransId="{FE483E99-EABE-49C9-BDF6-B0FF341B535F}"/>
    <dgm:cxn modelId="{586EAEE4-0D88-4A3F-913A-4CEF9C70161C}" type="presOf" srcId="{0F8C7EAE-1610-4600-A795-CEF175A5F779}" destId="{8D408326-2E32-4B5A-A387-87FF51890A61}" srcOrd="0" destOrd="0" presId="urn:microsoft.com/office/officeart/2005/8/layout/radial1"/>
    <dgm:cxn modelId="{CA0769BD-61DF-4A0C-980F-FF705F1194F6}" type="presOf" srcId="{75F229BD-D662-4B3F-B6B1-44376E5961C2}" destId="{ACD7CFEE-032A-43B7-8D40-E82594F84845}" srcOrd="0" destOrd="0" presId="urn:microsoft.com/office/officeart/2005/8/layout/radial1"/>
    <dgm:cxn modelId="{52260B98-1C2A-4B69-A6DA-3051FBB52011}" type="presOf" srcId="{15EA926E-BACD-4E19-B127-4CDC08B7552E}" destId="{F8E4DDD4-D127-4872-9890-D4B5FB6FBACF}" srcOrd="0" destOrd="0" presId="urn:microsoft.com/office/officeart/2005/8/layout/radial1"/>
    <dgm:cxn modelId="{9DC81752-3802-4776-81D3-B25CEC19A67D}" type="presOf" srcId="{B0C55F2E-CCE4-4BAB-97EB-99D526A21734}" destId="{3FD4D88F-CCEE-4DAB-9536-D14F3F46D943}" srcOrd="0" destOrd="0" presId="urn:microsoft.com/office/officeart/2005/8/layout/radial1"/>
    <dgm:cxn modelId="{6937FAB4-C408-46F7-BCF0-596B553642BE}" type="presOf" srcId="{31BEA37B-6CC7-405A-A597-F2A1E382CB9E}" destId="{C34C1E32-1BFD-489F-8434-46A0A9A1797E}" srcOrd="0" destOrd="0" presId="urn:microsoft.com/office/officeart/2005/8/layout/radial1"/>
    <dgm:cxn modelId="{0768ED59-206F-4394-AE38-49D3A5706874}" srcId="{368FD5D2-716A-4A69-BAD5-894AED26D082}" destId="{64C0AC27-2E5C-4BB1-AE0C-A9CDC1D39992}" srcOrd="16" destOrd="0" parTransId="{3D2A65B0-B2C4-4197-A678-909640309C3B}" sibTransId="{9A22FDE1-9D33-46BD-959D-49E0C272B9E6}"/>
    <dgm:cxn modelId="{3E4816F6-7F8B-408F-9723-77AB3B52F2D5}" type="presOf" srcId="{C2B6369E-F980-40F5-AA22-4723FD5B8661}" destId="{825EAF14-8B98-415C-8E8E-8ABFCD248608}" srcOrd="0" destOrd="0" presId="urn:microsoft.com/office/officeart/2005/8/layout/radial1"/>
    <dgm:cxn modelId="{9C3731BB-4FB1-4786-8A8A-487338EA0AFB}" type="presOf" srcId="{3471B0E8-F0C9-44FD-84A5-6890A5312B05}" destId="{2C447EAE-A47B-4134-B543-82E93A248C8A}" srcOrd="1" destOrd="0" presId="urn:microsoft.com/office/officeart/2005/8/layout/radial1"/>
    <dgm:cxn modelId="{33CCA50E-C797-4D65-BA9B-3F3F85BDBB60}" type="presOf" srcId="{38903600-8B70-4B4C-93FB-58503AE7A256}" destId="{4772CB5A-BEF3-4543-821B-DBE9602F339B}" srcOrd="1" destOrd="0" presId="urn:microsoft.com/office/officeart/2005/8/layout/radial1"/>
    <dgm:cxn modelId="{8B64D482-21B6-4243-9453-85875EE84C43}" type="presOf" srcId="{66FE7C28-1BB3-41D4-958F-E61F31EF80E8}" destId="{4BA69226-5483-4C8A-82F1-569923629BF0}" srcOrd="0" destOrd="0" presId="urn:microsoft.com/office/officeart/2005/8/layout/radial1"/>
    <dgm:cxn modelId="{80E4C47F-DCFE-42BE-A461-93211D0F445C}" type="presOf" srcId="{D0DF1B60-DB4F-49D8-9A93-32273FD77A4A}" destId="{FED9A36E-56ED-4EB6-9B30-E76A6926A519}" srcOrd="1" destOrd="0" presId="urn:microsoft.com/office/officeart/2005/8/layout/radial1"/>
    <dgm:cxn modelId="{337FB3EB-3215-475B-A7CC-EED1A44A3DB4}" srcId="{368FD5D2-716A-4A69-BAD5-894AED26D082}" destId="{3AB23663-6171-4F2E-958C-458A18B11D08}" srcOrd="13" destOrd="0" parTransId="{71AA9BF9-FF18-43FE-A133-DD82A9026BCB}" sibTransId="{29060911-BA8E-4A4F-B219-67773E2C1673}"/>
    <dgm:cxn modelId="{4A50031C-3198-4733-A12F-EE05D3DCC1AD}" srcId="{368FD5D2-716A-4A69-BAD5-894AED26D082}" destId="{75F229BD-D662-4B3F-B6B1-44376E5961C2}" srcOrd="2" destOrd="0" parTransId="{3471B0E8-F0C9-44FD-84A5-6890A5312B05}" sibTransId="{49CEAF0A-D383-4A94-98BE-EFC8DA42653F}"/>
    <dgm:cxn modelId="{2ABF6B7D-6C07-4673-BD8D-9D8A57D606A4}" type="presOf" srcId="{3D2A65B0-B2C4-4197-A678-909640309C3B}" destId="{DDD034A5-7FC0-468D-AF03-70C41401CF67}" srcOrd="0" destOrd="0" presId="urn:microsoft.com/office/officeart/2005/8/layout/radial1"/>
    <dgm:cxn modelId="{BC32F722-1EAF-4AC6-8C5E-D02D55945F9C}" type="presOf" srcId="{63711F1C-0577-464B-8773-745D82CDC2D9}" destId="{710482CF-775D-486D-8B03-4E01373790C8}" srcOrd="1" destOrd="0" presId="urn:microsoft.com/office/officeart/2005/8/layout/radial1"/>
    <dgm:cxn modelId="{F283CF41-3CFF-49EC-86D4-C09CD180C13C}" type="presOf" srcId="{14FB3019-DE72-4C1E-9204-F7F8165B0950}" destId="{22CF9D65-8289-4FA0-90AD-D58616028771}" srcOrd="0" destOrd="0" presId="urn:microsoft.com/office/officeart/2005/8/layout/radial1"/>
    <dgm:cxn modelId="{846431BB-55D9-406F-B455-48BEDB48F347}" type="presOf" srcId="{E184D84C-FA5C-48CF-84B5-F7509FE63833}" destId="{985D9982-06A1-4DFB-92A6-D8E4C3A6D180}" srcOrd="0" destOrd="0" presId="urn:microsoft.com/office/officeart/2005/8/layout/radial1"/>
    <dgm:cxn modelId="{D233C011-6567-4F96-B2F1-8975161CF8BE}" srcId="{368FD5D2-716A-4A69-BAD5-894AED26D082}" destId="{387A9A5A-AE0A-49E8-BA1D-6F49DA134EAA}" srcOrd="10" destOrd="0" parTransId="{D3C75A2B-D7DD-4F4D-B452-4F88B303F3CA}" sibTransId="{F03A6B45-ED37-48DD-9240-BAE0B6A15571}"/>
    <dgm:cxn modelId="{285D4B31-C5C6-4A95-AD41-7963F741C4B4}" type="presOf" srcId="{69F31504-70D6-4B1C-8325-ED964D9F75DF}" destId="{02EC1220-6E51-4888-8D3A-C158EFE405D0}" srcOrd="0" destOrd="0" presId="urn:microsoft.com/office/officeart/2005/8/layout/radial1"/>
    <dgm:cxn modelId="{862D4608-3392-48EE-BAAA-4AECD40103D1}" type="presOf" srcId="{3D6E3708-A1DD-416F-8AE7-BFF66BA01BDB}" destId="{5BA894C3-BFC3-42B4-8B33-3FC75535C4B4}" srcOrd="1" destOrd="0" presId="urn:microsoft.com/office/officeart/2005/8/layout/radial1"/>
    <dgm:cxn modelId="{DDF2CA2E-F917-4BBF-8DA9-0813AF25EC5B}" type="presOf" srcId="{64C0AC27-2E5C-4BB1-AE0C-A9CDC1D39992}" destId="{87028C6E-3E00-4741-851F-39925418800D}" srcOrd="0" destOrd="0" presId="urn:microsoft.com/office/officeart/2005/8/layout/radial1"/>
    <dgm:cxn modelId="{60AA28BC-0AE5-4338-9F9A-DF2D968B61CA}" type="presOf" srcId="{3D6E3708-A1DD-416F-8AE7-BFF66BA01BDB}" destId="{CBED5463-4D47-43C0-884E-C8CFBEA270E9}" srcOrd="0" destOrd="0" presId="urn:microsoft.com/office/officeart/2005/8/layout/radial1"/>
    <dgm:cxn modelId="{6A60FEE5-FD98-43F9-A431-9AC63BCD90C5}" type="presOf" srcId="{D0DF1B60-DB4F-49D8-9A93-32273FD77A4A}" destId="{E8CF675E-ACBA-43A5-BCE0-C8870BFB4BD0}" srcOrd="0" destOrd="0" presId="urn:microsoft.com/office/officeart/2005/8/layout/radial1"/>
    <dgm:cxn modelId="{C093D253-D4AC-45F5-888F-D5AEC9BFC3E8}" type="presOf" srcId="{2261D3CE-08BA-40ED-9170-C0BC231FB8F4}" destId="{EA87DBFF-3467-44C5-B2C0-BAF7B7ADFD02}" srcOrd="0" destOrd="0" presId="urn:microsoft.com/office/officeart/2005/8/layout/radial1"/>
    <dgm:cxn modelId="{8AB0C40E-B217-47ED-9AE8-494CD911D17F}" type="presOf" srcId="{3AB23663-6171-4F2E-958C-458A18B11D08}" destId="{E97A9674-7682-4650-9FA0-6A080ECD493A}" srcOrd="0" destOrd="0" presId="urn:microsoft.com/office/officeart/2005/8/layout/radial1"/>
    <dgm:cxn modelId="{F8E83427-8B61-4FD7-814C-91CCA26CFE07}" srcId="{368FD5D2-716A-4A69-BAD5-894AED26D082}" destId="{2A5B423C-6C98-44E8-BFAD-BEB3E46DE9F5}" srcOrd="5" destOrd="0" parTransId="{38903600-8B70-4B4C-93FB-58503AE7A256}" sibTransId="{F4918721-6B44-43CB-8E6A-A3D9131A3798}"/>
    <dgm:cxn modelId="{32221F5B-5626-4208-9FD8-56932EC8342E}" srcId="{368FD5D2-716A-4A69-BAD5-894AED26D082}" destId="{250FA520-B3A3-4BA5-B15E-79971D4C4DE3}" srcOrd="18" destOrd="0" parTransId="{F641284D-5743-4CA6-A23F-78DD59D08AB0}" sibTransId="{A26B05A9-CE70-4A42-A697-70DD81D303BC}"/>
    <dgm:cxn modelId="{DBF3EAD8-804B-44BE-ABC6-6E0C347F283D}" type="presOf" srcId="{AE95A81A-9E7B-4DFE-A3E7-E218891F71C8}" destId="{B4AEC7C3-42D2-4F10-9122-417BF2E031E9}" srcOrd="1" destOrd="0" presId="urn:microsoft.com/office/officeart/2005/8/layout/radial1"/>
    <dgm:cxn modelId="{1868723A-D797-49AB-8443-BBCC086AE78F}" type="presOf" srcId="{3471B0E8-F0C9-44FD-84A5-6890A5312B05}" destId="{1E6126A0-3F46-438F-82DB-238C3A7911AE}" srcOrd="0" destOrd="0" presId="urn:microsoft.com/office/officeart/2005/8/layout/radial1"/>
    <dgm:cxn modelId="{A0814437-8050-4026-9D41-501D6F9810AD}" type="presOf" srcId="{69F31504-70D6-4B1C-8325-ED964D9F75DF}" destId="{15DA6FD1-343F-42BB-9C7A-1204B7479AE2}" srcOrd="1" destOrd="0" presId="urn:microsoft.com/office/officeart/2005/8/layout/radial1"/>
    <dgm:cxn modelId="{F4653EEE-FAE5-4783-8D2C-11ACC5912C72}" srcId="{368FD5D2-716A-4A69-BAD5-894AED26D082}" destId="{8A8442FC-DFFC-4170-BA90-2D961EF4BB44}" srcOrd="6" destOrd="0" parTransId="{B429CD8A-3545-4652-8EAC-DAACEA80FB74}" sibTransId="{C4C09A92-5461-4A6F-8673-088A90F19CCB}"/>
    <dgm:cxn modelId="{EB21C73A-BC3C-4BA0-8929-CBEB70542074}" type="presOf" srcId="{B429CD8A-3545-4652-8EAC-DAACEA80FB74}" destId="{C730C070-B73C-453C-ADED-225DE0E54337}" srcOrd="1" destOrd="0" presId="urn:microsoft.com/office/officeart/2005/8/layout/radial1"/>
    <dgm:cxn modelId="{B7B0522A-D1D4-402E-A7AE-19EBDCCE3553}" type="presOf" srcId="{D4B8BD25-90E8-40F3-BD86-F21FACE3A666}" destId="{4352A626-17ED-4DF9-858D-5839B9107B20}" srcOrd="1" destOrd="0" presId="urn:microsoft.com/office/officeart/2005/8/layout/radial1"/>
    <dgm:cxn modelId="{C954C918-89C1-44CC-B182-1DE2F9E3FB5B}" type="presOf" srcId="{B429CD8A-3545-4652-8EAC-DAACEA80FB74}" destId="{C0CDD19E-6E72-423B-BF6B-4DF551093635}" srcOrd="0" destOrd="0" presId="urn:microsoft.com/office/officeart/2005/8/layout/radial1"/>
    <dgm:cxn modelId="{8CC922AF-5B03-4065-B433-C7BAB31641FA}" type="presOf" srcId="{14FB3019-DE72-4C1E-9204-F7F8165B0950}" destId="{FBD0BE56-88D1-41FE-B083-837A8D3175FF}" srcOrd="1" destOrd="0" presId="urn:microsoft.com/office/officeart/2005/8/layout/radial1"/>
    <dgm:cxn modelId="{B1486A64-458E-4421-89D7-558E6A2E95B8}" type="presOf" srcId="{E5919E52-E87E-49AE-997D-EC2469F217E1}" destId="{5B460AD2-0735-46DE-9332-C86071E3DE54}" srcOrd="0" destOrd="0" presId="urn:microsoft.com/office/officeart/2005/8/layout/radial1"/>
    <dgm:cxn modelId="{C8FF0611-5509-40C7-B7A0-ED93ED31B4D7}" srcId="{368FD5D2-716A-4A69-BAD5-894AED26D082}" destId="{F0FC8295-A4CE-440B-8092-D53768D1E144}" srcOrd="9" destOrd="0" parTransId="{D4B8BD25-90E8-40F3-BD86-F21FACE3A666}" sibTransId="{26E8364F-03DD-42E5-B401-D68E2309A848}"/>
    <dgm:cxn modelId="{E1BC7A41-12E9-44B1-B482-3B2EA5F63F6F}" type="presOf" srcId="{CCBFB0E9-5450-45C6-B64A-E52E47EE11B8}" destId="{2641F3A2-EAA7-4132-8D16-8EEC47F43A26}" srcOrd="0" destOrd="0" presId="urn:microsoft.com/office/officeart/2005/8/layout/radial1"/>
    <dgm:cxn modelId="{D6659BD3-06A4-4856-B9B5-5391B0B6609F}" type="presOf" srcId="{B401E991-E3BB-4014-87F9-842B8C617801}" destId="{3F795B26-A779-4CE9-BAFC-4272CD4556A4}" srcOrd="0" destOrd="0" presId="urn:microsoft.com/office/officeart/2005/8/layout/radial1"/>
    <dgm:cxn modelId="{1DD0DF83-D24E-42CB-8FB0-CAC6FBC4E4BC}" type="presOf" srcId="{38903600-8B70-4B4C-93FB-58503AE7A256}" destId="{9F86BCA1-DF6D-4FBC-84DB-09D7288B5B91}" srcOrd="0" destOrd="0" presId="urn:microsoft.com/office/officeart/2005/8/layout/radial1"/>
    <dgm:cxn modelId="{FFF296C8-18D1-491E-9D04-A27AF5FE578E}" type="presOf" srcId="{C55F2626-9395-4C00-91A5-9F5342256D53}" destId="{30E93AA0-7997-4CBA-B57E-4C7E3BF4C66E}" srcOrd="0" destOrd="0" presId="urn:microsoft.com/office/officeart/2005/8/layout/radial1"/>
    <dgm:cxn modelId="{90EBCDC2-08E4-46F4-A5EA-422ECAC745AE}" type="presOf" srcId="{17E5E9A6-B88E-412B-9D68-E2DE50464BA3}" destId="{74262060-C852-43A1-BFB6-FE49D8D0E55D}" srcOrd="1" destOrd="0" presId="urn:microsoft.com/office/officeart/2005/8/layout/radial1"/>
    <dgm:cxn modelId="{07091BAA-A2DF-4455-9388-B59179338C1E}" type="presOf" srcId="{F641284D-5743-4CA6-A23F-78DD59D08AB0}" destId="{D988551F-7024-49EC-9CB8-F84F5742B24B}" srcOrd="1" destOrd="0" presId="urn:microsoft.com/office/officeart/2005/8/layout/radial1"/>
    <dgm:cxn modelId="{EDCC4615-CBA9-4C2F-9B0B-5C48B3B2B5D0}" srcId="{368FD5D2-716A-4A69-BAD5-894AED26D082}" destId="{C55F2626-9395-4C00-91A5-9F5342256D53}" srcOrd="8" destOrd="0" parTransId="{66FE7C28-1BB3-41D4-958F-E61F31EF80E8}" sibTransId="{74018A58-208B-4EA7-9C3C-A57ECA67D7E9}"/>
    <dgm:cxn modelId="{D84F9DC1-FF40-4129-9C5D-6ABC77130FAB}" srcId="{E5919E52-E87E-49AE-997D-EC2469F217E1}" destId="{368FD5D2-716A-4A69-BAD5-894AED26D082}" srcOrd="0" destOrd="0" parTransId="{C42235AE-FDED-4E94-B688-28481B5CB0B6}" sibTransId="{5AD9A226-9A1A-49AC-A48D-B36C9A9C19F3}"/>
    <dgm:cxn modelId="{46E0AAFC-6E2F-4A81-991C-B930F673F72C}" type="presOf" srcId="{63711F1C-0577-464B-8773-745D82CDC2D9}" destId="{2263C40B-5CFA-4A9F-A360-A90808227AFC}" srcOrd="0" destOrd="0" presId="urn:microsoft.com/office/officeart/2005/8/layout/radial1"/>
    <dgm:cxn modelId="{DDE802CD-F58B-4853-9333-419DD683FD49}" srcId="{368FD5D2-716A-4A69-BAD5-894AED26D082}" destId="{2261D3CE-08BA-40ED-9170-C0BC231FB8F4}" srcOrd="4" destOrd="0" parTransId="{CCBFB0E9-5450-45C6-B64A-E52E47EE11B8}" sibTransId="{9E0410E7-4A3B-422D-9B0A-631F07746112}"/>
    <dgm:cxn modelId="{4FC05C84-872F-4AE6-8B4C-1CC7C71F848D}" srcId="{368FD5D2-716A-4A69-BAD5-894AED26D082}" destId="{E184D84C-FA5C-48CF-84B5-F7509FE63833}" srcOrd="11" destOrd="0" parTransId="{3D6E3708-A1DD-416F-8AE7-BFF66BA01BDB}" sibTransId="{75FD9737-E18E-43AA-9BAB-974F3B98748C}"/>
    <dgm:cxn modelId="{52E480E3-0ED4-4889-98CC-A8059A0AFE14}" type="presOf" srcId="{93C2DC16-58F9-48F6-8B85-A14DEB638527}" destId="{1702E665-E45C-43F5-B50F-8FF15B499D5A}" srcOrd="0" destOrd="0" presId="urn:microsoft.com/office/officeart/2005/8/layout/radial1"/>
    <dgm:cxn modelId="{5E59A119-D5D4-4746-BE74-D6C80C7C489D}" type="presOf" srcId="{D4B8BD25-90E8-40F3-BD86-F21FACE3A666}" destId="{33A1D7F7-42D2-4584-AE77-F6C69DC444A6}" srcOrd="0" destOrd="0" presId="urn:microsoft.com/office/officeart/2005/8/layout/radial1"/>
    <dgm:cxn modelId="{D50516A9-E788-4EF5-B653-854E237F3717}" type="presOf" srcId="{31BEA37B-6CC7-405A-A597-F2A1E382CB9E}" destId="{C278C40F-ECF4-4DD7-8E65-5C148A647607}" srcOrd="1" destOrd="0" presId="urn:microsoft.com/office/officeart/2005/8/layout/radial1"/>
    <dgm:cxn modelId="{43762CD1-623A-41A2-B4FB-1E67314DDAB4}" type="presOf" srcId="{3D2A65B0-B2C4-4197-A678-909640309C3B}" destId="{BB857027-2F2E-45B5-9CCB-BEFFAB51A836}" srcOrd="1" destOrd="0" presId="urn:microsoft.com/office/officeart/2005/8/layout/radial1"/>
    <dgm:cxn modelId="{0498A2F0-FD45-48B7-9232-9151846D846B}" type="presOf" srcId="{71AA9BF9-FF18-43FE-A133-DD82A9026BCB}" destId="{17103EDA-C1CA-4775-B8C1-F70EFFB7857E}" srcOrd="1" destOrd="0" presId="urn:microsoft.com/office/officeart/2005/8/layout/radial1"/>
    <dgm:cxn modelId="{736CC242-ED56-4614-94F3-EFB68F6D601E}" srcId="{368FD5D2-716A-4A69-BAD5-894AED26D082}" destId="{26A0BF36-CFBC-44A1-8DED-9D1AB9D1DA51}" srcOrd="3" destOrd="0" parTransId="{B0C55F2E-CCE4-4BAB-97EB-99D526A21734}" sibTransId="{C850C6FF-54F0-452D-83E7-2B32D08D2882}"/>
    <dgm:cxn modelId="{2C3711FD-2F3D-4F7D-B2D5-216A8A66EF16}" type="presOf" srcId="{AE95A81A-9E7B-4DFE-A3E7-E218891F71C8}" destId="{BF720359-07CA-4DCC-91D7-1560435C1987}" srcOrd="0" destOrd="0" presId="urn:microsoft.com/office/officeart/2005/8/layout/radial1"/>
    <dgm:cxn modelId="{E33281F1-305E-4E8C-91DC-1EA9BE75625E}" srcId="{368FD5D2-716A-4A69-BAD5-894AED26D082}" destId="{B8BEDBF9-DB2A-4548-BAB7-560AD081C5AD}" srcOrd="15" destOrd="0" parTransId="{17E5E9A6-B88E-412B-9D68-E2DE50464BA3}" sibTransId="{E15CD890-409D-491A-9245-14400531AC36}"/>
    <dgm:cxn modelId="{2B939FE3-AAD3-412D-ADA3-E99D7682953E}" type="presOf" srcId="{250FA520-B3A3-4BA5-B15E-79971D4C4DE3}" destId="{507E3F72-7EC4-4F87-9621-0EF4B16C07B9}" srcOrd="0" destOrd="0" presId="urn:microsoft.com/office/officeart/2005/8/layout/radial1"/>
    <dgm:cxn modelId="{5B72A09F-C216-4E68-9DF5-F753695CBF3B}" type="presOf" srcId="{8A8442FC-DFFC-4170-BA90-2D961EF4BB44}" destId="{FAC2E698-5358-4A6E-B85C-C9772E78ED42}" srcOrd="0" destOrd="0" presId="urn:microsoft.com/office/officeart/2005/8/layout/radial1"/>
    <dgm:cxn modelId="{1624341C-B938-4994-8904-5FDC3E5AB7E2}" type="presOf" srcId="{2A5B423C-6C98-44E8-BFAD-BEB3E46DE9F5}" destId="{9FAEC00E-D2FF-469C-82C3-4306841C4216}" srcOrd="0" destOrd="0" presId="urn:microsoft.com/office/officeart/2005/8/layout/radial1"/>
    <dgm:cxn modelId="{9F8B1080-42E5-4999-AD6A-8B91B133FCD5}" srcId="{368FD5D2-716A-4A69-BAD5-894AED26D082}" destId="{BEEB32AE-03DA-4098-AB17-7020D2E753A0}" srcOrd="7" destOrd="0" parTransId="{D0DF1B60-DB4F-49D8-9A93-32273FD77A4A}" sibTransId="{A7755698-FF0A-4CFF-A0C3-E7F681B2014E}"/>
    <dgm:cxn modelId="{B0EEAB8E-1488-472E-8AC6-77AFEE60E3AF}" type="presParOf" srcId="{5B460AD2-0735-46DE-9332-C86071E3DE54}" destId="{E507AF8A-5E54-46D3-A3C8-E3B19C3B8AA1}" srcOrd="0" destOrd="0" presId="urn:microsoft.com/office/officeart/2005/8/layout/radial1"/>
    <dgm:cxn modelId="{E41EB5C0-A3A7-4300-B601-B631A40A6BBF}" type="presParOf" srcId="{5B460AD2-0735-46DE-9332-C86071E3DE54}" destId="{C34C1E32-1BFD-489F-8434-46A0A9A1797E}" srcOrd="1" destOrd="0" presId="urn:microsoft.com/office/officeart/2005/8/layout/radial1"/>
    <dgm:cxn modelId="{0B678232-FBFF-4583-8723-56403F5F2330}" type="presParOf" srcId="{C34C1E32-1BFD-489F-8434-46A0A9A1797E}" destId="{C278C40F-ECF4-4DD7-8E65-5C148A647607}" srcOrd="0" destOrd="0" presId="urn:microsoft.com/office/officeart/2005/8/layout/radial1"/>
    <dgm:cxn modelId="{2CC93C94-4022-4D9B-B189-07DAA0055043}" type="presParOf" srcId="{5B460AD2-0735-46DE-9332-C86071E3DE54}" destId="{3F795B26-A779-4CE9-BAFC-4272CD4556A4}" srcOrd="2" destOrd="0" presId="urn:microsoft.com/office/officeart/2005/8/layout/radial1"/>
    <dgm:cxn modelId="{0B6B51E8-DD7E-4E9B-8485-F476F50925E6}" type="presParOf" srcId="{5B460AD2-0735-46DE-9332-C86071E3DE54}" destId="{22CF9D65-8289-4FA0-90AD-D58616028771}" srcOrd="3" destOrd="0" presId="urn:microsoft.com/office/officeart/2005/8/layout/radial1"/>
    <dgm:cxn modelId="{A8699EFC-2CA1-4679-A6FA-25D4A45201F0}" type="presParOf" srcId="{22CF9D65-8289-4FA0-90AD-D58616028771}" destId="{FBD0BE56-88D1-41FE-B083-837A8D3175FF}" srcOrd="0" destOrd="0" presId="urn:microsoft.com/office/officeart/2005/8/layout/radial1"/>
    <dgm:cxn modelId="{69A967C4-62C3-4413-A6D6-D11A825B36AF}" type="presParOf" srcId="{5B460AD2-0735-46DE-9332-C86071E3DE54}" destId="{1702E665-E45C-43F5-B50F-8FF15B499D5A}" srcOrd="4" destOrd="0" presId="urn:microsoft.com/office/officeart/2005/8/layout/radial1"/>
    <dgm:cxn modelId="{F8079012-794D-4948-A48C-61869020FD46}" type="presParOf" srcId="{5B460AD2-0735-46DE-9332-C86071E3DE54}" destId="{1E6126A0-3F46-438F-82DB-238C3A7911AE}" srcOrd="5" destOrd="0" presId="urn:microsoft.com/office/officeart/2005/8/layout/radial1"/>
    <dgm:cxn modelId="{6976379E-F945-419B-A9D1-70BDBFA241E8}" type="presParOf" srcId="{1E6126A0-3F46-438F-82DB-238C3A7911AE}" destId="{2C447EAE-A47B-4134-B543-82E93A248C8A}" srcOrd="0" destOrd="0" presId="urn:microsoft.com/office/officeart/2005/8/layout/radial1"/>
    <dgm:cxn modelId="{6F8D1975-CD02-45EC-993E-ED2695CB70AA}" type="presParOf" srcId="{5B460AD2-0735-46DE-9332-C86071E3DE54}" destId="{ACD7CFEE-032A-43B7-8D40-E82594F84845}" srcOrd="6" destOrd="0" presId="urn:microsoft.com/office/officeart/2005/8/layout/radial1"/>
    <dgm:cxn modelId="{DC1CF146-E31E-40B6-914D-971A3932BDEE}" type="presParOf" srcId="{5B460AD2-0735-46DE-9332-C86071E3DE54}" destId="{3FD4D88F-CCEE-4DAB-9536-D14F3F46D943}" srcOrd="7" destOrd="0" presId="urn:microsoft.com/office/officeart/2005/8/layout/radial1"/>
    <dgm:cxn modelId="{69B9A1CC-CDC7-4BBF-85D6-5F7F99BB3344}" type="presParOf" srcId="{3FD4D88F-CCEE-4DAB-9536-D14F3F46D943}" destId="{D06A4104-551D-443B-8EC5-1B422253152F}" srcOrd="0" destOrd="0" presId="urn:microsoft.com/office/officeart/2005/8/layout/radial1"/>
    <dgm:cxn modelId="{5B50AEC6-A5F4-4020-B84B-8350EAEC73A6}" type="presParOf" srcId="{5B460AD2-0735-46DE-9332-C86071E3DE54}" destId="{C905635A-1349-419B-B2BB-D73C7E19F2BB}" srcOrd="8" destOrd="0" presId="urn:microsoft.com/office/officeart/2005/8/layout/radial1"/>
    <dgm:cxn modelId="{9D9DF70B-D3F4-4CCF-87C1-8096D58FE3AF}" type="presParOf" srcId="{5B460AD2-0735-46DE-9332-C86071E3DE54}" destId="{2641F3A2-EAA7-4132-8D16-8EEC47F43A26}" srcOrd="9" destOrd="0" presId="urn:microsoft.com/office/officeart/2005/8/layout/radial1"/>
    <dgm:cxn modelId="{ACE0D3D3-E10E-48FE-BD32-11AB17FCAECA}" type="presParOf" srcId="{2641F3A2-EAA7-4132-8D16-8EEC47F43A26}" destId="{B3672296-653B-4C53-A95B-3D69B90D81ED}" srcOrd="0" destOrd="0" presId="urn:microsoft.com/office/officeart/2005/8/layout/radial1"/>
    <dgm:cxn modelId="{87827084-3829-4E6D-AE44-C455C0AE46F1}" type="presParOf" srcId="{5B460AD2-0735-46DE-9332-C86071E3DE54}" destId="{EA87DBFF-3467-44C5-B2C0-BAF7B7ADFD02}" srcOrd="10" destOrd="0" presId="urn:microsoft.com/office/officeart/2005/8/layout/radial1"/>
    <dgm:cxn modelId="{3AA249EF-5600-40AD-AC3E-B2AF34DFB0E9}" type="presParOf" srcId="{5B460AD2-0735-46DE-9332-C86071E3DE54}" destId="{9F86BCA1-DF6D-4FBC-84DB-09D7288B5B91}" srcOrd="11" destOrd="0" presId="urn:microsoft.com/office/officeart/2005/8/layout/radial1"/>
    <dgm:cxn modelId="{1309F59A-47CB-498B-AB29-012E2481101B}" type="presParOf" srcId="{9F86BCA1-DF6D-4FBC-84DB-09D7288B5B91}" destId="{4772CB5A-BEF3-4543-821B-DBE9602F339B}" srcOrd="0" destOrd="0" presId="urn:microsoft.com/office/officeart/2005/8/layout/radial1"/>
    <dgm:cxn modelId="{273C126D-AA0F-4922-84AD-B2200C3A7507}" type="presParOf" srcId="{5B460AD2-0735-46DE-9332-C86071E3DE54}" destId="{9FAEC00E-D2FF-469C-82C3-4306841C4216}" srcOrd="12" destOrd="0" presId="urn:microsoft.com/office/officeart/2005/8/layout/radial1"/>
    <dgm:cxn modelId="{B052C035-07F0-44AE-B203-43D3DFE1CF7C}" type="presParOf" srcId="{5B460AD2-0735-46DE-9332-C86071E3DE54}" destId="{C0CDD19E-6E72-423B-BF6B-4DF551093635}" srcOrd="13" destOrd="0" presId="urn:microsoft.com/office/officeart/2005/8/layout/radial1"/>
    <dgm:cxn modelId="{940A8637-A555-4982-A9FD-F37231C6FDC7}" type="presParOf" srcId="{C0CDD19E-6E72-423B-BF6B-4DF551093635}" destId="{C730C070-B73C-453C-ADED-225DE0E54337}" srcOrd="0" destOrd="0" presId="urn:microsoft.com/office/officeart/2005/8/layout/radial1"/>
    <dgm:cxn modelId="{595485AA-B748-4E26-8E4B-4062325C021B}" type="presParOf" srcId="{5B460AD2-0735-46DE-9332-C86071E3DE54}" destId="{FAC2E698-5358-4A6E-B85C-C9772E78ED42}" srcOrd="14" destOrd="0" presId="urn:microsoft.com/office/officeart/2005/8/layout/radial1"/>
    <dgm:cxn modelId="{2E480FCD-5AAE-4293-AB35-3C2E53A3318F}" type="presParOf" srcId="{5B460AD2-0735-46DE-9332-C86071E3DE54}" destId="{E8CF675E-ACBA-43A5-BCE0-C8870BFB4BD0}" srcOrd="15" destOrd="0" presId="urn:microsoft.com/office/officeart/2005/8/layout/radial1"/>
    <dgm:cxn modelId="{AFEC4526-5CE2-4C4B-8B62-5C8F93AF161A}" type="presParOf" srcId="{E8CF675E-ACBA-43A5-BCE0-C8870BFB4BD0}" destId="{FED9A36E-56ED-4EB6-9B30-E76A6926A519}" srcOrd="0" destOrd="0" presId="urn:microsoft.com/office/officeart/2005/8/layout/radial1"/>
    <dgm:cxn modelId="{5773CF68-292F-4DFC-A8CC-4D1B754472EB}" type="presParOf" srcId="{5B460AD2-0735-46DE-9332-C86071E3DE54}" destId="{9D5D382A-2D52-4649-86AA-BF6ADDAC9458}" srcOrd="16" destOrd="0" presId="urn:microsoft.com/office/officeart/2005/8/layout/radial1"/>
    <dgm:cxn modelId="{29235A08-87C5-4DF7-927E-47D168837F33}" type="presParOf" srcId="{5B460AD2-0735-46DE-9332-C86071E3DE54}" destId="{4BA69226-5483-4C8A-82F1-569923629BF0}" srcOrd="17" destOrd="0" presId="urn:microsoft.com/office/officeart/2005/8/layout/radial1"/>
    <dgm:cxn modelId="{3990AE77-7A37-4B75-A35D-9202727F04F5}" type="presParOf" srcId="{4BA69226-5483-4C8A-82F1-569923629BF0}" destId="{ED3CB3FB-FB60-48D8-A5BB-471F4BC7D315}" srcOrd="0" destOrd="0" presId="urn:microsoft.com/office/officeart/2005/8/layout/radial1"/>
    <dgm:cxn modelId="{61280C35-AEC8-4C41-ADB9-F3DD0745383C}" type="presParOf" srcId="{5B460AD2-0735-46DE-9332-C86071E3DE54}" destId="{30E93AA0-7997-4CBA-B57E-4C7E3BF4C66E}" srcOrd="18" destOrd="0" presId="urn:microsoft.com/office/officeart/2005/8/layout/radial1"/>
    <dgm:cxn modelId="{F9D8B496-A0A5-4235-8510-0CD5536B201F}" type="presParOf" srcId="{5B460AD2-0735-46DE-9332-C86071E3DE54}" destId="{33A1D7F7-42D2-4584-AE77-F6C69DC444A6}" srcOrd="19" destOrd="0" presId="urn:microsoft.com/office/officeart/2005/8/layout/radial1"/>
    <dgm:cxn modelId="{61EA3DBC-A6E9-4639-9BC2-9EA03FDF7CD2}" type="presParOf" srcId="{33A1D7F7-42D2-4584-AE77-F6C69DC444A6}" destId="{4352A626-17ED-4DF9-858D-5839B9107B20}" srcOrd="0" destOrd="0" presId="urn:microsoft.com/office/officeart/2005/8/layout/radial1"/>
    <dgm:cxn modelId="{BD8D8199-A4DC-40DE-84F0-4DA136013B48}" type="presParOf" srcId="{5B460AD2-0735-46DE-9332-C86071E3DE54}" destId="{8A0C15F6-F452-4839-B951-07FF947700A0}" srcOrd="20" destOrd="0" presId="urn:microsoft.com/office/officeart/2005/8/layout/radial1"/>
    <dgm:cxn modelId="{C525E75C-5C08-4C38-B8A8-9E10C09ABEBF}" type="presParOf" srcId="{5B460AD2-0735-46DE-9332-C86071E3DE54}" destId="{FBA99BF9-7326-4D5B-AED6-76C8FD654079}" srcOrd="21" destOrd="0" presId="urn:microsoft.com/office/officeart/2005/8/layout/radial1"/>
    <dgm:cxn modelId="{F2256ACB-6B70-4F9F-AB20-93B0752CB117}" type="presParOf" srcId="{FBA99BF9-7326-4D5B-AED6-76C8FD654079}" destId="{2EB26DDC-DBEF-49A5-8860-06DA568B54C3}" srcOrd="0" destOrd="0" presId="urn:microsoft.com/office/officeart/2005/8/layout/radial1"/>
    <dgm:cxn modelId="{5D83E9BB-E3D6-45EF-B0D8-24DFDBAD688C}" type="presParOf" srcId="{5B460AD2-0735-46DE-9332-C86071E3DE54}" destId="{458F769A-9BDE-4F2F-8076-BD1E013F92A7}" srcOrd="22" destOrd="0" presId="urn:microsoft.com/office/officeart/2005/8/layout/radial1"/>
    <dgm:cxn modelId="{00C51C22-456F-410E-A5ED-27A655AD0212}" type="presParOf" srcId="{5B460AD2-0735-46DE-9332-C86071E3DE54}" destId="{CBED5463-4D47-43C0-884E-C8CFBEA270E9}" srcOrd="23" destOrd="0" presId="urn:microsoft.com/office/officeart/2005/8/layout/radial1"/>
    <dgm:cxn modelId="{62CB422A-B318-4059-A80E-1E3D0EEA7CE3}" type="presParOf" srcId="{CBED5463-4D47-43C0-884E-C8CFBEA270E9}" destId="{5BA894C3-BFC3-42B4-8B33-3FC75535C4B4}" srcOrd="0" destOrd="0" presId="urn:microsoft.com/office/officeart/2005/8/layout/radial1"/>
    <dgm:cxn modelId="{1E7D2779-EE4B-46A1-9B89-D8E77E5F11DD}" type="presParOf" srcId="{5B460AD2-0735-46DE-9332-C86071E3DE54}" destId="{985D9982-06A1-4DFB-92A6-D8E4C3A6D180}" srcOrd="24" destOrd="0" presId="urn:microsoft.com/office/officeart/2005/8/layout/radial1"/>
    <dgm:cxn modelId="{878F6F1B-F989-4907-99C9-51B3BE3D341A}" type="presParOf" srcId="{5B460AD2-0735-46DE-9332-C86071E3DE54}" destId="{02EC1220-6E51-4888-8D3A-C158EFE405D0}" srcOrd="25" destOrd="0" presId="urn:microsoft.com/office/officeart/2005/8/layout/radial1"/>
    <dgm:cxn modelId="{B5B59EB4-B8A3-4410-BD07-A3B1C4DBA9B5}" type="presParOf" srcId="{02EC1220-6E51-4888-8D3A-C158EFE405D0}" destId="{15DA6FD1-343F-42BB-9C7A-1204B7479AE2}" srcOrd="0" destOrd="0" presId="urn:microsoft.com/office/officeart/2005/8/layout/radial1"/>
    <dgm:cxn modelId="{C20E2445-79A7-482B-88D5-A8AA0FCAA0FD}" type="presParOf" srcId="{5B460AD2-0735-46DE-9332-C86071E3DE54}" destId="{8D408326-2E32-4B5A-A387-87FF51890A61}" srcOrd="26" destOrd="0" presId="urn:microsoft.com/office/officeart/2005/8/layout/radial1"/>
    <dgm:cxn modelId="{498A8BA9-8C50-4E0F-805B-74163B6A72E6}" type="presParOf" srcId="{5B460AD2-0735-46DE-9332-C86071E3DE54}" destId="{800036B1-3F94-4240-9997-BAB48377B293}" srcOrd="27" destOrd="0" presId="urn:microsoft.com/office/officeart/2005/8/layout/radial1"/>
    <dgm:cxn modelId="{481A8B6C-C1CD-4CF8-8BFB-A6A9995EBB79}" type="presParOf" srcId="{800036B1-3F94-4240-9997-BAB48377B293}" destId="{17103EDA-C1CA-4775-B8C1-F70EFFB7857E}" srcOrd="0" destOrd="0" presId="urn:microsoft.com/office/officeart/2005/8/layout/radial1"/>
    <dgm:cxn modelId="{B880D145-79DD-4C27-A6CE-9619593BD120}" type="presParOf" srcId="{5B460AD2-0735-46DE-9332-C86071E3DE54}" destId="{E97A9674-7682-4650-9FA0-6A080ECD493A}" srcOrd="28" destOrd="0" presId="urn:microsoft.com/office/officeart/2005/8/layout/radial1"/>
    <dgm:cxn modelId="{5B9616C7-D14E-4A11-8C06-84D51CC4BC8D}" type="presParOf" srcId="{5B460AD2-0735-46DE-9332-C86071E3DE54}" destId="{2263C40B-5CFA-4A9F-A360-A90808227AFC}" srcOrd="29" destOrd="0" presId="urn:microsoft.com/office/officeart/2005/8/layout/radial1"/>
    <dgm:cxn modelId="{D5E27D8E-A223-4BF7-B80C-C428DAB70066}" type="presParOf" srcId="{2263C40B-5CFA-4A9F-A360-A90808227AFC}" destId="{710482CF-775D-486D-8B03-4E01373790C8}" srcOrd="0" destOrd="0" presId="urn:microsoft.com/office/officeart/2005/8/layout/radial1"/>
    <dgm:cxn modelId="{8AFE7EB0-F77C-41B8-B80C-B86EF79140A4}" type="presParOf" srcId="{5B460AD2-0735-46DE-9332-C86071E3DE54}" destId="{F8E4DDD4-D127-4872-9890-D4B5FB6FBACF}" srcOrd="30" destOrd="0" presId="urn:microsoft.com/office/officeart/2005/8/layout/radial1"/>
    <dgm:cxn modelId="{3F4DEE9F-A36C-45CC-A889-03A917969431}" type="presParOf" srcId="{5B460AD2-0735-46DE-9332-C86071E3DE54}" destId="{75696803-E12D-4D81-8974-81DE547F622A}" srcOrd="31" destOrd="0" presId="urn:microsoft.com/office/officeart/2005/8/layout/radial1"/>
    <dgm:cxn modelId="{72F39E7D-FC40-41B3-A37C-C08B87292232}" type="presParOf" srcId="{75696803-E12D-4D81-8974-81DE547F622A}" destId="{74262060-C852-43A1-BFB6-FE49D8D0E55D}" srcOrd="0" destOrd="0" presId="urn:microsoft.com/office/officeart/2005/8/layout/radial1"/>
    <dgm:cxn modelId="{8CEA9834-EAC4-49C1-95FF-43EB127C05CD}" type="presParOf" srcId="{5B460AD2-0735-46DE-9332-C86071E3DE54}" destId="{02197E72-CBBA-400F-BEEE-5D0670480500}" srcOrd="32" destOrd="0" presId="urn:microsoft.com/office/officeart/2005/8/layout/radial1"/>
    <dgm:cxn modelId="{1AFC7532-8D5B-47B4-96A5-5D4016248B63}" type="presParOf" srcId="{5B460AD2-0735-46DE-9332-C86071E3DE54}" destId="{DDD034A5-7FC0-468D-AF03-70C41401CF67}" srcOrd="33" destOrd="0" presId="urn:microsoft.com/office/officeart/2005/8/layout/radial1"/>
    <dgm:cxn modelId="{6BFBCA3F-42CE-4127-A37C-10BC3AC1B93D}" type="presParOf" srcId="{DDD034A5-7FC0-468D-AF03-70C41401CF67}" destId="{BB857027-2F2E-45B5-9CCB-BEFFAB51A836}" srcOrd="0" destOrd="0" presId="urn:microsoft.com/office/officeart/2005/8/layout/radial1"/>
    <dgm:cxn modelId="{78ECB638-0D27-4335-BC87-C89496BA127A}" type="presParOf" srcId="{5B460AD2-0735-46DE-9332-C86071E3DE54}" destId="{87028C6E-3E00-4741-851F-39925418800D}" srcOrd="34" destOrd="0" presId="urn:microsoft.com/office/officeart/2005/8/layout/radial1"/>
    <dgm:cxn modelId="{AA4CFADF-2C85-4273-B893-B1396CF5D0DA}" type="presParOf" srcId="{5B460AD2-0735-46DE-9332-C86071E3DE54}" destId="{BF720359-07CA-4DCC-91D7-1560435C1987}" srcOrd="35" destOrd="0" presId="urn:microsoft.com/office/officeart/2005/8/layout/radial1"/>
    <dgm:cxn modelId="{7DE1B835-0BDE-4012-9675-2F46ADADE552}" type="presParOf" srcId="{BF720359-07CA-4DCC-91D7-1560435C1987}" destId="{B4AEC7C3-42D2-4F10-9122-417BF2E031E9}" srcOrd="0" destOrd="0" presId="urn:microsoft.com/office/officeart/2005/8/layout/radial1"/>
    <dgm:cxn modelId="{7986015B-A043-432F-A3D8-688E03DBD11E}" type="presParOf" srcId="{5B460AD2-0735-46DE-9332-C86071E3DE54}" destId="{825EAF14-8B98-415C-8E8E-8ABFCD248608}" srcOrd="36" destOrd="0" presId="urn:microsoft.com/office/officeart/2005/8/layout/radial1"/>
    <dgm:cxn modelId="{96D661FB-5D5A-448C-B2F1-33C37EEAE62B}" type="presParOf" srcId="{5B460AD2-0735-46DE-9332-C86071E3DE54}" destId="{C768B224-B2E8-4757-A1C4-CDC0C1D78CFE}" srcOrd="37" destOrd="0" presId="urn:microsoft.com/office/officeart/2005/8/layout/radial1"/>
    <dgm:cxn modelId="{C5F53D2A-8FF2-4F72-B5B2-54C8708A750F}" type="presParOf" srcId="{C768B224-B2E8-4757-A1C4-CDC0C1D78CFE}" destId="{D988551F-7024-49EC-9CB8-F84F5742B24B}" srcOrd="0" destOrd="0" presId="urn:microsoft.com/office/officeart/2005/8/layout/radial1"/>
    <dgm:cxn modelId="{4BF2E3FA-0A4E-4418-B18E-682F0B030C53}" type="presParOf" srcId="{5B460AD2-0735-46DE-9332-C86071E3DE54}" destId="{507E3F72-7EC4-4F87-9621-0EF4B16C07B9}" srcOrd="38" destOrd="0" presId="urn:microsoft.com/office/officeart/2005/8/layout/radial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919E52-E87E-49AE-997D-EC2469F217E1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8FD5D2-716A-4A69-BAD5-894AED26D082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42235AE-FDED-4E94-B688-28481B5CB0B6}" type="parTrans" cxnId="{D84F9DC1-FF40-4129-9C5D-6ABC77130FAB}">
      <dgm:prSet/>
      <dgm:spPr/>
      <dgm:t>
        <a:bodyPr/>
        <a:lstStyle/>
        <a:p>
          <a:endParaRPr lang="en-US"/>
        </a:p>
      </dgm:t>
    </dgm:pt>
    <dgm:pt modelId="{5AD9A226-9A1A-49AC-A48D-B36C9A9C19F3}" type="sibTrans" cxnId="{D84F9DC1-FF40-4129-9C5D-6ABC77130FAB}">
      <dgm:prSet/>
      <dgm:spPr/>
      <dgm:t>
        <a:bodyPr/>
        <a:lstStyle/>
        <a:p>
          <a:endParaRPr lang="en-US"/>
        </a:p>
      </dgm:t>
    </dgm:pt>
    <dgm:pt modelId="{B401E991-E3BB-4014-87F9-842B8C617801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1BEA37B-6CC7-405A-A597-F2A1E382CB9E}" type="parTrans" cxnId="{C59B7162-8DB7-4AE8-969E-D249CA91ACEE}">
      <dgm:prSet/>
      <dgm:spPr/>
      <dgm:t>
        <a:bodyPr/>
        <a:lstStyle/>
        <a:p>
          <a:endParaRPr lang="en-US"/>
        </a:p>
      </dgm:t>
    </dgm:pt>
    <dgm:pt modelId="{0649AC5A-FE9A-49AB-8870-B332E3FC2F73}" type="sibTrans" cxnId="{C59B7162-8DB7-4AE8-969E-D249CA91ACEE}">
      <dgm:prSet/>
      <dgm:spPr/>
      <dgm:t>
        <a:bodyPr/>
        <a:lstStyle/>
        <a:p>
          <a:endParaRPr lang="en-US"/>
        </a:p>
      </dgm:t>
    </dgm:pt>
    <dgm:pt modelId="{93C2DC16-58F9-48F6-8B85-A14DEB638527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4FB3019-DE72-4C1E-9204-F7F8165B0950}" type="parTrans" cxnId="{8FECA55E-3FD9-401A-9D29-B1C253F4F064}">
      <dgm:prSet/>
      <dgm:spPr/>
      <dgm:t>
        <a:bodyPr/>
        <a:lstStyle/>
        <a:p>
          <a:endParaRPr lang="en-US"/>
        </a:p>
      </dgm:t>
    </dgm:pt>
    <dgm:pt modelId="{875BD7B4-A535-4102-BE51-4C50861DA37D}" type="sibTrans" cxnId="{8FECA55E-3FD9-401A-9D29-B1C253F4F064}">
      <dgm:prSet/>
      <dgm:spPr/>
      <dgm:t>
        <a:bodyPr/>
        <a:lstStyle/>
        <a:p>
          <a:endParaRPr lang="en-US"/>
        </a:p>
      </dgm:t>
    </dgm:pt>
    <dgm:pt modelId="{75F229BD-D662-4B3F-B6B1-44376E5961C2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471B0E8-F0C9-44FD-84A5-6890A5312B05}" type="parTrans" cxnId="{4A50031C-3198-4733-A12F-EE05D3DCC1AD}">
      <dgm:prSet/>
      <dgm:spPr/>
      <dgm:t>
        <a:bodyPr/>
        <a:lstStyle/>
        <a:p>
          <a:endParaRPr lang="en-US"/>
        </a:p>
      </dgm:t>
    </dgm:pt>
    <dgm:pt modelId="{49CEAF0A-D383-4A94-98BE-EFC8DA42653F}" type="sibTrans" cxnId="{4A50031C-3198-4733-A12F-EE05D3DCC1AD}">
      <dgm:prSet/>
      <dgm:spPr/>
      <dgm:t>
        <a:bodyPr/>
        <a:lstStyle/>
        <a:p>
          <a:endParaRPr lang="en-US"/>
        </a:p>
      </dgm:t>
    </dgm:pt>
    <dgm:pt modelId="{26A0BF36-CFBC-44A1-8DED-9D1AB9D1DA51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0C55F2E-CCE4-4BAB-97EB-99D526A21734}" type="parTrans" cxnId="{736CC242-ED56-4614-94F3-EFB68F6D601E}">
      <dgm:prSet/>
      <dgm:spPr/>
      <dgm:t>
        <a:bodyPr/>
        <a:lstStyle/>
        <a:p>
          <a:endParaRPr lang="en-US"/>
        </a:p>
      </dgm:t>
    </dgm:pt>
    <dgm:pt modelId="{C850C6FF-54F0-452D-83E7-2B32D08D2882}" type="sibTrans" cxnId="{736CC242-ED56-4614-94F3-EFB68F6D601E}">
      <dgm:prSet/>
      <dgm:spPr/>
      <dgm:t>
        <a:bodyPr/>
        <a:lstStyle/>
        <a:p>
          <a:endParaRPr lang="en-US"/>
        </a:p>
      </dgm:t>
    </dgm:pt>
    <dgm:pt modelId="{2261D3CE-08BA-40ED-9170-C0BC231FB8F4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CBFB0E9-5450-45C6-B64A-E52E47EE11B8}" type="parTrans" cxnId="{DDE802CD-F58B-4853-9333-419DD683FD49}">
      <dgm:prSet/>
      <dgm:spPr/>
      <dgm:t>
        <a:bodyPr/>
        <a:lstStyle/>
        <a:p>
          <a:endParaRPr lang="en-US"/>
        </a:p>
      </dgm:t>
    </dgm:pt>
    <dgm:pt modelId="{9E0410E7-4A3B-422D-9B0A-631F07746112}" type="sibTrans" cxnId="{DDE802CD-F58B-4853-9333-419DD683FD49}">
      <dgm:prSet/>
      <dgm:spPr/>
      <dgm:t>
        <a:bodyPr/>
        <a:lstStyle/>
        <a:p>
          <a:endParaRPr lang="en-US"/>
        </a:p>
      </dgm:t>
    </dgm:pt>
    <dgm:pt modelId="{2A5B423C-6C98-44E8-BFAD-BEB3E46DE9F5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8903600-8B70-4B4C-93FB-58503AE7A256}" type="parTrans" cxnId="{F8E83427-8B61-4FD7-814C-91CCA26CFE07}">
      <dgm:prSet/>
      <dgm:spPr/>
      <dgm:t>
        <a:bodyPr/>
        <a:lstStyle/>
        <a:p>
          <a:endParaRPr lang="en-US"/>
        </a:p>
      </dgm:t>
    </dgm:pt>
    <dgm:pt modelId="{F4918721-6B44-43CB-8E6A-A3D9131A3798}" type="sibTrans" cxnId="{F8E83427-8B61-4FD7-814C-91CCA26CFE07}">
      <dgm:prSet/>
      <dgm:spPr/>
      <dgm:t>
        <a:bodyPr/>
        <a:lstStyle/>
        <a:p>
          <a:endParaRPr lang="en-US"/>
        </a:p>
      </dgm:t>
    </dgm:pt>
    <dgm:pt modelId="{250FA520-B3A3-4BA5-B15E-79971D4C4DE3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F641284D-5743-4CA6-A23F-78DD59D08AB0}" type="parTrans" cxnId="{32221F5B-5626-4208-9FD8-56932EC8342E}">
      <dgm:prSet/>
      <dgm:spPr/>
      <dgm:t>
        <a:bodyPr/>
        <a:lstStyle/>
        <a:p>
          <a:endParaRPr lang="en-US"/>
        </a:p>
      </dgm:t>
    </dgm:pt>
    <dgm:pt modelId="{A26B05A9-CE70-4A42-A697-70DD81D303BC}" type="sibTrans" cxnId="{32221F5B-5626-4208-9FD8-56932EC8342E}">
      <dgm:prSet/>
      <dgm:spPr/>
      <dgm:t>
        <a:bodyPr/>
        <a:lstStyle/>
        <a:p>
          <a:endParaRPr lang="en-US"/>
        </a:p>
      </dgm:t>
    </dgm:pt>
    <dgm:pt modelId="{8A8442FC-DFFC-4170-BA90-2D961EF4BB44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429CD8A-3545-4652-8EAC-DAACEA80FB74}" type="parTrans" cxnId="{F4653EEE-FAE5-4783-8D2C-11ACC5912C72}">
      <dgm:prSet/>
      <dgm:spPr/>
      <dgm:t>
        <a:bodyPr/>
        <a:lstStyle/>
        <a:p>
          <a:endParaRPr lang="en-US"/>
        </a:p>
      </dgm:t>
    </dgm:pt>
    <dgm:pt modelId="{C4C09A92-5461-4A6F-8673-088A90F19CCB}" type="sibTrans" cxnId="{F4653EEE-FAE5-4783-8D2C-11ACC5912C72}">
      <dgm:prSet/>
      <dgm:spPr/>
      <dgm:t>
        <a:bodyPr/>
        <a:lstStyle/>
        <a:p>
          <a:endParaRPr lang="en-US"/>
        </a:p>
      </dgm:t>
    </dgm:pt>
    <dgm:pt modelId="{BEEB32AE-03DA-4098-AB17-7020D2E753A0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0DF1B60-DB4F-49D8-9A93-32273FD77A4A}" type="parTrans" cxnId="{9F8B1080-42E5-4999-AD6A-8B91B133FCD5}">
      <dgm:prSet/>
      <dgm:spPr/>
      <dgm:t>
        <a:bodyPr/>
        <a:lstStyle/>
        <a:p>
          <a:endParaRPr lang="en-US"/>
        </a:p>
      </dgm:t>
    </dgm:pt>
    <dgm:pt modelId="{A7755698-FF0A-4CFF-A0C3-E7F681B2014E}" type="sibTrans" cxnId="{9F8B1080-42E5-4999-AD6A-8B91B133FCD5}">
      <dgm:prSet/>
      <dgm:spPr/>
      <dgm:t>
        <a:bodyPr/>
        <a:lstStyle/>
        <a:p>
          <a:endParaRPr lang="en-US"/>
        </a:p>
      </dgm:t>
    </dgm:pt>
    <dgm:pt modelId="{DE8B07CF-B74B-4A62-9459-0D11D8097FF5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B541154-168D-4D68-8FBD-13B11D79EC8E}" type="parTrans" cxnId="{A9D393FB-E3AA-4D95-BC5B-861765EDDF34}">
      <dgm:prSet/>
      <dgm:spPr/>
      <dgm:t>
        <a:bodyPr/>
        <a:lstStyle/>
        <a:p>
          <a:endParaRPr lang="en-US"/>
        </a:p>
      </dgm:t>
    </dgm:pt>
    <dgm:pt modelId="{F6288977-86C6-4514-8020-3D78EA7C58FF}" type="sibTrans" cxnId="{A9D393FB-E3AA-4D95-BC5B-861765EDDF34}">
      <dgm:prSet/>
      <dgm:spPr/>
      <dgm:t>
        <a:bodyPr/>
        <a:lstStyle/>
        <a:p>
          <a:endParaRPr lang="en-US"/>
        </a:p>
      </dgm:t>
    </dgm:pt>
    <dgm:pt modelId="{2ADAAEDE-3CF6-4239-9E17-FC1B29885E05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52394025-B25D-44C3-8B7C-76BFE2C509AA}" type="parTrans" cxnId="{416076C2-7BA0-4A1D-B4C4-42A54CFAE0CB}">
      <dgm:prSet/>
      <dgm:spPr/>
      <dgm:t>
        <a:bodyPr/>
        <a:lstStyle/>
        <a:p>
          <a:endParaRPr lang="en-US"/>
        </a:p>
      </dgm:t>
    </dgm:pt>
    <dgm:pt modelId="{2954F734-48E4-4B5C-947A-93BFB2D68A4E}" type="sibTrans" cxnId="{416076C2-7BA0-4A1D-B4C4-42A54CFAE0CB}">
      <dgm:prSet/>
      <dgm:spPr/>
      <dgm:t>
        <a:bodyPr/>
        <a:lstStyle/>
        <a:p>
          <a:endParaRPr lang="en-US"/>
        </a:p>
      </dgm:t>
    </dgm:pt>
    <dgm:pt modelId="{FF86EB4D-2D31-4208-94E8-65D3C534E334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EF46ADF7-D36F-4EAB-BB2A-668665792F40}" type="parTrans" cxnId="{7399AE05-44AD-46BE-BB2B-301118EAD401}">
      <dgm:prSet/>
      <dgm:spPr/>
      <dgm:t>
        <a:bodyPr/>
        <a:lstStyle/>
        <a:p>
          <a:endParaRPr lang="en-US"/>
        </a:p>
      </dgm:t>
    </dgm:pt>
    <dgm:pt modelId="{6AD77FE2-61EB-4116-8F39-40C5AF27F9BF}" type="sibTrans" cxnId="{7399AE05-44AD-46BE-BB2B-301118EAD401}">
      <dgm:prSet/>
      <dgm:spPr/>
      <dgm:t>
        <a:bodyPr/>
        <a:lstStyle/>
        <a:p>
          <a:endParaRPr lang="en-US"/>
        </a:p>
      </dgm:t>
    </dgm:pt>
    <dgm:pt modelId="{C55F2626-9395-4C00-91A5-9F5342256D53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6FE7C28-1BB3-41D4-958F-E61F31EF80E8}" type="parTrans" cxnId="{EDCC4615-CBA9-4C2F-9B0B-5C48B3B2B5D0}">
      <dgm:prSet/>
      <dgm:spPr/>
      <dgm:t>
        <a:bodyPr/>
        <a:lstStyle/>
        <a:p>
          <a:endParaRPr lang="en-US"/>
        </a:p>
      </dgm:t>
    </dgm:pt>
    <dgm:pt modelId="{74018A58-208B-4EA7-9C3C-A57ECA67D7E9}" type="sibTrans" cxnId="{EDCC4615-CBA9-4C2F-9B0B-5C48B3B2B5D0}">
      <dgm:prSet/>
      <dgm:spPr/>
      <dgm:t>
        <a:bodyPr/>
        <a:lstStyle/>
        <a:p>
          <a:endParaRPr lang="en-US"/>
        </a:p>
      </dgm:t>
    </dgm:pt>
    <dgm:pt modelId="{454A7763-4984-4511-9C21-FD5CF7A1BB9E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01A78C6-048E-4BD8-B150-8EAA98C24B93}" type="parTrans" cxnId="{0D16ED67-DDB3-497D-B19F-0C64E57560D4}">
      <dgm:prSet/>
      <dgm:spPr/>
      <dgm:t>
        <a:bodyPr/>
        <a:lstStyle/>
        <a:p>
          <a:endParaRPr lang="en-US"/>
        </a:p>
      </dgm:t>
    </dgm:pt>
    <dgm:pt modelId="{4CC70CD9-8012-403B-B36F-2DAF01250188}" type="sibTrans" cxnId="{0D16ED67-DDB3-497D-B19F-0C64E57560D4}">
      <dgm:prSet/>
      <dgm:spPr/>
      <dgm:t>
        <a:bodyPr/>
        <a:lstStyle/>
        <a:p>
          <a:endParaRPr lang="en-US"/>
        </a:p>
      </dgm:t>
    </dgm:pt>
    <dgm:pt modelId="{F0FC8295-A4CE-440B-8092-D53768D1E144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4B8BD25-90E8-40F3-BD86-F21FACE3A666}" type="parTrans" cxnId="{C8FF0611-5509-40C7-B7A0-ED93ED31B4D7}">
      <dgm:prSet/>
      <dgm:spPr/>
      <dgm:t>
        <a:bodyPr/>
        <a:lstStyle/>
        <a:p>
          <a:endParaRPr lang="en-US"/>
        </a:p>
      </dgm:t>
    </dgm:pt>
    <dgm:pt modelId="{26E8364F-03DD-42E5-B401-D68E2309A848}" type="sibTrans" cxnId="{C8FF0611-5509-40C7-B7A0-ED93ED31B4D7}">
      <dgm:prSet/>
      <dgm:spPr/>
      <dgm:t>
        <a:bodyPr/>
        <a:lstStyle/>
        <a:p>
          <a:endParaRPr lang="en-US"/>
        </a:p>
      </dgm:t>
    </dgm:pt>
    <dgm:pt modelId="{387A9A5A-AE0A-49E8-BA1D-6F49DA134EAA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3C75A2B-D7DD-4F4D-B452-4F88B303F3CA}" type="parTrans" cxnId="{D233C011-6567-4F96-B2F1-8975161CF8BE}">
      <dgm:prSet/>
      <dgm:spPr/>
      <dgm:t>
        <a:bodyPr/>
        <a:lstStyle/>
        <a:p>
          <a:endParaRPr lang="en-US"/>
        </a:p>
      </dgm:t>
    </dgm:pt>
    <dgm:pt modelId="{F03A6B45-ED37-48DD-9240-BAE0B6A15571}" type="sibTrans" cxnId="{D233C011-6567-4F96-B2F1-8975161CF8BE}">
      <dgm:prSet/>
      <dgm:spPr/>
      <dgm:t>
        <a:bodyPr/>
        <a:lstStyle/>
        <a:p>
          <a:endParaRPr lang="en-US"/>
        </a:p>
      </dgm:t>
    </dgm:pt>
    <dgm:pt modelId="{E184D84C-FA5C-48CF-84B5-F7509FE63833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6E3708-A1DD-416F-8AE7-BFF66BA01BDB}" type="parTrans" cxnId="{4FC05C84-872F-4AE6-8B4C-1CC7C71F848D}">
      <dgm:prSet/>
      <dgm:spPr/>
      <dgm:t>
        <a:bodyPr/>
        <a:lstStyle/>
        <a:p>
          <a:endParaRPr lang="en-US"/>
        </a:p>
      </dgm:t>
    </dgm:pt>
    <dgm:pt modelId="{75FD9737-E18E-43AA-9BAB-974F3B98748C}" type="sibTrans" cxnId="{4FC05C84-872F-4AE6-8B4C-1CC7C71F848D}">
      <dgm:prSet/>
      <dgm:spPr/>
      <dgm:t>
        <a:bodyPr/>
        <a:lstStyle/>
        <a:p>
          <a:endParaRPr lang="en-US"/>
        </a:p>
      </dgm:t>
    </dgm:pt>
    <dgm:pt modelId="{0F8C7EAE-1610-4600-A795-CEF175A5F779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9F31504-70D6-4B1C-8325-ED964D9F75DF}" type="parTrans" cxnId="{98C8EE13-7408-4457-BF73-0F3E14326047}">
      <dgm:prSet/>
      <dgm:spPr/>
      <dgm:t>
        <a:bodyPr/>
        <a:lstStyle/>
        <a:p>
          <a:endParaRPr lang="en-US"/>
        </a:p>
      </dgm:t>
    </dgm:pt>
    <dgm:pt modelId="{8F618AD1-498A-4E99-ACBE-C762E4058275}" type="sibTrans" cxnId="{98C8EE13-7408-4457-BF73-0F3E14326047}">
      <dgm:prSet/>
      <dgm:spPr/>
      <dgm:t>
        <a:bodyPr/>
        <a:lstStyle/>
        <a:p>
          <a:endParaRPr lang="en-US"/>
        </a:p>
      </dgm:t>
    </dgm:pt>
    <dgm:pt modelId="{3AB23663-6171-4F2E-958C-458A18B11D08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71AA9BF9-FF18-43FE-A133-DD82A9026BCB}" type="parTrans" cxnId="{337FB3EB-3215-475B-A7CC-EED1A44A3DB4}">
      <dgm:prSet/>
      <dgm:spPr/>
      <dgm:t>
        <a:bodyPr/>
        <a:lstStyle/>
        <a:p>
          <a:endParaRPr lang="en-US"/>
        </a:p>
      </dgm:t>
    </dgm:pt>
    <dgm:pt modelId="{29060911-BA8E-4A4F-B219-67773E2C1673}" type="sibTrans" cxnId="{337FB3EB-3215-475B-A7CC-EED1A44A3DB4}">
      <dgm:prSet/>
      <dgm:spPr/>
      <dgm:t>
        <a:bodyPr/>
        <a:lstStyle/>
        <a:p>
          <a:endParaRPr lang="en-US"/>
        </a:p>
      </dgm:t>
    </dgm:pt>
    <dgm:pt modelId="{15EA926E-BACD-4E19-B127-4CDC08B7552E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3711F1C-0577-464B-8773-745D82CDC2D9}" type="parTrans" cxnId="{CB34E54E-4088-469E-B408-7BD90F153294}">
      <dgm:prSet/>
      <dgm:spPr/>
      <dgm:t>
        <a:bodyPr/>
        <a:lstStyle/>
        <a:p>
          <a:endParaRPr lang="en-US"/>
        </a:p>
      </dgm:t>
    </dgm:pt>
    <dgm:pt modelId="{1A6B9EBB-95D7-4FBB-88B4-F05E880075EC}" type="sibTrans" cxnId="{CB34E54E-4088-469E-B408-7BD90F153294}">
      <dgm:prSet/>
      <dgm:spPr/>
      <dgm:t>
        <a:bodyPr/>
        <a:lstStyle/>
        <a:p>
          <a:endParaRPr lang="en-US"/>
        </a:p>
      </dgm:t>
    </dgm:pt>
    <dgm:pt modelId="{B8BEDBF9-DB2A-4548-BAB7-560AD081C5AD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7E5E9A6-B88E-412B-9D68-E2DE50464BA3}" type="parTrans" cxnId="{E33281F1-305E-4E8C-91DC-1EA9BE75625E}">
      <dgm:prSet/>
      <dgm:spPr/>
      <dgm:t>
        <a:bodyPr/>
        <a:lstStyle/>
        <a:p>
          <a:endParaRPr lang="en-US"/>
        </a:p>
      </dgm:t>
    </dgm:pt>
    <dgm:pt modelId="{E15CD890-409D-491A-9245-14400531AC36}" type="sibTrans" cxnId="{E33281F1-305E-4E8C-91DC-1EA9BE75625E}">
      <dgm:prSet/>
      <dgm:spPr/>
      <dgm:t>
        <a:bodyPr/>
        <a:lstStyle/>
        <a:p>
          <a:endParaRPr lang="en-US"/>
        </a:p>
      </dgm:t>
    </dgm:pt>
    <dgm:pt modelId="{64C0AC27-2E5C-4BB1-AE0C-A9CDC1D39992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2A65B0-B2C4-4197-A678-909640309C3B}" type="parTrans" cxnId="{0768ED59-206F-4394-AE38-49D3A5706874}">
      <dgm:prSet/>
      <dgm:spPr/>
      <dgm:t>
        <a:bodyPr/>
        <a:lstStyle/>
        <a:p>
          <a:endParaRPr lang="en-US"/>
        </a:p>
      </dgm:t>
    </dgm:pt>
    <dgm:pt modelId="{9A22FDE1-9D33-46BD-959D-49E0C272B9E6}" type="sibTrans" cxnId="{0768ED59-206F-4394-AE38-49D3A5706874}">
      <dgm:prSet/>
      <dgm:spPr/>
      <dgm:t>
        <a:bodyPr/>
        <a:lstStyle/>
        <a:p>
          <a:endParaRPr lang="en-US"/>
        </a:p>
      </dgm:t>
    </dgm:pt>
    <dgm:pt modelId="{C2B6369E-F980-40F5-AA22-4723FD5B8661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AE95A81A-9E7B-4DFE-A3E7-E218891F71C8}" type="parTrans" cxnId="{1A225E62-FB67-40FF-A8E4-CA991D8C260B}">
      <dgm:prSet/>
      <dgm:spPr/>
      <dgm:t>
        <a:bodyPr/>
        <a:lstStyle/>
        <a:p>
          <a:endParaRPr lang="en-US"/>
        </a:p>
      </dgm:t>
    </dgm:pt>
    <dgm:pt modelId="{FE483E99-EABE-49C9-BDF6-B0FF341B535F}" type="sibTrans" cxnId="{1A225E62-FB67-40FF-A8E4-CA991D8C260B}">
      <dgm:prSet/>
      <dgm:spPr/>
      <dgm:t>
        <a:bodyPr/>
        <a:lstStyle/>
        <a:p>
          <a:endParaRPr lang="en-US"/>
        </a:p>
      </dgm:t>
    </dgm:pt>
    <dgm:pt modelId="{5B460AD2-0735-46DE-9332-C86071E3DE54}" type="pres">
      <dgm:prSet presAssocID="{E5919E52-E87E-49AE-997D-EC2469F217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07AF8A-5E54-46D3-A3C8-E3B19C3B8AA1}" type="pres">
      <dgm:prSet presAssocID="{368FD5D2-716A-4A69-BAD5-894AED26D082}" presName="centerShape" presStyleLbl="node0" presStyleIdx="0" presStyleCnt="1" custLinFactNeighborX="-11666" custLinFactNeighborY="7054"/>
      <dgm:spPr/>
    </dgm:pt>
    <dgm:pt modelId="{C34C1E32-1BFD-489F-8434-46A0A9A1797E}" type="pres">
      <dgm:prSet presAssocID="{31BEA37B-6CC7-405A-A597-F2A1E382CB9E}" presName="Name9" presStyleLbl="parChTrans1D2" presStyleIdx="0" presStyleCnt="23"/>
      <dgm:spPr/>
    </dgm:pt>
    <dgm:pt modelId="{C278C40F-ECF4-4DD7-8E65-5C148A647607}" type="pres">
      <dgm:prSet presAssocID="{31BEA37B-6CC7-405A-A597-F2A1E382CB9E}" presName="connTx" presStyleLbl="parChTrans1D2" presStyleIdx="0" presStyleCnt="23"/>
      <dgm:spPr/>
    </dgm:pt>
    <dgm:pt modelId="{3F795B26-A779-4CE9-BAFC-4272CD4556A4}" type="pres">
      <dgm:prSet presAssocID="{B401E991-E3BB-4014-87F9-842B8C617801}" presName="node" presStyleLbl="node1" presStyleIdx="0" presStyleCnt="23" custRadScaleRad="63123" custRadScaleInc="322209">
        <dgm:presLayoutVars>
          <dgm:bulletEnabled val="1"/>
        </dgm:presLayoutVars>
      </dgm:prSet>
      <dgm:spPr/>
    </dgm:pt>
    <dgm:pt modelId="{22CF9D65-8289-4FA0-90AD-D58616028771}" type="pres">
      <dgm:prSet presAssocID="{14FB3019-DE72-4C1E-9204-F7F8165B0950}" presName="Name9" presStyleLbl="parChTrans1D2" presStyleIdx="1" presStyleCnt="23"/>
      <dgm:spPr/>
    </dgm:pt>
    <dgm:pt modelId="{FBD0BE56-88D1-41FE-B083-837A8D3175FF}" type="pres">
      <dgm:prSet presAssocID="{14FB3019-DE72-4C1E-9204-F7F8165B0950}" presName="connTx" presStyleLbl="parChTrans1D2" presStyleIdx="1" presStyleCnt="23"/>
      <dgm:spPr/>
    </dgm:pt>
    <dgm:pt modelId="{1702E665-E45C-43F5-B50F-8FF15B499D5A}" type="pres">
      <dgm:prSet presAssocID="{93C2DC16-58F9-48F6-8B85-A14DEB638527}" presName="node" presStyleLbl="node1" presStyleIdx="1" presStyleCnt="23" custRadScaleRad="124889" custRadScaleInc="422149">
        <dgm:presLayoutVars>
          <dgm:bulletEnabled val="1"/>
        </dgm:presLayoutVars>
      </dgm:prSet>
      <dgm:spPr/>
    </dgm:pt>
    <dgm:pt modelId="{1E6126A0-3F46-438F-82DB-238C3A7911AE}" type="pres">
      <dgm:prSet presAssocID="{3471B0E8-F0C9-44FD-84A5-6890A5312B05}" presName="Name9" presStyleLbl="parChTrans1D2" presStyleIdx="2" presStyleCnt="23"/>
      <dgm:spPr/>
    </dgm:pt>
    <dgm:pt modelId="{2C447EAE-A47B-4134-B543-82E93A248C8A}" type="pres">
      <dgm:prSet presAssocID="{3471B0E8-F0C9-44FD-84A5-6890A5312B05}" presName="connTx" presStyleLbl="parChTrans1D2" presStyleIdx="2" presStyleCnt="23"/>
      <dgm:spPr/>
    </dgm:pt>
    <dgm:pt modelId="{ACD7CFEE-032A-43B7-8D40-E82594F84845}" type="pres">
      <dgm:prSet presAssocID="{75F229BD-D662-4B3F-B6B1-44376E5961C2}" presName="node" presStyleLbl="node1" presStyleIdx="2" presStyleCnt="23" custRadScaleRad="63365" custRadScaleInc="339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4D88F-CCEE-4DAB-9536-D14F3F46D943}" type="pres">
      <dgm:prSet presAssocID="{B0C55F2E-CCE4-4BAB-97EB-99D526A21734}" presName="Name9" presStyleLbl="parChTrans1D2" presStyleIdx="3" presStyleCnt="23"/>
      <dgm:spPr/>
    </dgm:pt>
    <dgm:pt modelId="{D06A4104-551D-443B-8EC5-1B422253152F}" type="pres">
      <dgm:prSet presAssocID="{B0C55F2E-CCE4-4BAB-97EB-99D526A21734}" presName="connTx" presStyleLbl="parChTrans1D2" presStyleIdx="3" presStyleCnt="23"/>
      <dgm:spPr/>
    </dgm:pt>
    <dgm:pt modelId="{C905635A-1349-419B-B2BB-D73C7E19F2BB}" type="pres">
      <dgm:prSet presAssocID="{26A0BF36-CFBC-44A1-8DED-9D1AB9D1DA51}" presName="node" presStyleLbl="node1" presStyleIdx="3" presStyleCnt="23" custRadScaleRad="108028" custRadScaleInc="311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1F3A2-EAA7-4132-8D16-8EEC47F43A26}" type="pres">
      <dgm:prSet presAssocID="{CCBFB0E9-5450-45C6-B64A-E52E47EE11B8}" presName="Name9" presStyleLbl="parChTrans1D2" presStyleIdx="4" presStyleCnt="23"/>
      <dgm:spPr/>
    </dgm:pt>
    <dgm:pt modelId="{B3672296-653B-4C53-A95B-3D69B90D81ED}" type="pres">
      <dgm:prSet presAssocID="{CCBFB0E9-5450-45C6-B64A-E52E47EE11B8}" presName="connTx" presStyleLbl="parChTrans1D2" presStyleIdx="4" presStyleCnt="23"/>
      <dgm:spPr/>
    </dgm:pt>
    <dgm:pt modelId="{EA87DBFF-3467-44C5-B2C0-BAF7B7ADFD02}" type="pres">
      <dgm:prSet presAssocID="{2261D3CE-08BA-40ED-9170-C0BC231FB8F4}" presName="node" presStyleLbl="node1" presStyleIdx="4" presStyleCnt="23" custRadScaleRad="93659" custRadScaleInc="336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6BCA1-DF6D-4FBC-84DB-09D7288B5B91}" type="pres">
      <dgm:prSet presAssocID="{38903600-8B70-4B4C-93FB-58503AE7A256}" presName="Name9" presStyleLbl="parChTrans1D2" presStyleIdx="5" presStyleCnt="23"/>
      <dgm:spPr/>
    </dgm:pt>
    <dgm:pt modelId="{4772CB5A-BEF3-4543-821B-DBE9602F339B}" type="pres">
      <dgm:prSet presAssocID="{38903600-8B70-4B4C-93FB-58503AE7A256}" presName="connTx" presStyleLbl="parChTrans1D2" presStyleIdx="5" presStyleCnt="23"/>
      <dgm:spPr/>
    </dgm:pt>
    <dgm:pt modelId="{9FAEC00E-D2FF-469C-82C3-4306841C4216}" type="pres">
      <dgm:prSet presAssocID="{2A5B423C-6C98-44E8-BFAD-BEB3E46DE9F5}" presName="node" presStyleLbl="node1" presStyleIdx="5" presStyleCnt="23" custRadScaleRad="68283" custRadScaleInc="280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DD19E-6E72-423B-BF6B-4DF551093635}" type="pres">
      <dgm:prSet presAssocID="{B429CD8A-3545-4652-8EAC-DAACEA80FB74}" presName="Name9" presStyleLbl="parChTrans1D2" presStyleIdx="6" presStyleCnt="23"/>
      <dgm:spPr/>
    </dgm:pt>
    <dgm:pt modelId="{C730C070-B73C-453C-ADED-225DE0E54337}" type="pres">
      <dgm:prSet presAssocID="{B429CD8A-3545-4652-8EAC-DAACEA80FB74}" presName="connTx" presStyleLbl="parChTrans1D2" presStyleIdx="6" presStyleCnt="23"/>
      <dgm:spPr/>
    </dgm:pt>
    <dgm:pt modelId="{FAC2E698-5358-4A6E-B85C-C9772E78ED42}" type="pres">
      <dgm:prSet presAssocID="{8A8442FC-DFFC-4170-BA90-2D961EF4BB44}" presName="node" presStyleLbl="node1" presStyleIdx="6" presStyleCnt="23" custRadScaleRad="97329" custRadScaleInc="231536">
        <dgm:presLayoutVars>
          <dgm:bulletEnabled val="1"/>
        </dgm:presLayoutVars>
      </dgm:prSet>
      <dgm:spPr/>
    </dgm:pt>
    <dgm:pt modelId="{E8CF675E-ACBA-43A5-BCE0-C8870BFB4BD0}" type="pres">
      <dgm:prSet presAssocID="{D0DF1B60-DB4F-49D8-9A93-32273FD77A4A}" presName="Name9" presStyleLbl="parChTrans1D2" presStyleIdx="7" presStyleCnt="23"/>
      <dgm:spPr/>
    </dgm:pt>
    <dgm:pt modelId="{FED9A36E-56ED-4EB6-9B30-E76A6926A519}" type="pres">
      <dgm:prSet presAssocID="{D0DF1B60-DB4F-49D8-9A93-32273FD77A4A}" presName="connTx" presStyleLbl="parChTrans1D2" presStyleIdx="7" presStyleCnt="23"/>
      <dgm:spPr/>
    </dgm:pt>
    <dgm:pt modelId="{9D5D382A-2D52-4649-86AA-BF6ADDAC9458}" type="pres">
      <dgm:prSet presAssocID="{BEEB32AE-03DA-4098-AB17-7020D2E753A0}" presName="node" presStyleLbl="node1" presStyleIdx="7" presStyleCnt="23" custRadScaleRad="79947" custRadScaleInc="245131">
        <dgm:presLayoutVars>
          <dgm:bulletEnabled val="1"/>
        </dgm:presLayoutVars>
      </dgm:prSet>
      <dgm:spPr/>
    </dgm:pt>
    <dgm:pt modelId="{1D935DF0-63D1-47B3-88F2-7488422602DB}" type="pres">
      <dgm:prSet presAssocID="{3B541154-168D-4D68-8FBD-13B11D79EC8E}" presName="Name9" presStyleLbl="parChTrans1D2" presStyleIdx="8" presStyleCnt="23"/>
      <dgm:spPr/>
    </dgm:pt>
    <dgm:pt modelId="{2540D0C0-A37A-4159-B0FA-B3F372CB388A}" type="pres">
      <dgm:prSet presAssocID="{3B541154-168D-4D68-8FBD-13B11D79EC8E}" presName="connTx" presStyleLbl="parChTrans1D2" presStyleIdx="8" presStyleCnt="23"/>
      <dgm:spPr/>
    </dgm:pt>
    <dgm:pt modelId="{D3752EFA-C4B9-4D3D-AD3D-17C559B2C771}" type="pres">
      <dgm:prSet presAssocID="{DE8B07CF-B74B-4A62-9459-0D11D8097FF5}" presName="node" presStyleLbl="node1" presStyleIdx="8" presStyleCnt="23" custRadScaleRad="149248" custRadScaleInc="215367">
        <dgm:presLayoutVars>
          <dgm:bulletEnabled val="1"/>
        </dgm:presLayoutVars>
      </dgm:prSet>
      <dgm:spPr/>
    </dgm:pt>
    <dgm:pt modelId="{D9150B66-8CA2-49ED-A306-D1CCF7488B81}" type="pres">
      <dgm:prSet presAssocID="{52394025-B25D-44C3-8B7C-76BFE2C509AA}" presName="Name9" presStyleLbl="parChTrans1D2" presStyleIdx="9" presStyleCnt="23"/>
      <dgm:spPr/>
    </dgm:pt>
    <dgm:pt modelId="{5332968A-18C6-4498-B249-01357F44A761}" type="pres">
      <dgm:prSet presAssocID="{52394025-B25D-44C3-8B7C-76BFE2C509AA}" presName="connTx" presStyleLbl="parChTrans1D2" presStyleIdx="9" presStyleCnt="23"/>
      <dgm:spPr/>
    </dgm:pt>
    <dgm:pt modelId="{9AA64BAB-F16E-4520-AFC3-A4F85A4E64C2}" type="pres">
      <dgm:prSet presAssocID="{2ADAAEDE-3CF6-4239-9E17-FC1B29885E05}" presName="node" presStyleLbl="node1" presStyleIdx="9" presStyleCnt="23" custRadScaleRad="63190" custRadScaleInc="35667">
        <dgm:presLayoutVars>
          <dgm:bulletEnabled val="1"/>
        </dgm:presLayoutVars>
      </dgm:prSet>
      <dgm:spPr/>
    </dgm:pt>
    <dgm:pt modelId="{E94F78C6-E455-49C3-B0B8-24A888D0D312}" type="pres">
      <dgm:prSet presAssocID="{EF46ADF7-D36F-4EAB-BB2A-668665792F40}" presName="Name9" presStyleLbl="parChTrans1D2" presStyleIdx="10" presStyleCnt="23"/>
      <dgm:spPr/>
    </dgm:pt>
    <dgm:pt modelId="{A7FDF3D6-126C-429D-ADF7-B95E64AE92C5}" type="pres">
      <dgm:prSet presAssocID="{EF46ADF7-D36F-4EAB-BB2A-668665792F40}" presName="connTx" presStyleLbl="parChTrans1D2" presStyleIdx="10" presStyleCnt="23"/>
      <dgm:spPr/>
    </dgm:pt>
    <dgm:pt modelId="{32246377-EDB0-4C46-A08C-43531DC62BF9}" type="pres">
      <dgm:prSet presAssocID="{FF86EB4D-2D31-4208-94E8-65D3C534E334}" presName="node" presStyleLbl="node1" presStyleIdx="10" presStyleCnt="23" custRadScaleRad="116224" custRadScaleInc="-1759">
        <dgm:presLayoutVars>
          <dgm:bulletEnabled val="1"/>
        </dgm:presLayoutVars>
      </dgm:prSet>
      <dgm:spPr/>
    </dgm:pt>
    <dgm:pt modelId="{4BA69226-5483-4C8A-82F1-569923629BF0}" type="pres">
      <dgm:prSet presAssocID="{66FE7C28-1BB3-41D4-958F-E61F31EF80E8}" presName="Name9" presStyleLbl="parChTrans1D2" presStyleIdx="11" presStyleCnt="23"/>
      <dgm:spPr/>
    </dgm:pt>
    <dgm:pt modelId="{ED3CB3FB-FB60-48D8-A5BB-471F4BC7D315}" type="pres">
      <dgm:prSet presAssocID="{66FE7C28-1BB3-41D4-958F-E61F31EF80E8}" presName="connTx" presStyleLbl="parChTrans1D2" presStyleIdx="11" presStyleCnt="23"/>
      <dgm:spPr/>
    </dgm:pt>
    <dgm:pt modelId="{30E93AA0-7997-4CBA-B57E-4C7E3BF4C66E}" type="pres">
      <dgm:prSet presAssocID="{C55F2626-9395-4C00-91A5-9F5342256D53}" presName="node" presStyleLbl="node1" presStyleIdx="11" presStyleCnt="23" custRadScaleRad="83846" custRadScaleInc="-2351">
        <dgm:presLayoutVars>
          <dgm:bulletEnabled val="1"/>
        </dgm:presLayoutVars>
      </dgm:prSet>
      <dgm:spPr/>
    </dgm:pt>
    <dgm:pt modelId="{1DCDE1FB-8007-40F1-8E06-400295B563B2}" type="pres">
      <dgm:prSet presAssocID="{B01A78C6-048E-4BD8-B150-8EAA98C24B93}" presName="Name9" presStyleLbl="parChTrans1D2" presStyleIdx="12" presStyleCnt="23"/>
      <dgm:spPr/>
    </dgm:pt>
    <dgm:pt modelId="{2170195E-0206-4BCC-A1AB-F14A1C7D007E}" type="pres">
      <dgm:prSet presAssocID="{B01A78C6-048E-4BD8-B150-8EAA98C24B93}" presName="connTx" presStyleLbl="parChTrans1D2" presStyleIdx="12" presStyleCnt="23"/>
      <dgm:spPr/>
    </dgm:pt>
    <dgm:pt modelId="{C5A57B63-F83C-43F4-95BF-35536F5890D5}" type="pres">
      <dgm:prSet presAssocID="{454A7763-4984-4511-9C21-FD5CF7A1BB9E}" presName="node" presStyleLbl="node1" presStyleIdx="12" presStyleCnt="23" custRadScaleRad="63610" custRadScaleInc="49962">
        <dgm:presLayoutVars>
          <dgm:bulletEnabled val="1"/>
        </dgm:presLayoutVars>
      </dgm:prSet>
      <dgm:spPr/>
    </dgm:pt>
    <dgm:pt modelId="{33A1D7F7-42D2-4584-AE77-F6C69DC444A6}" type="pres">
      <dgm:prSet presAssocID="{D4B8BD25-90E8-40F3-BD86-F21FACE3A666}" presName="Name9" presStyleLbl="parChTrans1D2" presStyleIdx="13" presStyleCnt="23"/>
      <dgm:spPr/>
    </dgm:pt>
    <dgm:pt modelId="{4352A626-17ED-4DF9-858D-5839B9107B20}" type="pres">
      <dgm:prSet presAssocID="{D4B8BD25-90E8-40F3-BD86-F21FACE3A666}" presName="connTx" presStyleLbl="parChTrans1D2" presStyleIdx="13" presStyleCnt="23"/>
      <dgm:spPr/>
    </dgm:pt>
    <dgm:pt modelId="{8A0C15F6-F452-4839-B951-07FF947700A0}" type="pres">
      <dgm:prSet presAssocID="{F0FC8295-A4CE-440B-8092-D53768D1E144}" presName="node" presStyleLbl="node1" presStyleIdx="13" presStyleCnt="23" custRadScaleRad="100801" custRadScaleInc="-43793">
        <dgm:presLayoutVars>
          <dgm:bulletEnabled val="1"/>
        </dgm:presLayoutVars>
      </dgm:prSet>
      <dgm:spPr/>
    </dgm:pt>
    <dgm:pt modelId="{FBA99BF9-7326-4D5B-AED6-76C8FD654079}" type="pres">
      <dgm:prSet presAssocID="{D3C75A2B-D7DD-4F4D-B452-4F88B303F3CA}" presName="Name9" presStyleLbl="parChTrans1D2" presStyleIdx="14" presStyleCnt="23"/>
      <dgm:spPr/>
    </dgm:pt>
    <dgm:pt modelId="{2EB26DDC-DBEF-49A5-8860-06DA568B54C3}" type="pres">
      <dgm:prSet presAssocID="{D3C75A2B-D7DD-4F4D-B452-4F88B303F3CA}" presName="connTx" presStyleLbl="parChTrans1D2" presStyleIdx="14" presStyleCnt="23"/>
      <dgm:spPr/>
    </dgm:pt>
    <dgm:pt modelId="{458F769A-9BDE-4F2F-8076-BD1E013F92A7}" type="pres">
      <dgm:prSet presAssocID="{387A9A5A-AE0A-49E8-BA1D-6F49DA134EAA}" presName="node" presStyleLbl="node1" presStyleIdx="14" presStyleCnt="23" custRadScaleRad="114184" custRadScaleInc="-65885">
        <dgm:presLayoutVars>
          <dgm:bulletEnabled val="1"/>
        </dgm:presLayoutVars>
      </dgm:prSet>
      <dgm:spPr/>
    </dgm:pt>
    <dgm:pt modelId="{CBED5463-4D47-43C0-884E-C8CFBEA270E9}" type="pres">
      <dgm:prSet presAssocID="{3D6E3708-A1DD-416F-8AE7-BFF66BA01BDB}" presName="Name9" presStyleLbl="parChTrans1D2" presStyleIdx="15" presStyleCnt="23"/>
      <dgm:spPr/>
    </dgm:pt>
    <dgm:pt modelId="{5BA894C3-BFC3-42B4-8B33-3FC75535C4B4}" type="pres">
      <dgm:prSet presAssocID="{3D6E3708-A1DD-416F-8AE7-BFF66BA01BDB}" presName="connTx" presStyleLbl="parChTrans1D2" presStyleIdx="15" presStyleCnt="23"/>
      <dgm:spPr/>
    </dgm:pt>
    <dgm:pt modelId="{985D9982-06A1-4DFB-92A6-D8E4C3A6D180}" type="pres">
      <dgm:prSet presAssocID="{E184D84C-FA5C-48CF-84B5-F7509FE63833}" presName="node" presStyleLbl="node1" presStyleIdx="15" presStyleCnt="23" custRadScaleRad="108782" custRadScaleInc="-38700">
        <dgm:presLayoutVars>
          <dgm:bulletEnabled val="1"/>
        </dgm:presLayoutVars>
      </dgm:prSet>
      <dgm:spPr/>
    </dgm:pt>
    <dgm:pt modelId="{02EC1220-6E51-4888-8D3A-C158EFE405D0}" type="pres">
      <dgm:prSet presAssocID="{69F31504-70D6-4B1C-8325-ED964D9F75DF}" presName="Name9" presStyleLbl="parChTrans1D2" presStyleIdx="16" presStyleCnt="23"/>
      <dgm:spPr/>
    </dgm:pt>
    <dgm:pt modelId="{15DA6FD1-343F-42BB-9C7A-1204B7479AE2}" type="pres">
      <dgm:prSet presAssocID="{69F31504-70D6-4B1C-8325-ED964D9F75DF}" presName="connTx" presStyleLbl="parChTrans1D2" presStyleIdx="16" presStyleCnt="23"/>
      <dgm:spPr/>
    </dgm:pt>
    <dgm:pt modelId="{8D408326-2E32-4B5A-A387-87FF51890A61}" type="pres">
      <dgm:prSet presAssocID="{0F8C7EAE-1610-4600-A795-CEF175A5F779}" presName="node" presStyleLbl="node1" presStyleIdx="16" presStyleCnt="23" custRadScaleRad="116271" custRadScaleInc="20149">
        <dgm:presLayoutVars>
          <dgm:bulletEnabled val="1"/>
        </dgm:presLayoutVars>
      </dgm:prSet>
      <dgm:spPr/>
    </dgm:pt>
    <dgm:pt modelId="{800036B1-3F94-4240-9997-BAB48377B293}" type="pres">
      <dgm:prSet presAssocID="{71AA9BF9-FF18-43FE-A133-DD82A9026BCB}" presName="Name9" presStyleLbl="parChTrans1D2" presStyleIdx="17" presStyleCnt="23"/>
      <dgm:spPr/>
    </dgm:pt>
    <dgm:pt modelId="{17103EDA-C1CA-4775-B8C1-F70EFFB7857E}" type="pres">
      <dgm:prSet presAssocID="{71AA9BF9-FF18-43FE-A133-DD82A9026BCB}" presName="connTx" presStyleLbl="parChTrans1D2" presStyleIdx="17" presStyleCnt="23"/>
      <dgm:spPr/>
    </dgm:pt>
    <dgm:pt modelId="{E97A9674-7682-4650-9FA0-6A080ECD493A}" type="pres">
      <dgm:prSet presAssocID="{3AB23663-6171-4F2E-958C-458A18B11D08}" presName="node" presStyleLbl="node1" presStyleIdx="17" presStyleCnt="23" custRadScaleRad="103071" custRadScaleInc="144879">
        <dgm:presLayoutVars>
          <dgm:bulletEnabled val="1"/>
        </dgm:presLayoutVars>
      </dgm:prSet>
      <dgm:spPr/>
    </dgm:pt>
    <dgm:pt modelId="{2263C40B-5CFA-4A9F-A360-A90808227AFC}" type="pres">
      <dgm:prSet presAssocID="{63711F1C-0577-464B-8773-745D82CDC2D9}" presName="Name9" presStyleLbl="parChTrans1D2" presStyleIdx="18" presStyleCnt="23"/>
      <dgm:spPr/>
    </dgm:pt>
    <dgm:pt modelId="{710482CF-775D-486D-8B03-4E01373790C8}" type="pres">
      <dgm:prSet presAssocID="{63711F1C-0577-464B-8773-745D82CDC2D9}" presName="connTx" presStyleLbl="parChTrans1D2" presStyleIdx="18" presStyleCnt="23"/>
      <dgm:spPr/>
    </dgm:pt>
    <dgm:pt modelId="{F8E4DDD4-D127-4872-9890-D4B5FB6FBACF}" type="pres">
      <dgm:prSet presAssocID="{15EA926E-BACD-4E19-B127-4CDC08B7552E}" presName="node" presStyleLbl="node1" presStyleIdx="18" presStyleCnt="23" custRadScaleRad="74448" custRadScaleInc="140611">
        <dgm:presLayoutVars>
          <dgm:bulletEnabled val="1"/>
        </dgm:presLayoutVars>
      </dgm:prSet>
      <dgm:spPr/>
    </dgm:pt>
    <dgm:pt modelId="{75696803-E12D-4D81-8974-81DE547F622A}" type="pres">
      <dgm:prSet presAssocID="{17E5E9A6-B88E-412B-9D68-E2DE50464BA3}" presName="Name9" presStyleLbl="parChTrans1D2" presStyleIdx="19" presStyleCnt="23"/>
      <dgm:spPr/>
    </dgm:pt>
    <dgm:pt modelId="{74262060-C852-43A1-BFB6-FE49D8D0E55D}" type="pres">
      <dgm:prSet presAssocID="{17E5E9A6-B88E-412B-9D68-E2DE50464BA3}" presName="connTx" presStyleLbl="parChTrans1D2" presStyleIdx="19" presStyleCnt="23"/>
      <dgm:spPr/>
    </dgm:pt>
    <dgm:pt modelId="{02197E72-CBBA-400F-BEEE-5D0670480500}" type="pres">
      <dgm:prSet presAssocID="{B8BEDBF9-DB2A-4548-BAB7-560AD081C5AD}" presName="node" presStyleLbl="node1" presStyleIdx="19" presStyleCnt="23" custRadScaleRad="144689" custRadScaleInc="225741">
        <dgm:presLayoutVars>
          <dgm:bulletEnabled val="1"/>
        </dgm:presLayoutVars>
      </dgm:prSet>
      <dgm:spPr/>
    </dgm:pt>
    <dgm:pt modelId="{DDD034A5-7FC0-468D-AF03-70C41401CF67}" type="pres">
      <dgm:prSet presAssocID="{3D2A65B0-B2C4-4197-A678-909640309C3B}" presName="Name9" presStyleLbl="parChTrans1D2" presStyleIdx="20" presStyleCnt="23"/>
      <dgm:spPr/>
    </dgm:pt>
    <dgm:pt modelId="{BB857027-2F2E-45B5-9CCB-BEFFAB51A836}" type="pres">
      <dgm:prSet presAssocID="{3D2A65B0-B2C4-4197-A678-909640309C3B}" presName="connTx" presStyleLbl="parChTrans1D2" presStyleIdx="20" presStyleCnt="23"/>
      <dgm:spPr/>
    </dgm:pt>
    <dgm:pt modelId="{87028C6E-3E00-4741-851F-39925418800D}" type="pres">
      <dgm:prSet presAssocID="{64C0AC27-2E5C-4BB1-AE0C-A9CDC1D39992}" presName="node" presStyleLbl="node1" presStyleIdx="20" presStyleCnt="23" custRadScaleRad="86105" custRadScaleInc="334629">
        <dgm:presLayoutVars>
          <dgm:bulletEnabled val="1"/>
        </dgm:presLayoutVars>
      </dgm:prSet>
      <dgm:spPr/>
    </dgm:pt>
    <dgm:pt modelId="{BF720359-07CA-4DCC-91D7-1560435C1987}" type="pres">
      <dgm:prSet presAssocID="{AE95A81A-9E7B-4DFE-A3E7-E218891F71C8}" presName="Name9" presStyleLbl="parChTrans1D2" presStyleIdx="21" presStyleCnt="23"/>
      <dgm:spPr/>
    </dgm:pt>
    <dgm:pt modelId="{B4AEC7C3-42D2-4F10-9122-417BF2E031E9}" type="pres">
      <dgm:prSet presAssocID="{AE95A81A-9E7B-4DFE-A3E7-E218891F71C8}" presName="connTx" presStyleLbl="parChTrans1D2" presStyleIdx="21" presStyleCnt="23"/>
      <dgm:spPr/>
    </dgm:pt>
    <dgm:pt modelId="{825EAF14-8B98-415C-8E8E-8ABFCD248608}" type="pres">
      <dgm:prSet presAssocID="{C2B6369E-F980-40F5-AA22-4723FD5B8661}" presName="node" presStyleLbl="node1" presStyleIdx="21" presStyleCnt="23" custRadScaleRad="63486" custRadScaleInc="306978">
        <dgm:presLayoutVars>
          <dgm:bulletEnabled val="1"/>
        </dgm:presLayoutVars>
      </dgm:prSet>
      <dgm:spPr/>
    </dgm:pt>
    <dgm:pt modelId="{C768B224-B2E8-4757-A1C4-CDC0C1D78CFE}" type="pres">
      <dgm:prSet presAssocID="{F641284D-5743-4CA6-A23F-78DD59D08AB0}" presName="Name9" presStyleLbl="parChTrans1D2" presStyleIdx="22" presStyleCnt="23"/>
      <dgm:spPr/>
    </dgm:pt>
    <dgm:pt modelId="{D988551F-7024-49EC-9CB8-F84F5742B24B}" type="pres">
      <dgm:prSet presAssocID="{F641284D-5743-4CA6-A23F-78DD59D08AB0}" presName="connTx" presStyleLbl="parChTrans1D2" presStyleIdx="22" presStyleCnt="23"/>
      <dgm:spPr/>
    </dgm:pt>
    <dgm:pt modelId="{507E3F72-7EC4-4F87-9621-0EF4B16C07B9}" type="pres">
      <dgm:prSet presAssocID="{250FA520-B3A3-4BA5-B15E-79971D4C4DE3}" presName="node" presStyleLbl="node1" presStyleIdx="22" presStyleCnt="23" custRadScaleRad="101533" custRadScaleInc="292896">
        <dgm:presLayoutVars>
          <dgm:bulletEnabled val="1"/>
        </dgm:presLayoutVars>
      </dgm:prSet>
      <dgm:spPr/>
    </dgm:pt>
  </dgm:ptLst>
  <dgm:cxnLst>
    <dgm:cxn modelId="{9DDF3FA7-711E-44BA-9EFC-B1F6976A8EA5}" type="presOf" srcId="{E5919E52-E87E-49AE-997D-EC2469F217E1}" destId="{5B460AD2-0735-46DE-9332-C86071E3DE54}" srcOrd="0" destOrd="0" presId="urn:microsoft.com/office/officeart/2005/8/layout/radial1"/>
    <dgm:cxn modelId="{CFD38D2F-2F04-4EFA-BDBE-38A0D37DB82C}" type="presOf" srcId="{8A8442FC-DFFC-4170-BA90-2D961EF4BB44}" destId="{FAC2E698-5358-4A6E-B85C-C9772E78ED42}" srcOrd="0" destOrd="0" presId="urn:microsoft.com/office/officeart/2005/8/layout/radial1"/>
    <dgm:cxn modelId="{A9D393FB-E3AA-4D95-BC5B-861765EDDF34}" srcId="{368FD5D2-716A-4A69-BAD5-894AED26D082}" destId="{DE8B07CF-B74B-4A62-9459-0D11D8097FF5}" srcOrd="8" destOrd="0" parTransId="{3B541154-168D-4D68-8FBD-13B11D79EC8E}" sibTransId="{F6288977-86C6-4514-8020-3D78EA7C58FF}"/>
    <dgm:cxn modelId="{416076C2-7BA0-4A1D-B4C4-42A54CFAE0CB}" srcId="{368FD5D2-716A-4A69-BAD5-894AED26D082}" destId="{2ADAAEDE-3CF6-4239-9E17-FC1B29885E05}" srcOrd="9" destOrd="0" parTransId="{52394025-B25D-44C3-8B7C-76BFE2C509AA}" sibTransId="{2954F734-48E4-4B5C-947A-93BFB2D68A4E}"/>
    <dgm:cxn modelId="{6546B191-4832-4EB0-8DCB-DC5F00B44620}" type="presOf" srcId="{BEEB32AE-03DA-4098-AB17-7020D2E753A0}" destId="{9D5D382A-2D52-4649-86AA-BF6ADDAC9458}" srcOrd="0" destOrd="0" presId="urn:microsoft.com/office/officeart/2005/8/layout/radial1"/>
    <dgm:cxn modelId="{FFDF97C4-79D2-4BBE-95A2-0B28C7B5CEA7}" type="presOf" srcId="{250FA520-B3A3-4BA5-B15E-79971D4C4DE3}" destId="{507E3F72-7EC4-4F87-9621-0EF4B16C07B9}" srcOrd="0" destOrd="0" presId="urn:microsoft.com/office/officeart/2005/8/layout/radial1"/>
    <dgm:cxn modelId="{1042655D-AD50-4B83-B092-9BBD11B97DC0}" type="presOf" srcId="{D4B8BD25-90E8-40F3-BD86-F21FACE3A666}" destId="{4352A626-17ED-4DF9-858D-5839B9107B20}" srcOrd="1" destOrd="0" presId="urn:microsoft.com/office/officeart/2005/8/layout/radial1"/>
    <dgm:cxn modelId="{97B86903-2DC2-429B-8141-6BDC290CAA52}" type="presOf" srcId="{B01A78C6-048E-4BD8-B150-8EAA98C24B93}" destId="{2170195E-0206-4BCC-A1AB-F14A1C7D007E}" srcOrd="1" destOrd="0" presId="urn:microsoft.com/office/officeart/2005/8/layout/radial1"/>
    <dgm:cxn modelId="{C59B7162-8DB7-4AE8-969E-D249CA91ACEE}" srcId="{368FD5D2-716A-4A69-BAD5-894AED26D082}" destId="{B401E991-E3BB-4014-87F9-842B8C617801}" srcOrd="0" destOrd="0" parTransId="{31BEA37B-6CC7-405A-A597-F2A1E382CB9E}" sibTransId="{0649AC5A-FE9A-49AB-8870-B332E3FC2F73}"/>
    <dgm:cxn modelId="{CB34E54E-4088-469E-B408-7BD90F153294}" srcId="{368FD5D2-716A-4A69-BAD5-894AED26D082}" destId="{15EA926E-BACD-4E19-B127-4CDC08B7552E}" srcOrd="18" destOrd="0" parTransId="{63711F1C-0577-464B-8773-745D82CDC2D9}" sibTransId="{1A6B9EBB-95D7-4FBB-88B4-F05E880075EC}"/>
    <dgm:cxn modelId="{8FECA55E-3FD9-401A-9D29-B1C253F4F064}" srcId="{368FD5D2-716A-4A69-BAD5-894AED26D082}" destId="{93C2DC16-58F9-48F6-8B85-A14DEB638527}" srcOrd="1" destOrd="0" parTransId="{14FB3019-DE72-4C1E-9204-F7F8165B0950}" sibTransId="{875BD7B4-A535-4102-BE51-4C50861DA37D}"/>
    <dgm:cxn modelId="{978037C7-F22D-472C-ABA0-FF8A71DF4084}" type="presOf" srcId="{D0DF1B60-DB4F-49D8-9A93-32273FD77A4A}" destId="{E8CF675E-ACBA-43A5-BCE0-C8870BFB4BD0}" srcOrd="0" destOrd="0" presId="urn:microsoft.com/office/officeart/2005/8/layout/radial1"/>
    <dgm:cxn modelId="{D299DD39-A52E-40E6-A0F8-CE504A2AF41A}" type="presOf" srcId="{52394025-B25D-44C3-8B7C-76BFE2C509AA}" destId="{D9150B66-8CA2-49ED-A306-D1CCF7488B81}" srcOrd="0" destOrd="0" presId="urn:microsoft.com/office/officeart/2005/8/layout/radial1"/>
    <dgm:cxn modelId="{8B08EF75-A335-43DB-9E20-FE37D323FF28}" type="presOf" srcId="{71AA9BF9-FF18-43FE-A133-DD82A9026BCB}" destId="{800036B1-3F94-4240-9997-BAB48377B293}" srcOrd="0" destOrd="0" presId="urn:microsoft.com/office/officeart/2005/8/layout/radial1"/>
    <dgm:cxn modelId="{98C8EE13-7408-4457-BF73-0F3E14326047}" srcId="{368FD5D2-716A-4A69-BAD5-894AED26D082}" destId="{0F8C7EAE-1610-4600-A795-CEF175A5F779}" srcOrd="16" destOrd="0" parTransId="{69F31504-70D6-4B1C-8325-ED964D9F75DF}" sibTransId="{8F618AD1-498A-4E99-ACBE-C762E4058275}"/>
    <dgm:cxn modelId="{32E329D2-B2AD-4ED9-A456-C3D202E58763}" type="presOf" srcId="{387A9A5A-AE0A-49E8-BA1D-6F49DA134EAA}" destId="{458F769A-9BDE-4F2F-8076-BD1E013F92A7}" srcOrd="0" destOrd="0" presId="urn:microsoft.com/office/officeart/2005/8/layout/radial1"/>
    <dgm:cxn modelId="{94B2B4A2-FDC7-4FE8-A363-B6812BE57703}" type="presOf" srcId="{64C0AC27-2E5C-4BB1-AE0C-A9CDC1D39992}" destId="{87028C6E-3E00-4741-851F-39925418800D}" srcOrd="0" destOrd="0" presId="urn:microsoft.com/office/officeart/2005/8/layout/radial1"/>
    <dgm:cxn modelId="{DD96CD8F-7027-4027-A18D-AE0548514625}" type="presOf" srcId="{3471B0E8-F0C9-44FD-84A5-6890A5312B05}" destId="{1E6126A0-3F46-438F-82DB-238C3A7911AE}" srcOrd="0" destOrd="0" presId="urn:microsoft.com/office/officeart/2005/8/layout/radial1"/>
    <dgm:cxn modelId="{C903D2B5-F8CD-43FE-B73E-D67C947C73BF}" type="presOf" srcId="{EF46ADF7-D36F-4EAB-BB2A-668665792F40}" destId="{A7FDF3D6-126C-429D-ADF7-B95E64AE92C5}" srcOrd="1" destOrd="0" presId="urn:microsoft.com/office/officeart/2005/8/layout/radial1"/>
    <dgm:cxn modelId="{1AA92EFA-1956-4E03-BD2A-5F4E73FF1195}" type="presOf" srcId="{3D6E3708-A1DD-416F-8AE7-BFF66BA01BDB}" destId="{5BA894C3-BFC3-42B4-8B33-3FC75535C4B4}" srcOrd="1" destOrd="0" presId="urn:microsoft.com/office/officeart/2005/8/layout/radial1"/>
    <dgm:cxn modelId="{8B3B0360-7313-4821-BA42-206D38B23D7E}" type="presOf" srcId="{31BEA37B-6CC7-405A-A597-F2A1E382CB9E}" destId="{C278C40F-ECF4-4DD7-8E65-5C148A647607}" srcOrd="1" destOrd="0" presId="urn:microsoft.com/office/officeart/2005/8/layout/radial1"/>
    <dgm:cxn modelId="{1E4AEC49-F355-4F3A-8FCF-37C043DA3CD5}" type="presOf" srcId="{38903600-8B70-4B4C-93FB-58503AE7A256}" destId="{4772CB5A-BEF3-4543-821B-DBE9602F339B}" srcOrd="1" destOrd="0" presId="urn:microsoft.com/office/officeart/2005/8/layout/radial1"/>
    <dgm:cxn modelId="{4DCC9C27-8FAC-43E1-B776-82F3F51618BD}" type="presOf" srcId="{368FD5D2-716A-4A69-BAD5-894AED26D082}" destId="{E507AF8A-5E54-46D3-A3C8-E3B19C3B8AA1}" srcOrd="0" destOrd="0" presId="urn:microsoft.com/office/officeart/2005/8/layout/radial1"/>
    <dgm:cxn modelId="{764B0DEA-F8EC-42DC-B597-5FC4D6989029}" type="presOf" srcId="{E184D84C-FA5C-48CF-84B5-F7509FE63833}" destId="{985D9982-06A1-4DFB-92A6-D8E4C3A6D180}" srcOrd="0" destOrd="0" presId="urn:microsoft.com/office/officeart/2005/8/layout/radial1"/>
    <dgm:cxn modelId="{A0C2C464-18A3-4902-B800-46D883A1CF95}" type="presOf" srcId="{71AA9BF9-FF18-43FE-A133-DD82A9026BCB}" destId="{17103EDA-C1CA-4775-B8C1-F70EFFB7857E}" srcOrd="1" destOrd="0" presId="urn:microsoft.com/office/officeart/2005/8/layout/radial1"/>
    <dgm:cxn modelId="{79F9D1C5-AF6D-4CD2-BFC9-A553FE87527A}" type="presOf" srcId="{0F8C7EAE-1610-4600-A795-CEF175A5F779}" destId="{8D408326-2E32-4B5A-A387-87FF51890A61}" srcOrd="0" destOrd="0" presId="urn:microsoft.com/office/officeart/2005/8/layout/radial1"/>
    <dgm:cxn modelId="{2BFFAF76-7A12-4CB8-BB38-F84800912AA0}" type="presOf" srcId="{C55F2626-9395-4C00-91A5-9F5342256D53}" destId="{30E93AA0-7997-4CBA-B57E-4C7E3BF4C66E}" srcOrd="0" destOrd="0" presId="urn:microsoft.com/office/officeart/2005/8/layout/radial1"/>
    <dgm:cxn modelId="{AF6A8DEF-84D1-4BBD-8780-C3FA2D7623D6}" type="presOf" srcId="{B0C55F2E-CCE4-4BAB-97EB-99D526A21734}" destId="{D06A4104-551D-443B-8EC5-1B422253152F}" srcOrd="1" destOrd="0" presId="urn:microsoft.com/office/officeart/2005/8/layout/radial1"/>
    <dgm:cxn modelId="{9A6F3249-4A57-4109-B360-A60F49AD86D7}" type="presOf" srcId="{454A7763-4984-4511-9C21-FD5CF7A1BB9E}" destId="{C5A57B63-F83C-43F4-95BF-35536F5890D5}" srcOrd="0" destOrd="0" presId="urn:microsoft.com/office/officeart/2005/8/layout/radial1"/>
    <dgm:cxn modelId="{3FF9A0E5-26D2-4852-A228-C4F5039717B1}" type="presOf" srcId="{69F31504-70D6-4B1C-8325-ED964D9F75DF}" destId="{15DA6FD1-343F-42BB-9C7A-1204B7479AE2}" srcOrd="1" destOrd="0" presId="urn:microsoft.com/office/officeart/2005/8/layout/radial1"/>
    <dgm:cxn modelId="{98D1AA4D-8F1E-4655-9D4A-EDF31FB81E3F}" type="presOf" srcId="{38903600-8B70-4B4C-93FB-58503AE7A256}" destId="{9F86BCA1-DF6D-4FBC-84DB-09D7288B5B91}" srcOrd="0" destOrd="0" presId="urn:microsoft.com/office/officeart/2005/8/layout/radial1"/>
    <dgm:cxn modelId="{2B5075AF-5497-48F0-9360-244C41A290D2}" type="presOf" srcId="{EF46ADF7-D36F-4EAB-BB2A-668665792F40}" destId="{E94F78C6-E455-49C3-B0B8-24A888D0D312}" srcOrd="0" destOrd="0" presId="urn:microsoft.com/office/officeart/2005/8/layout/radial1"/>
    <dgm:cxn modelId="{67FC6C06-5E12-4DA4-B45F-6B677976A47E}" type="presOf" srcId="{DE8B07CF-B74B-4A62-9459-0D11D8097FF5}" destId="{D3752EFA-C4B9-4D3D-AD3D-17C559B2C771}" srcOrd="0" destOrd="0" presId="urn:microsoft.com/office/officeart/2005/8/layout/radial1"/>
    <dgm:cxn modelId="{0C3AEEEA-11B7-4174-9E22-93DBA15322A3}" type="presOf" srcId="{63711F1C-0577-464B-8773-745D82CDC2D9}" destId="{710482CF-775D-486D-8B03-4E01373790C8}" srcOrd="1" destOrd="0" presId="urn:microsoft.com/office/officeart/2005/8/layout/radial1"/>
    <dgm:cxn modelId="{1A225E62-FB67-40FF-A8E4-CA991D8C260B}" srcId="{368FD5D2-716A-4A69-BAD5-894AED26D082}" destId="{C2B6369E-F980-40F5-AA22-4723FD5B8661}" srcOrd="21" destOrd="0" parTransId="{AE95A81A-9E7B-4DFE-A3E7-E218891F71C8}" sibTransId="{FE483E99-EABE-49C9-BDF6-B0FF341B535F}"/>
    <dgm:cxn modelId="{9EB2C165-30CB-4C2F-9232-0352892A8B99}" type="presOf" srcId="{AE95A81A-9E7B-4DFE-A3E7-E218891F71C8}" destId="{BF720359-07CA-4DCC-91D7-1560435C1987}" srcOrd="0" destOrd="0" presId="urn:microsoft.com/office/officeart/2005/8/layout/radial1"/>
    <dgm:cxn modelId="{85D9C6F1-58E7-4C6B-9F78-0DA23EF5C6ED}" type="presOf" srcId="{CCBFB0E9-5450-45C6-B64A-E52E47EE11B8}" destId="{B3672296-653B-4C53-A95B-3D69B90D81ED}" srcOrd="1" destOrd="0" presId="urn:microsoft.com/office/officeart/2005/8/layout/radial1"/>
    <dgm:cxn modelId="{550E6359-37AD-4F60-8F7A-1AA462A07167}" type="presOf" srcId="{AE95A81A-9E7B-4DFE-A3E7-E218891F71C8}" destId="{B4AEC7C3-42D2-4F10-9122-417BF2E031E9}" srcOrd="1" destOrd="0" presId="urn:microsoft.com/office/officeart/2005/8/layout/radial1"/>
    <dgm:cxn modelId="{A9DC0733-63F9-4BF0-94BA-E889D62E4A6D}" type="presOf" srcId="{31BEA37B-6CC7-405A-A597-F2A1E382CB9E}" destId="{C34C1E32-1BFD-489F-8434-46A0A9A1797E}" srcOrd="0" destOrd="0" presId="urn:microsoft.com/office/officeart/2005/8/layout/radial1"/>
    <dgm:cxn modelId="{6A3FA603-92D0-42A5-9B71-0EF42F3E702B}" type="presOf" srcId="{F641284D-5743-4CA6-A23F-78DD59D08AB0}" destId="{D988551F-7024-49EC-9CB8-F84F5742B24B}" srcOrd="1" destOrd="0" presId="urn:microsoft.com/office/officeart/2005/8/layout/radial1"/>
    <dgm:cxn modelId="{BB221924-DB44-479B-8AA9-B4C1C1E5902B}" type="presOf" srcId="{FF86EB4D-2D31-4208-94E8-65D3C534E334}" destId="{32246377-EDB0-4C46-A08C-43531DC62BF9}" srcOrd="0" destOrd="0" presId="urn:microsoft.com/office/officeart/2005/8/layout/radial1"/>
    <dgm:cxn modelId="{0768ED59-206F-4394-AE38-49D3A5706874}" srcId="{368FD5D2-716A-4A69-BAD5-894AED26D082}" destId="{64C0AC27-2E5C-4BB1-AE0C-A9CDC1D39992}" srcOrd="20" destOrd="0" parTransId="{3D2A65B0-B2C4-4197-A678-909640309C3B}" sibTransId="{9A22FDE1-9D33-46BD-959D-49E0C272B9E6}"/>
    <dgm:cxn modelId="{10CE563C-E338-4CCA-A1D5-0D9405526C6A}" type="presOf" srcId="{66FE7C28-1BB3-41D4-958F-E61F31EF80E8}" destId="{4BA69226-5483-4C8A-82F1-569923629BF0}" srcOrd="0" destOrd="0" presId="urn:microsoft.com/office/officeart/2005/8/layout/radial1"/>
    <dgm:cxn modelId="{67792392-0BD0-4CA0-B915-B11E3F596D6B}" type="presOf" srcId="{D3C75A2B-D7DD-4F4D-B452-4F88B303F3CA}" destId="{FBA99BF9-7326-4D5B-AED6-76C8FD654079}" srcOrd="0" destOrd="0" presId="urn:microsoft.com/office/officeart/2005/8/layout/radial1"/>
    <dgm:cxn modelId="{BC8F3B9E-D836-4D97-AB04-0EAEA4446303}" type="presOf" srcId="{52394025-B25D-44C3-8B7C-76BFE2C509AA}" destId="{5332968A-18C6-4498-B249-01357F44A761}" srcOrd="1" destOrd="0" presId="urn:microsoft.com/office/officeart/2005/8/layout/radial1"/>
    <dgm:cxn modelId="{47690DD1-53F8-466F-9132-EE005EDA4A9B}" type="presOf" srcId="{93C2DC16-58F9-48F6-8B85-A14DEB638527}" destId="{1702E665-E45C-43F5-B50F-8FF15B499D5A}" srcOrd="0" destOrd="0" presId="urn:microsoft.com/office/officeart/2005/8/layout/radial1"/>
    <dgm:cxn modelId="{4746FD50-ECB3-4A5B-967D-B810EA691C24}" type="presOf" srcId="{69F31504-70D6-4B1C-8325-ED964D9F75DF}" destId="{02EC1220-6E51-4888-8D3A-C158EFE405D0}" srcOrd="0" destOrd="0" presId="urn:microsoft.com/office/officeart/2005/8/layout/radial1"/>
    <dgm:cxn modelId="{7399AE05-44AD-46BE-BB2B-301118EAD401}" srcId="{368FD5D2-716A-4A69-BAD5-894AED26D082}" destId="{FF86EB4D-2D31-4208-94E8-65D3C534E334}" srcOrd="10" destOrd="0" parTransId="{EF46ADF7-D36F-4EAB-BB2A-668665792F40}" sibTransId="{6AD77FE2-61EB-4116-8F39-40C5AF27F9BF}"/>
    <dgm:cxn modelId="{436056A8-EBAD-4739-A6C6-560C42A14488}" type="presOf" srcId="{F641284D-5743-4CA6-A23F-78DD59D08AB0}" destId="{C768B224-B2E8-4757-A1C4-CDC0C1D78CFE}" srcOrd="0" destOrd="0" presId="urn:microsoft.com/office/officeart/2005/8/layout/radial1"/>
    <dgm:cxn modelId="{21824A99-8270-445E-AED2-7F76673906B2}" type="presOf" srcId="{F0FC8295-A4CE-440B-8092-D53768D1E144}" destId="{8A0C15F6-F452-4839-B951-07FF947700A0}" srcOrd="0" destOrd="0" presId="urn:microsoft.com/office/officeart/2005/8/layout/radial1"/>
    <dgm:cxn modelId="{337FB3EB-3215-475B-A7CC-EED1A44A3DB4}" srcId="{368FD5D2-716A-4A69-BAD5-894AED26D082}" destId="{3AB23663-6171-4F2E-958C-458A18B11D08}" srcOrd="17" destOrd="0" parTransId="{71AA9BF9-FF18-43FE-A133-DD82A9026BCB}" sibTransId="{29060911-BA8E-4A4F-B219-67773E2C1673}"/>
    <dgm:cxn modelId="{ED6EE8C3-4906-4E51-9D93-187B69ACABED}" type="presOf" srcId="{CCBFB0E9-5450-45C6-B64A-E52E47EE11B8}" destId="{2641F3A2-EAA7-4132-8D16-8EEC47F43A26}" srcOrd="0" destOrd="0" presId="urn:microsoft.com/office/officeart/2005/8/layout/radial1"/>
    <dgm:cxn modelId="{4A50031C-3198-4733-A12F-EE05D3DCC1AD}" srcId="{368FD5D2-716A-4A69-BAD5-894AED26D082}" destId="{75F229BD-D662-4B3F-B6B1-44376E5961C2}" srcOrd="2" destOrd="0" parTransId="{3471B0E8-F0C9-44FD-84A5-6890A5312B05}" sibTransId="{49CEAF0A-D383-4A94-98BE-EFC8DA42653F}"/>
    <dgm:cxn modelId="{A8C33A0F-4D13-44A4-83B3-C5764C4CD629}" type="presOf" srcId="{3D6E3708-A1DD-416F-8AE7-BFF66BA01BDB}" destId="{CBED5463-4D47-43C0-884E-C8CFBEA270E9}" srcOrd="0" destOrd="0" presId="urn:microsoft.com/office/officeart/2005/8/layout/radial1"/>
    <dgm:cxn modelId="{83BBF518-E673-462D-8200-29D8095177AA}" type="presOf" srcId="{3D2A65B0-B2C4-4197-A678-909640309C3B}" destId="{BB857027-2F2E-45B5-9CCB-BEFFAB51A836}" srcOrd="1" destOrd="0" presId="urn:microsoft.com/office/officeart/2005/8/layout/radial1"/>
    <dgm:cxn modelId="{8277C564-8460-4CE2-9FDE-18C810F3AC06}" type="presOf" srcId="{D0DF1B60-DB4F-49D8-9A93-32273FD77A4A}" destId="{FED9A36E-56ED-4EB6-9B30-E76A6926A519}" srcOrd="1" destOrd="0" presId="urn:microsoft.com/office/officeart/2005/8/layout/radial1"/>
    <dgm:cxn modelId="{5797FC86-9600-4F07-8C09-186825E7F4BA}" type="presOf" srcId="{2A5B423C-6C98-44E8-BFAD-BEB3E46DE9F5}" destId="{9FAEC00E-D2FF-469C-82C3-4306841C4216}" srcOrd="0" destOrd="0" presId="urn:microsoft.com/office/officeart/2005/8/layout/radial1"/>
    <dgm:cxn modelId="{D233C011-6567-4F96-B2F1-8975161CF8BE}" srcId="{368FD5D2-716A-4A69-BAD5-894AED26D082}" destId="{387A9A5A-AE0A-49E8-BA1D-6F49DA134EAA}" srcOrd="14" destOrd="0" parTransId="{D3C75A2B-D7DD-4F4D-B452-4F88B303F3CA}" sibTransId="{F03A6B45-ED37-48DD-9240-BAE0B6A15571}"/>
    <dgm:cxn modelId="{12D368E7-011A-4136-80C2-C8BF79008AD7}" type="presOf" srcId="{2ADAAEDE-3CF6-4239-9E17-FC1B29885E05}" destId="{9AA64BAB-F16E-4520-AFC3-A4F85A4E64C2}" srcOrd="0" destOrd="0" presId="urn:microsoft.com/office/officeart/2005/8/layout/radial1"/>
    <dgm:cxn modelId="{B0A93829-AA33-45EA-97F4-00D54675665B}" type="presOf" srcId="{D3C75A2B-D7DD-4F4D-B452-4F88B303F3CA}" destId="{2EB26DDC-DBEF-49A5-8860-06DA568B54C3}" srcOrd="1" destOrd="0" presId="urn:microsoft.com/office/officeart/2005/8/layout/radial1"/>
    <dgm:cxn modelId="{07DABD03-E6C4-4BD1-8626-97946A556020}" type="presOf" srcId="{3471B0E8-F0C9-44FD-84A5-6890A5312B05}" destId="{2C447EAE-A47B-4134-B543-82E93A248C8A}" srcOrd="1" destOrd="0" presId="urn:microsoft.com/office/officeart/2005/8/layout/radial1"/>
    <dgm:cxn modelId="{135D9497-4623-47C6-8D22-57F78C18024F}" type="presOf" srcId="{B01A78C6-048E-4BD8-B150-8EAA98C24B93}" destId="{1DCDE1FB-8007-40F1-8E06-400295B563B2}" srcOrd="0" destOrd="0" presId="urn:microsoft.com/office/officeart/2005/8/layout/radial1"/>
    <dgm:cxn modelId="{F8E83427-8B61-4FD7-814C-91CCA26CFE07}" srcId="{368FD5D2-716A-4A69-BAD5-894AED26D082}" destId="{2A5B423C-6C98-44E8-BFAD-BEB3E46DE9F5}" srcOrd="5" destOrd="0" parTransId="{38903600-8B70-4B4C-93FB-58503AE7A256}" sibTransId="{F4918721-6B44-43CB-8E6A-A3D9131A3798}"/>
    <dgm:cxn modelId="{9AE7220D-E757-453B-BA0C-7A290CB9C790}" type="presOf" srcId="{B429CD8A-3545-4652-8EAC-DAACEA80FB74}" destId="{C730C070-B73C-453C-ADED-225DE0E54337}" srcOrd="1" destOrd="0" presId="urn:microsoft.com/office/officeart/2005/8/layout/radial1"/>
    <dgm:cxn modelId="{078C7820-C68B-4C47-BD35-0F15ED9C5757}" type="presOf" srcId="{2261D3CE-08BA-40ED-9170-C0BC231FB8F4}" destId="{EA87DBFF-3467-44C5-B2C0-BAF7B7ADFD02}" srcOrd="0" destOrd="0" presId="urn:microsoft.com/office/officeart/2005/8/layout/radial1"/>
    <dgm:cxn modelId="{CF4F4EA8-146F-46E1-A68D-3C4E278A8A0B}" type="presOf" srcId="{14FB3019-DE72-4C1E-9204-F7F8165B0950}" destId="{22CF9D65-8289-4FA0-90AD-D58616028771}" srcOrd="0" destOrd="0" presId="urn:microsoft.com/office/officeart/2005/8/layout/radial1"/>
    <dgm:cxn modelId="{9A4F9D21-44F9-4ED9-B68C-C58E9797A47C}" type="presOf" srcId="{3AB23663-6171-4F2E-958C-458A18B11D08}" destId="{E97A9674-7682-4650-9FA0-6A080ECD493A}" srcOrd="0" destOrd="0" presId="urn:microsoft.com/office/officeart/2005/8/layout/radial1"/>
    <dgm:cxn modelId="{32221F5B-5626-4208-9FD8-56932EC8342E}" srcId="{368FD5D2-716A-4A69-BAD5-894AED26D082}" destId="{250FA520-B3A3-4BA5-B15E-79971D4C4DE3}" srcOrd="22" destOrd="0" parTransId="{F641284D-5743-4CA6-A23F-78DD59D08AB0}" sibTransId="{A26B05A9-CE70-4A42-A697-70DD81D303BC}"/>
    <dgm:cxn modelId="{E66DABDE-AC19-4627-978A-CCDD23B88764}" type="presOf" srcId="{B8BEDBF9-DB2A-4548-BAB7-560AD081C5AD}" destId="{02197E72-CBBA-400F-BEEE-5D0670480500}" srcOrd="0" destOrd="0" presId="urn:microsoft.com/office/officeart/2005/8/layout/radial1"/>
    <dgm:cxn modelId="{93DC192D-5682-4D74-8B80-A68E794A0D85}" type="presOf" srcId="{3B541154-168D-4D68-8FBD-13B11D79EC8E}" destId="{1D935DF0-63D1-47B3-88F2-7488422602DB}" srcOrd="0" destOrd="0" presId="urn:microsoft.com/office/officeart/2005/8/layout/radial1"/>
    <dgm:cxn modelId="{2CB093A1-B823-4929-A60F-DB121EFA36A9}" type="presOf" srcId="{63711F1C-0577-464B-8773-745D82CDC2D9}" destId="{2263C40B-5CFA-4A9F-A360-A90808227AFC}" srcOrd="0" destOrd="0" presId="urn:microsoft.com/office/officeart/2005/8/layout/radial1"/>
    <dgm:cxn modelId="{F4653EEE-FAE5-4783-8D2C-11ACC5912C72}" srcId="{368FD5D2-716A-4A69-BAD5-894AED26D082}" destId="{8A8442FC-DFFC-4170-BA90-2D961EF4BB44}" srcOrd="6" destOrd="0" parTransId="{B429CD8A-3545-4652-8EAC-DAACEA80FB74}" sibTransId="{C4C09A92-5461-4A6F-8673-088A90F19CCB}"/>
    <dgm:cxn modelId="{D1A0F989-568C-4900-9F12-971DD8FEDDE0}" type="presOf" srcId="{C2B6369E-F980-40F5-AA22-4723FD5B8661}" destId="{825EAF14-8B98-415C-8E8E-8ABFCD248608}" srcOrd="0" destOrd="0" presId="urn:microsoft.com/office/officeart/2005/8/layout/radial1"/>
    <dgm:cxn modelId="{021090D0-2551-400A-83E2-A97E09D9B3E1}" type="presOf" srcId="{66FE7C28-1BB3-41D4-958F-E61F31EF80E8}" destId="{ED3CB3FB-FB60-48D8-A5BB-471F4BC7D315}" srcOrd="1" destOrd="0" presId="urn:microsoft.com/office/officeart/2005/8/layout/radial1"/>
    <dgm:cxn modelId="{36365985-38E9-44A1-836D-919213824CB4}" type="presOf" srcId="{3B541154-168D-4D68-8FBD-13B11D79EC8E}" destId="{2540D0C0-A37A-4159-B0FA-B3F372CB388A}" srcOrd="1" destOrd="0" presId="urn:microsoft.com/office/officeart/2005/8/layout/radial1"/>
    <dgm:cxn modelId="{C8FF0611-5509-40C7-B7A0-ED93ED31B4D7}" srcId="{368FD5D2-716A-4A69-BAD5-894AED26D082}" destId="{F0FC8295-A4CE-440B-8092-D53768D1E144}" srcOrd="13" destOrd="0" parTransId="{D4B8BD25-90E8-40F3-BD86-F21FACE3A666}" sibTransId="{26E8364F-03DD-42E5-B401-D68E2309A848}"/>
    <dgm:cxn modelId="{179D321F-3452-4402-885E-E65BC927A0FD}" type="presOf" srcId="{B401E991-E3BB-4014-87F9-842B8C617801}" destId="{3F795B26-A779-4CE9-BAFC-4272CD4556A4}" srcOrd="0" destOrd="0" presId="urn:microsoft.com/office/officeart/2005/8/layout/radial1"/>
    <dgm:cxn modelId="{CC08D5F1-0D8C-4202-992F-BBC84F21AA5B}" type="presOf" srcId="{D4B8BD25-90E8-40F3-BD86-F21FACE3A666}" destId="{33A1D7F7-42D2-4584-AE77-F6C69DC444A6}" srcOrd="0" destOrd="0" presId="urn:microsoft.com/office/officeart/2005/8/layout/radial1"/>
    <dgm:cxn modelId="{6841A0BA-99FB-40ED-9896-98539A06BCF5}" type="presOf" srcId="{75F229BD-D662-4B3F-B6B1-44376E5961C2}" destId="{ACD7CFEE-032A-43B7-8D40-E82594F84845}" srcOrd="0" destOrd="0" presId="urn:microsoft.com/office/officeart/2005/8/layout/radial1"/>
    <dgm:cxn modelId="{87EB5F7A-E911-4801-BCB4-80D9C95258F3}" type="presOf" srcId="{3D2A65B0-B2C4-4197-A678-909640309C3B}" destId="{DDD034A5-7FC0-468D-AF03-70C41401CF67}" srcOrd="0" destOrd="0" presId="urn:microsoft.com/office/officeart/2005/8/layout/radial1"/>
    <dgm:cxn modelId="{CA366EE3-23EB-4593-BB99-D6D2744E61BF}" type="presOf" srcId="{B0C55F2E-CCE4-4BAB-97EB-99D526A21734}" destId="{3FD4D88F-CCEE-4DAB-9536-D14F3F46D943}" srcOrd="0" destOrd="0" presId="urn:microsoft.com/office/officeart/2005/8/layout/radial1"/>
    <dgm:cxn modelId="{EDCC4615-CBA9-4C2F-9B0B-5C48B3B2B5D0}" srcId="{368FD5D2-716A-4A69-BAD5-894AED26D082}" destId="{C55F2626-9395-4C00-91A5-9F5342256D53}" srcOrd="11" destOrd="0" parTransId="{66FE7C28-1BB3-41D4-958F-E61F31EF80E8}" sibTransId="{74018A58-208B-4EA7-9C3C-A57ECA67D7E9}"/>
    <dgm:cxn modelId="{D84F9DC1-FF40-4129-9C5D-6ABC77130FAB}" srcId="{E5919E52-E87E-49AE-997D-EC2469F217E1}" destId="{368FD5D2-716A-4A69-BAD5-894AED26D082}" srcOrd="0" destOrd="0" parTransId="{C42235AE-FDED-4E94-B688-28481B5CB0B6}" sibTransId="{5AD9A226-9A1A-49AC-A48D-B36C9A9C19F3}"/>
    <dgm:cxn modelId="{93518EBD-9E19-4D45-9AB8-34FD85E1ABF8}" type="presOf" srcId="{17E5E9A6-B88E-412B-9D68-E2DE50464BA3}" destId="{74262060-C852-43A1-BFB6-FE49D8D0E55D}" srcOrd="1" destOrd="0" presId="urn:microsoft.com/office/officeart/2005/8/layout/radial1"/>
    <dgm:cxn modelId="{6E1E729D-3850-49EC-9A66-C053E34DBFD5}" type="presOf" srcId="{15EA926E-BACD-4E19-B127-4CDC08B7552E}" destId="{F8E4DDD4-D127-4872-9890-D4B5FB6FBACF}" srcOrd="0" destOrd="0" presId="urn:microsoft.com/office/officeart/2005/8/layout/radial1"/>
    <dgm:cxn modelId="{DDE802CD-F58B-4853-9333-419DD683FD49}" srcId="{368FD5D2-716A-4A69-BAD5-894AED26D082}" destId="{2261D3CE-08BA-40ED-9170-C0BC231FB8F4}" srcOrd="4" destOrd="0" parTransId="{CCBFB0E9-5450-45C6-B64A-E52E47EE11B8}" sibTransId="{9E0410E7-4A3B-422D-9B0A-631F07746112}"/>
    <dgm:cxn modelId="{4FC05C84-872F-4AE6-8B4C-1CC7C71F848D}" srcId="{368FD5D2-716A-4A69-BAD5-894AED26D082}" destId="{E184D84C-FA5C-48CF-84B5-F7509FE63833}" srcOrd="15" destOrd="0" parTransId="{3D6E3708-A1DD-416F-8AE7-BFF66BA01BDB}" sibTransId="{75FD9737-E18E-43AA-9BAB-974F3B98748C}"/>
    <dgm:cxn modelId="{3620813E-0D9D-41CB-AD25-712A084E105F}" type="presOf" srcId="{14FB3019-DE72-4C1E-9204-F7F8165B0950}" destId="{FBD0BE56-88D1-41FE-B083-837A8D3175FF}" srcOrd="1" destOrd="0" presId="urn:microsoft.com/office/officeart/2005/8/layout/radial1"/>
    <dgm:cxn modelId="{9B560575-5F76-4B2D-B64D-791653CF4254}" type="presOf" srcId="{17E5E9A6-B88E-412B-9D68-E2DE50464BA3}" destId="{75696803-E12D-4D81-8974-81DE547F622A}" srcOrd="0" destOrd="0" presId="urn:microsoft.com/office/officeart/2005/8/layout/radial1"/>
    <dgm:cxn modelId="{33AB4D8F-C25D-44D8-B5EC-E0ACE9220036}" type="presOf" srcId="{26A0BF36-CFBC-44A1-8DED-9D1AB9D1DA51}" destId="{C905635A-1349-419B-B2BB-D73C7E19F2BB}" srcOrd="0" destOrd="0" presId="urn:microsoft.com/office/officeart/2005/8/layout/radial1"/>
    <dgm:cxn modelId="{736CC242-ED56-4614-94F3-EFB68F6D601E}" srcId="{368FD5D2-716A-4A69-BAD5-894AED26D082}" destId="{26A0BF36-CFBC-44A1-8DED-9D1AB9D1DA51}" srcOrd="3" destOrd="0" parTransId="{B0C55F2E-CCE4-4BAB-97EB-99D526A21734}" sibTransId="{C850C6FF-54F0-452D-83E7-2B32D08D2882}"/>
    <dgm:cxn modelId="{E33281F1-305E-4E8C-91DC-1EA9BE75625E}" srcId="{368FD5D2-716A-4A69-BAD5-894AED26D082}" destId="{B8BEDBF9-DB2A-4548-BAB7-560AD081C5AD}" srcOrd="19" destOrd="0" parTransId="{17E5E9A6-B88E-412B-9D68-E2DE50464BA3}" sibTransId="{E15CD890-409D-491A-9245-14400531AC36}"/>
    <dgm:cxn modelId="{0D16ED67-DDB3-497D-B19F-0C64E57560D4}" srcId="{368FD5D2-716A-4A69-BAD5-894AED26D082}" destId="{454A7763-4984-4511-9C21-FD5CF7A1BB9E}" srcOrd="12" destOrd="0" parTransId="{B01A78C6-048E-4BD8-B150-8EAA98C24B93}" sibTransId="{4CC70CD9-8012-403B-B36F-2DAF01250188}"/>
    <dgm:cxn modelId="{2352CF7F-BBE2-477E-A3AC-878F73735A25}" type="presOf" srcId="{B429CD8A-3545-4652-8EAC-DAACEA80FB74}" destId="{C0CDD19E-6E72-423B-BF6B-4DF551093635}" srcOrd="0" destOrd="0" presId="urn:microsoft.com/office/officeart/2005/8/layout/radial1"/>
    <dgm:cxn modelId="{9F8B1080-42E5-4999-AD6A-8B91B133FCD5}" srcId="{368FD5D2-716A-4A69-BAD5-894AED26D082}" destId="{BEEB32AE-03DA-4098-AB17-7020D2E753A0}" srcOrd="7" destOrd="0" parTransId="{D0DF1B60-DB4F-49D8-9A93-32273FD77A4A}" sibTransId="{A7755698-FF0A-4CFF-A0C3-E7F681B2014E}"/>
    <dgm:cxn modelId="{FFA4CCE7-EADC-4CD7-8E97-1C6EFFEE1518}" type="presParOf" srcId="{5B460AD2-0735-46DE-9332-C86071E3DE54}" destId="{E507AF8A-5E54-46D3-A3C8-E3B19C3B8AA1}" srcOrd="0" destOrd="0" presId="urn:microsoft.com/office/officeart/2005/8/layout/radial1"/>
    <dgm:cxn modelId="{2C9D5060-BF6D-4F8A-A6BF-DABC6BCA29D1}" type="presParOf" srcId="{5B460AD2-0735-46DE-9332-C86071E3DE54}" destId="{C34C1E32-1BFD-489F-8434-46A0A9A1797E}" srcOrd="1" destOrd="0" presId="urn:microsoft.com/office/officeart/2005/8/layout/radial1"/>
    <dgm:cxn modelId="{5A1D5928-A1C0-4F73-BB1E-8B5A30EC12DA}" type="presParOf" srcId="{C34C1E32-1BFD-489F-8434-46A0A9A1797E}" destId="{C278C40F-ECF4-4DD7-8E65-5C148A647607}" srcOrd="0" destOrd="0" presId="urn:microsoft.com/office/officeart/2005/8/layout/radial1"/>
    <dgm:cxn modelId="{C145847D-0B6C-45E6-B36F-3061C3E5EE14}" type="presParOf" srcId="{5B460AD2-0735-46DE-9332-C86071E3DE54}" destId="{3F795B26-A779-4CE9-BAFC-4272CD4556A4}" srcOrd="2" destOrd="0" presId="urn:microsoft.com/office/officeart/2005/8/layout/radial1"/>
    <dgm:cxn modelId="{7765E305-228F-4A05-B902-FF3AED98FC85}" type="presParOf" srcId="{5B460AD2-0735-46DE-9332-C86071E3DE54}" destId="{22CF9D65-8289-4FA0-90AD-D58616028771}" srcOrd="3" destOrd="0" presId="urn:microsoft.com/office/officeart/2005/8/layout/radial1"/>
    <dgm:cxn modelId="{FC81EE04-817E-43D1-8F0A-7C4007FBF9D5}" type="presParOf" srcId="{22CF9D65-8289-4FA0-90AD-D58616028771}" destId="{FBD0BE56-88D1-41FE-B083-837A8D3175FF}" srcOrd="0" destOrd="0" presId="urn:microsoft.com/office/officeart/2005/8/layout/radial1"/>
    <dgm:cxn modelId="{0016E22E-1B1D-41AC-B530-6E2801F03432}" type="presParOf" srcId="{5B460AD2-0735-46DE-9332-C86071E3DE54}" destId="{1702E665-E45C-43F5-B50F-8FF15B499D5A}" srcOrd="4" destOrd="0" presId="urn:microsoft.com/office/officeart/2005/8/layout/radial1"/>
    <dgm:cxn modelId="{68E152C7-E529-4CE3-8025-1A572B37B838}" type="presParOf" srcId="{5B460AD2-0735-46DE-9332-C86071E3DE54}" destId="{1E6126A0-3F46-438F-82DB-238C3A7911AE}" srcOrd="5" destOrd="0" presId="urn:microsoft.com/office/officeart/2005/8/layout/radial1"/>
    <dgm:cxn modelId="{4F9B684F-A870-4244-8530-C9012F074C99}" type="presParOf" srcId="{1E6126A0-3F46-438F-82DB-238C3A7911AE}" destId="{2C447EAE-A47B-4134-B543-82E93A248C8A}" srcOrd="0" destOrd="0" presId="urn:microsoft.com/office/officeart/2005/8/layout/radial1"/>
    <dgm:cxn modelId="{653A525F-C68B-4896-A982-DACE323AF0F6}" type="presParOf" srcId="{5B460AD2-0735-46DE-9332-C86071E3DE54}" destId="{ACD7CFEE-032A-43B7-8D40-E82594F84845}" srcOrd="6" destOrd="0" presId="urn:microsoft.com/office/officeart/2005/8/layout/radial1"/>
    <dgm:cxn modelId="{67769362-7D69-40CE-90D1-66A0514C4D75}" type="presParOf" srcId="{5B460AD2-0735-46DE-9332-C86071E3DE54}" destId="{3FD4D88F-CCEE-4DAB-9536-D14F3F46D943}" srcOrd="7" destOrd="0" presId="urn:microsoft.com/office/officeart/2005/8/layout/radial1"/>
    <dgm:cxn modelId="{B8733292-A9AD-46C3-A071-3ECA8269A988}" type="presParOf" srcId="{3FD4D88F-CCEE-4DAB-9536-D14F3F46D943}" destId="{D06A4104-551D-443B-8EC5-1B422253152F}" srcOrd="0" destOrd="0" presId="urn:microsoft.com/office/officeart/2005/8/layout/radial1"/>
    <dgm:cxn modelId="{26D24963-5E74-4582-88A9-CCAD01937E91}" type="presParOf" srcId="{5B460AD2-0735-46DE-9332-C86071E3DE54}" destId="{C905635A-1349-419B-B2BB-D73C7E19F2BB}" srcOrd="8" destOrd="0" presId="urn:microsoft.com/office/officeart/2005/8/layout/radial1"/>
    <dgm:cxn modelId="{606C62D1-5EAF-47E6-96EF-B7A917A098BE}" type="presParOf" srcId="{5B460AD2-0735-46DE-9332-C86071E3DE54}" destId="{2641F3A2-EAA7-4132-8D16-8EEC47F43A26}" srcOrd="9" destOrd="0" presId="urn:microsoft.com/office/officeart/2005/8/layout/radial1"/>
    <dgm:cxn modelId="{E1764804-56DB-4C30-A7AF-0A450CA55F22}" type="presParOf" srcId="{2641F3A2-EAA7-4132-8D16-8EEC47F43A26}" destId="{B3672296-653B-4C53-A95B-3D69B90D81ED}" srcOrd="0" destOrd="0" presId="urn:microsoft.com/office/officeart/2005/8/layout/radial1"/>
    <dgm:cxn modelId="{F6CC508B-82F1-4ED7-A66E-9DE1CBA1582A}" type="presParOf" srcId="{5B460AD2-0735-46DE-9332-C86071E3DE54}" destId="{EA87DBFF-3467-44C5-B2C0-BAF7B7ADFD02}" srcOrd="10" destOrd="0" presId="urn:microsoft.com/office/officeart/2005/8/layout/radial1"/>
    <dgm:cxn modelId="{C1E6508C-6AA6-46B2-B3EF-92E5CE7DEFED}" type="presParOf" srcId="{5B460AD2-0735-46DE-9332-C86071E3DE54}" destId="{9F86BCA1-DF6D-4FBC-84DB-09D7288B5B91}" srcOrd="11" destOrd="0" presId="urn:microsoft.com/office/officeart/2005/8/layout/radial1"/>
    <dgm:cxn modelId="{A4D18E4A-23FE-4850-AF0B-991108A5EDA1}" type="presParOf" srcId="{9F86BCA1-DF6D-4FBC-84DB-09D7288B5B91}" destId="{4772CB5A-BEF3-4543-821B-DBE9602F339B}" srcOrd="0" destOrd="0" presId="urn:microsoft.com/office/officeart/2005/8/layout/radial1"/>
    <dgm:cxn modelId="{510E8F2F-5AAC-4DDF-9EA9-C0A878EC1202}" type="presParOf" srcId="{5B460AD2-0735-46DE-9332-C86071E3DE54}" destId="{9FAEC00E-D2FF-469C-82C3-4306841C4216}" srcOrd="12" destOrd="0" presId="urn:microsoft.com/office/officeart/2005/8/layout/radial1"/>
    <dgm:cxn modelId="{3C2E0C24-C58F-426A-8EDB-8D63A8945CE4}" type="presParOf" srcId="{5B460AD2-0735-46DE-9332-C86071E3DE54}" destId="{C0CDD19E-6E72-423B-BF6B-4DF551093635}" srcOrd="13" destOrd="0" presId="urn:microsoft.com/office/officeart/2005/8/layout/radial1"/>
    <dgm:cxn modelId="{EDC8CE24-CA3C-400E-94D0-31E0718B3A7A}" type="presParOf" srcId="{C0CDD19E-6E72-423B-BF6B-4DF551093635}" destId="{C730C070-B73C-453C-ADED-225DE0E54337}" srcOrd="0" destOrd="0" presId="urn:microsoft.com/office/officeart/2005/8/layout/radial1"/>
    <dgm:cxn modelId="{73F96E08-035B-4B51-AB27-1DCDDA7B3817}" type="presParOf" srcId="{5B460AD2-0735-46DE-9332-C86071E3DE54}" destId="{FAC2E698-5358-4A6E-B85C-C9772E78ED42}" srcOrd="14" destOrd="0" presId="urn:microsoft.com/office/officeart/2005/8/layout/radial1"/>
    <dgm:cxn modelId="{49FE1C0F-C7FE-461A-9A2A-424132D6B9ED}" type="presParOf" srcId="{5B460AD2-0735-46DE-9332-C86071E3DE54}" destId="{E8CF675E-ACBA-43A5-BCE0-C8870BFB4BD0}" srcOrd="15" destOrd="0" presId="urn:microsoft.com/office/officeart/2005/8/layout/radial1"/>
    <dgm:cxn modelId="{C5178661-8829-4486-B9DA-2131F933411E}" type="presParOf" srcId="{E8CF675E-ACBA-43A5-BCE0-C8870BFB4BD0}" destId="{FED9A36E-56ED-4EB6-9B30-E76A6926A519}" srcOrd="0" destOrd="0" presId="urn:microsoft.com/office/officeart/2005/8/layout/radial1"/>
    <dgm:cxn modelId="{7BDA9EDC-E461-49C7-B091-D47D82416DF2}" type="presParOf" srcId="{5B460AD2-0735-46DE-9332-C86071E3DE54}" destId="{9D5D382A-2D52-4649-86AA-BF6ADDAC9458}" srcOrd="16" destOrd="0" presId="urn:microsoft.com/office/officeart/2005/8/layout/radial1"/>
    <dgm:cxn modelId="{D695E885-FA05-495E-AAC8-39FE63718012}" type="presParOf" srcId="{5B460AD2-0735-46DE-9332-C86071E3DE54}" destId="{1D935DF0-63D1-47B3-88F2-7488422602DB}" srcOrd="17" destOrd="0" presId="urn:microsoft.com/office/officeart/2005/8/layout/radial1"/>
    <dgm:cxn modelId="{07097BAA-8751-4174-997F-13C0DE178AB6}" type="presParOf" srcId="{1D935DF0-63D1-47B3-88F2-7488422602DB}" destId="{2540D0C0-A37A-4159-B0FA-B3F372CB388A}" srcOrd="0" destOrd="0" presId="urn:microsoft.com/office/officeart/2005/8/layout/radial1"/>
    <dgm:cxn modelId="{4A3AEAB2-82D1-463D-992F-5E7144B34A6B}" type="presParOf" srcId="{5B460AD2-0735-46DE-9332-C86071E3DE54}" destId="{D3752EFA-C4B9-4D3D-AD3D-17C559B2C771}" srcOrd="18" destOrd="0" presId="urn:microsoft.com/office/officeart/2005/8/layout/radial1"/>
    <dgm:cxn modelId="{6276E336-BE75-4188-AF97-1DD8DAF397F7}" type="presParOf" srcId="{5B460AD2-0735-46DE-9332-C86071E3DE54}" destId="{D9150B66-8CA2-49ED-A306-D1CCF7488B81}" srcOrd="19" destOrd="0" presId="urn:microsoft.com/office/officeart/2005/8/layout/radial1"/>
    <dgm:cxn modelId="{360CD920-DD37-4F5C-A450-95535419BC76}" type="presParOf" srcId="{D9150B66-8CA2-49ED-A306-D1CCF7488B81}" destId="{5332968A-18C6-4498-B249-01357F44A761}" srcOrd="0" destOrd="0" presId="urn:microsoft.com/office/officeart/2005/8/layout/radial1"/>
    <dgm:cxn modelId="{29F2A745-FD87-4804-9FAA-ABC854141121}" type="presParOf" srcId="{5B460AD2-0735-46DE-9332-C86071E3DE54}" destId="{9AA64BAB-F16E-4520-AFC3-A4F85A4E64C2}" srcOrd="20" destOrd="0" presId="urn:microsoft.com/office/officeart/2005/8/layout/radial1"/>
    <dgm:cxn modelId="{A05C1F9C-A262-424A-991D-6B35FD071BCF}" type="presParOf" srcId="{5B460AD2-0735-46DE-9332-C86071E3DE54}" destId="{E94F78C6-E455-49C3-B0B8-24A888D0D312}" srcOrd="21" destOrd="0" presId="urn:microsoft.com/office/officeart/2005/8/layout/radial1"/>
    <dgm:cxn modelId="{AD454530-0B81-4E5E-9110-6840E6903AAF}" type="presParOf" srcId="{E94F78C6-E455-49C3-B0B8-24A888D0D312}" destId="{A7FDF3D6-126C-429D-ADF7-B95E64AE92C5}" srcOrd="0" destOrd="0" presId="urn:microsoft.com/office/officeart/2005/8/layout/radial1"/>
    <dgm:cxn modelId="{8D98B170-61AD-43F7-919D-5BFE942DD042}" type="presParOf" srcId="{5B460AD2-0735-46DE-9332-C86071E3DE54}" destId="{32246377-EDB0-4C46-A08C-43531DC62BF9}" srcOrd="22" destOrd="0" presId="urn:microsoft.com/office/officeart/2005/8/layout/radial1"/>
    <dgm:cxn modelId="{F1DE7111-91FF-42BD-935A-6AB1EB7C7410}" type="presParOf" srcId="{5B460AD2-0735-46DE-9332-C86071E3DE54}" destId="{4BA69226-5483-4C8A-82F1-569923629BF0}" srcOrd="23" destOrd="0" presId="urn:microsoft.com/office/officeart/2005/8/layout/radial1"/>
    <dgm:cxn modelId="{3D6B6548-56DC-4FE9-8760-1A7C9E1214D7}" type="presParOf" srcId="{4BA69226-5483-4C8A-82F1-569923629BF0}" destId="{ED3CB3FB-FB60-48D8-A5BB-471F4BC7D315}" srcOrd="0" destOrd="0" presId="urn:microsoft.com/office/officeart/2005/8/layout/radial1"/>
    <dgm:cxn modelId="{9FAE3800-4FCE-4DD1-8995-3AE80D34A777}" type="presParOf" srcId="{5B460AD2-0735-46DE-9332-C86071E3DE54}" destId="{30E93AA0-7997-4CBA-B57E-4C7E3BF4C66E}" srcOrd="24" destOrd="0" presId="urn:microsoft.com/office/officeart/2005/8/layout/radial1"/>
    <dgm:cxn modelId="{361E9014-E3BD-4776-B77F-816A1164ECAF}" type="presParOf" srcId="{5B460AD2-0735-46DE-9332-C86071E3DE54}" destId="{1DCDE1FB-8007-40F1-8E06-400295B563B2}" srcOrd="25" destOrd="0" presId="urn:microsoft.com/office/officeart/2005/8/layout/radial1"/>
    <dgm:cxn modelId="{F688779E-C122-448D-BE5E-846E462143CA}" type="presParOf" srcId="{1DCDE1FB-8007-40F1-8E06-400295B563B2}" destId="{2170195E-0206-4BCC-A1AB-F14A1C7D007E}" srcOrd="0" destOrd="0" presId="urn:microsoft.com/office/officeart/2005/8/layout/radial1"/>
    <dgm:cxn modelId="{4B1E5A40-B385-4CD0-A35B-185873156383}" type="presParOf" srcId="{5B460AD2-0735-46DE-9332-C86071E3DE54}" destId="{C5A57B63-F83C-43F4-95BF-35536F5890D5}" srcOrd="26" destOrd="0" presId="urn:microsoft.com/office/officeart/2005/8/layout/radial1"/>
    <dgm:cxn modelId="{293E47AB-C91B-4DD3-B66C-0DE954F06BE0}" type="presParOf" srcId="{5B460AD2-0735-46DE-9332-C86071E3DE54}" destId="{33A1D7F7-42D2-4584-AE77-F6C69DC444A6}" srcOrd="27" destOrd="0" presId="urn:microsoft.com/office/officeart/2005/8/layout/radial1"/>
    <dgm:cxn modelId="{7FDD6B38-2FAF-4D21-9990-9A06E728E3B9}" type="presParOf" srcId="{33A1D7F7-42D2-4584-AE77-F6C69DC444A6}" destId="{4352A626-17ED-4DF9-858D-5839B9107B20}" srcOrd="0" destOrd="0" presId="urn:microsoft.com/office/officeart/2005/8/layout/radial1"/>
    <dgm:cxn modelId="{D88AF7ED-2654-4912-9558-3E920250367D}" type="presParOf" srcId="{5B460AD2-0735-46DE-9332-C86071E3DE54}" destId="{8A0C15F6-F452-4839-B951-07FF947700A0}" srcOrd="28" destOrd="0" presId="urn:microsoft.com/office/officeart/2005/8/layout/radial1"/>
    <dgm:cxn modelId="{F701201E-CB9A-48B9-9B3F-56CD7C8D4ED3}" type="presParOf" srcId="{5B460AD2-0735-46DE-9332-C86071E3DE54}" destId="{FBA99BF9-7326-4D5B-AED6-76C8FD654079}" srcOrd="29" destOrd="0" presId="urn:microsoft.com/office/officeart/2005/8/layout/radial1"/>
    <dgm:cxn modelId="{6D686924-7BD3-47CE-AE1C-98A93D334C62}" type="presParOf" srcId="{FBA99BF9-7326-4D5B-AED6-76C8FD654079}" destId="{2EB26DDC-DBEF-49A5-8860-06DA568B54C3}" srcOrd="0" destOrd="0" presId="urn:microsoft.com/office/officeart/2005/8/layout/radial1"/>
    <dgm:cxn modelId="{BD74F9F8-38C6-498B-80FB-5030771C5EBE}" type="presParOf" srcId="{5B460AD2-0735-46DE-9332-C86071E3DE54}" destId="{458F769A-9BDE-4F2F-8076-BD1E013F92A7}" srcOrd="30" destOrd="0" presId="urn:microsoft.com/office/officeart/2005/8/layout/radial1"/>
    <dgm:cxn modelId="{F2767B79-4C43-4BEA-B246-82E971CF6A23}" type="presParOf" srcId="{5B460AD2-0735-46DE-9332-C86071E3DE54}" destId="{CBED5463-4D47-43C0-884E-C8CFBEA270E9}" srcOrd="31" destOrd="0" presId="urn:microsoft.com/office/officeart/2005/8/layout/radial1"/>
    <dgm:cxn modelId="{E51DCA55-6488-43A5-9BE0-03151EA7048E}" type="presParOf" srcId="{CBED5463-4D47-43C0-884E-C8CFBEA270E9}" destId="{5BA894C3-BFC3-42B4-8B33-3FC75535C4B4}" srcOrd="0" destOrd="0" presId="urn:microsoft.com/office/officeart/2005/8/layout/radial1"/>
    <dgm:cxn modelId="{CDF16AEA-0CB9-4DBF-8631-D2C0FF1FF308}" type="presParOf" srcId="{5B460AD2-0735-46DE-9332-C86071E3DE54}" destId="{985D9982-06A1-4DFB-92A6-D8E4C3A6D180}" srcOrd="32" destOrd="0" presId="urn:microsoft.com/office/officeart/2005/8/layout/radial1"/>
    <dgm:cxn modelId="{3E7F3370-9737-4D11-84FA-65A7A95CCD9B}" type="presParOf" srcId="{5B460AD2-0735-46DE-9332-C86071E3DE54}" destId="{02EC1220-6E51-4888-8D3A-C158EFE405D0}" srcOrd="33" destOrd="0" presId="urn:microsoft.com/office/officeart/2005/8/layout/radial1"/>
    <dgm:cxn modelId="{54B4B67B-C42D-4851-801D-958DC7BB4D27}" type="presParOf" srcId="{02EC1220-6E51-4888-8D3A-C158EFE405D0}" destId="{15DA6FD1-343F-42BB-9C7A-1204B7479AE2}" srcOrd="0" destOrd="0" presId="urn:microsoft.com/office/officeart/2005/8/layout/radial1"/>
    <dgm:cxn modelId="{8B56E0D0-6922-4103-AC4E-1A476952409B}" type="presParOf" srcId="{5B460AD2-0735-46DE-9332-C86071E3DE54}" destId="{8D408326-2E32-4B5A-A387-87FF51890A61}" srcOrd="34" destOrd="0" presId="urn:microsoft.com/office/officeart/2005/8/layout/radial1"/>
    <dgm:cxn modelId="{D647C6FF-39AD-4563-81BD-4F7C96B8D95B}" type="presParOf" srcId="{5B460AD2-0735-46DE-9332-C86071E3DE54}" destId="{800036B1-3F94-4240-9997-BAB48377B293}" srcOrd="35" destOrd="0" presId="urn:microsoft.com/office/officeart/2005/8/layout/radial1"/>
    <dgm:cxn modelId="{18A2B0AA-3F7D-433F-BF95-B1C73D5D331C}" type="presParOf" srcId="{800036B1-3F94-4240-9997-BAB48377B293}" destId="{17103EDA-C1CA-4775-B8C1-F70EFFB7857E}" srcOrd="0" destOrd="0" presId="urn:microsoft.com/office/officeart/2005/8/layout/radial1"/>
    <dgm:cxn modelId="{1852FC2C-4510-49D7-8D03-3C692C2726C5}" type="presParOf" srcId="{5B460AD2-0735-46DE-9332-C86071E3DE54}" destId="{E97A9674-7682-4650-9FA0-6A080ECD493A}" srcOrd="36" destOrd="0" presId="urn:microsoft.com/office/officeart/2005/8/layout/radial1"/>
    <dgm:cxn modelId="{ACAD31A8-E8BF-4EED-A150-01160C1A8AE4}" type="presParOf" srcId="{5B460AD2-0735-46DE-9332-C86071E3DE54}" destId="{2263C40B-5CFA-4A9F-A360-A90808227AFC}" srcOrd="37" destOrd="0" presId="urn:microsoft.com/office/officeart/2005/8/layout/radial1"/>
    <dgm:cxn modelId="{CDE33DAF-1C4F-4F73-B284-A1097493A130}" type="presParOf" srcId="{2263C40B-5CFA-4A9F-A360-A90808227AFC}" destId="{710482CF-775D-486D-8B03-4E01373790C8}" srcOrd="0" destOrd="0" presId="urn:microsoft.com/office/officeart/2005/8/layout/radial1"/>
    <dgm:cxn modelId="{ADCB299A-E241-4DEA-8F26-E4D7C053D15F}" type="presParOf" srcId="{5B460AD2-0735-46DE-9332-C86071E3DE54}" destId="{F8E4DDD4-D127-4872-9890-D4B5FB6FBACF}" srcOrd="38" destOrd="0" presId="urn:microsoft.com/office/officeart/2005/8/layout/radial1"/>
    <dgm:cxn modelId="{0F44BB62-6ECC-474E-AF9F-73D2D2900C88}" type="presParOf" srcId="{5B460AD2-0735-46DE-9332-C86071E3DE54}" destId="{75696803-E12D-4D81-8974-81DE547F622A}" srcOrd="39" destOrd="0" presId="urn:microsoft.com/office/officeart/2005/8/layout/radial1"/>
    <dgm:cxn modelId="{6C658175-776B-4869-8E2D-653C0F1DBF9F}" type="presParOf" srcId="{75696803-E12D-4D81-8974-81DE547F622A}" destId="{74262060-C852-43A1-BFB6-FE49D8D0E55D}" srcOrd="0" destOrd="0" presId="urn:microsoft.com/office/officeart/2005/8/layout/radial1"/>
    <dgm:cxn modelId="{483732BC-A1A5-4221-BB9D-048E9F854D74}" type="presParOf" srcId="{5B460AD2-0735-46DE-9332-C86071E3DE54}" destId="{02197E72-CBBA-400F-BEEE-5D0670480500}" srcOrd="40" destOrd="0" presId="urn:microsoft.com/office/officeart/2005/8/layout/radial1"/>
    <dgm:cxn modelId="{B2C91596-7DA6-4504-989F-99BDA45EF41B}" type="presParOf" srcId="{5B460AD2-0735-46DE-9332-C86071E3DE54}" destId="{DDD034A5-7FC0-468D-AF03-70C41401CF67}" srcOrd="41" destOrd="0" presId="urn:microsoft.com/office/officeart/2005/8/layout/radial1"/>
    <dgm:cxn modelId="{11683543-53CF-4FBD-A4CC-F7523EA506EA}" type="presParOf" srcId="{DDD034A5-7FC0-468D-AF03-70C41401CF67}" destId="{BB857027-2F2E-45B5-9CCB-BEFFAB51A836}" srcOrd="0" destOrd="0" presId="urn:microsoft.com/office/officeart/2005/8/layout/radial1"/>
    <dgm:cxn modelId="{2A4CE702-8B1A-4C90-9904-1EA378A3FC63}" type="presParOf" srcId="{5B460AD2-0735-46DE-9332-C86071E3DE54}" destId="{87028C6E-3E00-4741-851F-39925418800D}" srcOrd="42" destOrd="0" presId="urn:microsoft.com/office/officeart/2005/8/layout/radial1"/>
    <dgm:cxn modelId="{31539A9D-2A78-49E6-9DE2-FCC0D2C5EEE8}" type="presParOf" srcId="{5B460AD2-0735-46DE-9332-C86071E3DE54}" destId="{BF720359-07CA-4DCC-91D7-1560435C1987}" srcOrd="43" destOrd="0" presId="urn:microsoft.com/office/officeart/2005/8/layout/radial1"/>
    <dgm:cxn modelId="{F410E396-667E-4379-BC6F-7793D5AEDD06}" type="presParOf" srcId="{BF720359-07CA-4DCC-91D7-1560435C1987}" destId="{B4AEC7C3-42D2-4F10-9122-417BF2E031E9}" srcOrd="0" destOrd="0" presId="urn:microsoft.com/office/officeart/2005/8/layout/radial1"/>
    <dgm:cxn modelId="{8F708FDF-2D42-4D1E-B331-9A17A986EE51}" type="presParOf" srcId="{5B460AD2-0735-46DE-9332-C86071E3DE54}" destId="{825EAF14-8B98-415C-8E8E-8ABFCD248608}" srcOrd="44" destOrd="0" presId="urn:microsoft.com/office/officeart/2005/8/layout/radial1"/>
    <dgm:cxn modelId="{D7A2B64C-2BFF-490A-9062-747B0566B31F}" type="presParOf" srcId="{5B460AD2-0735-46DE-9332-C86071E3DE54}" destId="{C768B224-B2E8-4757-A1C4-CDC0C1D78CFE}" srcOrd="45" destOrd="0" presId="urn:microsoft.com/office/officeart/2005/8/layout/radial1"/>
    <dgm:cxn modelId="{082ABD3E-B736-423F-8F1F-7BFECED435DD}" type="presParOf" srcId="{C768B224-B2E8-4757-A1C4-CDC0C1D78CFE}" destId="{D988551F-7024-49EC-9CB8-F84F5742B24B}" srcOrd="0" destOrd="0" presId="urn:microsoft.com/office/officeart/2005/8/layout/radial1"/>
    <dgm:cxn modelId="{7BAE956D-E1D8-497E-9672-008DD9E750A0}" type="presParOf" srcId="{5B460AD2-0735-46DE-9332-C86071E3DE54}" destId="{507E3F72-7EC4-4F87-9621-0EF4B16C07B9}" srcOrd="46" destOrd="0" presId="urn:microsoft.com/office/officeart/2005/8/layout/radial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19E52-E87E-49AE-997D-EC2469F217E1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8FD5D2-716A-4A69-BAD5-894AED26D082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42235AE-FDED-4E94-B688-28481B5CB0B6}" type="parTrans" cxnId="{D84F9DC1-FF40-4129-9C5D-6ABC77130FAB}">
      <dgm:prSet/>
      <dgm:spPr/>
      <dgm:t>
        <a:bodyPr/>
        <a:lstStyle/>
        <a:p>
          <a:endParaRPr lang="en-US"/>
        </a:p>
      </dgm:t>
    </dgm:pt>
    <dgm:pt modelId="{5AD9A226-9A1A-49AC-A48D-B36C9A9C19F3}" type="sibTrans" cxnId="{D84F9DC1-FF40-4129-9C5D-6ABC77130FAB}">
      <dgm:prSet/>
      <dgm:spPr/>
      <dgm:t>
        <a:bodyPr/>
        <a:lstStyle/>
        <a:p>
          <a:endParaRPr lang="en-US"/>
        </a:p>
      </dgm:t>
    </dgm:pt>
    <dgm:pt modelId="{B401E991-E3BB-4014-87F9-842B8C617801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1BEA37B-6CC7-405A-A597-F2A1E382CB9E}" type="parTrans" cxnId="{C59B7162-8DB7-4AE8-969E-D249CA91ACEE}">
      <dgm:prSet/>
      <dgm:spPr/>
      <dgm:t>
        <a:bodyPr/>
        <a:lstStyle/>
        <a:p>
          <a:endParaRPr lang="en-US"/>
        </a:p>
      </dgm:t>
    </dgm:pt>
    <dgm:pt modelId="{0649AC5A-FE9A-49AB-8870-B332E3FC2F73}" type="sibTrans" cxnId="{C59B7162-8DB7-4AE8-969E-D249CA91ACEE}">
      <dgm:prSet/>
      <dgm:spPr/>
      <dgm:t>
        <a:bodyPr/>
        <a:lstStyle/>
        <a:p>
          <a:endParaRPr lang="en-US"/>
        </a:p>
      </dgm:t>
    </dgm:pt>
    <dgm:pt modelId="{93C2DC16-58F9-48F6-8B85-A14DEB638527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4FB3019-DE72-4C1E-9204-F7F8165B0950}" type="parTrans" cxnId="{8FECA55E-3FD9-401A-9D29-B1C253F4F064}">
      <dgm:prSet/>
      <dgm:spPr/>
      <dgm:t>
        <a:bodyPr/>
        <a:lstStyle/>
        <a:p>
          <a:endParaRPr lang="en-US"/>
        </a:p>
      </dgm:t>
    </dgm:pt>
    <dgm:pt modelId="{875BD7B4-A535-4102-BE51-4C50861DA37D}" type="sibTrans" cxnId="{8FECA55E-3FD9-401A-9D29-B1C253F4F064}">
      <dgm:prSet/>
      <dgm:spPr/>
      <dgm:t>
        <a:bodyPr/>
        <a:lstStyle/>
        <a:p>
          <a:endParaRPr lang="en-US"/>
        </a:p>
      </dgm:t>
    </dgm:pt>
    <dgm:pt modelId="{75F229BD-D662-4B3F-B6B1-44376E5961C2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471B0E8-F0C9-44FD-84A5-6890A5312B05}" type="parTrans" cxnId="{4A50031C-3198-4733-A12F-EE05D3DCC1AD}">
      <dgm:prSet/>
      <dgm:spPr/>
      <dgm:t>
        <a:bodyPr/>
        <a:lstStyle/>
        <a:p>
          <a:endParaRPr lang="en-US"/>
        </a:p>
      </dgm:t>
    </dgm:pt>
    <dgm:pt modelId="{49CEAF0A-D383-4A94-98BE-EFC8DA42653F}" type="sibTrans" cxnId="{4A50031C-3198-4733-A12F-EE05D3DCC1AD}">
      <dgm:prSet/>
      <dgm:spPr/>
      <dgm:t>
        <a:bodyPr/>
        <a:lstStyle/>
        <a:p>
          <a:endParaRPr lang="en-US"/>
        </a:p>
      </dgm:t>
    </dgm:pt>
    <dgm:pt modelId="{26A0BF36-CFBC-44A1-8DED-9D1AB9D1DA51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0C55F2E-CCE4-4BAB-97EB-99D526A21734}" type="parTrans" cxnId="{736CC242-ED56-4614-94F3-EFB68F6D601E}">
      <dgm:prSet/>
      <dgm:spPr/>
      <dgm:t>
        <a:bodyPr/>
        <a:lstStyle/>
        <a:p>
          <a:endParaRPr lang="en-US"/>
        </a:p>
      </dgm:t>
    </dgm:pt>
    <dgm:pt modelId="{C850C6FF-54F0-452D-83E7-2B32D08D2882}" type="sibTrans" cxnId="{736CC242-ED56-4614-94F3-EFB68F6D601E}">
      <dgm:prSet/>
      <dgm:spPr/>
      <dgm:t>
        <a:bodyPr/>
        <a:lstStyle/>
        <a:p>
          <a:endParaRPr lang="en-US"/>
        </a:p>
      </dgm:t>
    </dgm:pt>
    <dgm:pt modelId="{2261D3CE-08BA-40ED-9170-C0BC231FB8F4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CBFB0E9-5450-45C6-B64A-E52E47EE11B8}" type="parTrans" cxnId="{DDE802CD-F58B-4853-9333-419DD683FD49}">
      <dgm:prSet/>
      <dgm:spPr/>
      <dgm:t>
        <a:bodyPr/>
        <a:lstStyle/>
        <a:p>
          <a:endParaRPr lang="en-US"/>
        </a:p>
      </dgm:t>
    </dgm:pt>
    <dgm:pt modelId="{9E0410E7-4A3B-422D-9B0A-631F07746112}" type="sibTrans" cxnId="{DDE802CD-F58B-4853-9333-419DD683FD49}">
      <dgm:prSet/>
      <dgm:spPr/>
      <dgm:t>
        <a:bodyPr/>
        <a:lstStyle/>
        <a:p>
          <a:endParaRPr lang="en-US"/>
        </a:p>
      </dgm:t>
    </dgm:pt>
    <dgm:pt modelId="{2A5B423C-6C98-44E8-BFAD-BEB3E46DE9F5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8903600-8B70-4B4C-93FB-58503AE7A256}" type="parTrans" cxnId="{F8E83427-8B61-4FD7-814C-91CCA26CFE07}">
      <dgm:prSet/>
      <dgm:spPr/>
      <dgm:t>
        <a:bodyPr/>
        <a:lstStyle/>
        <a:p>
          <a:endParaRPr lang="en-US"/>
        </a:p>
      </dgm:t>
    </dgm:pt>
    <dgm:pt modelId="{F4918721-6B44-43CB-8E6A-A3D9131A3798}" type="sibTrans" cxnId="{F8E83427-8B61-4FD7-814C-91CCA26CFE07}">
      <dgm:prSet/>
      <dgm:spPr/>
      <dgm:t>
        <a:bodyPr/>
        <a:lstStyle/>
        <a:p>
          <a:endParaRPr lang="en-US"/>
        </a:p>
      </dgm:t>
    </dgm:pt>
    <dgm:pt modelId="{250FA520-B3A3-4BA5-B15E-79971D4C4DE3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F641284D-5743-4CA6-A23F-78DD59D08AB0}" type="parTrans" cxnId="{32221F5B-5626-4208-9FD8-56932EC8342E}">
      <dgm:prSet/>
      <dgm:spPr/>
      <dgm:t>
        <a:bodyPr/>
        <a:lstStyle/>
        <a:p>
          <a:endParaRPr lang="en-US"/>
        </a:p>
      </dgm:t>
    </dgm:pt>
    <dgm:pt modelId="{A26B05A9-CE70-4A42-A697-70DD81D303BC}" type="sibTrans" cxnId="{32221F5B-5626-4208-9FD8-56932EC8342E}">
      <dgm:prSet/>
      <dgm:spPr/>
      <dgm:t>
        <a:bodyPr/>
        <a:lstStyle/>
        <a:p>
          <a:endParaRPr lang="en-US"/>
        </a:p>
      </dgm:t>
    </dgm:pt>
    <dgm:pt modelId="{8A8442FC-DFFC-4170-BA90-2D961EF4BB44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429CD8A-3545-4652-8EAC-DAACEA80FB74}" type="parTrans" cxnId="{F4653EEE-FAE5-4783-8D2C-11ACC5912C72}">
      <dgm:prSet/>
      <dgm:spPr/>
      <dgm:t>
        <a:bodyPr/>
        <a:lstStyle/>
        <a:p>
          <a:endParaRPr lang="en-US"/>
        </a:p>
      </dgm:t>
    </dgm:pt>
    <dgm:pt modelId="{C4C09A92-5461-4A6F-8673-088A90F19CCB}" type="sibTrans" cxnId="{F4653EEE-FAE5-4783-8D2C-11ACC5912C72}">
      <dgm:prSet/>
      <dgm:spPr/>
      <dgm:t>
        <a:bodyPr/>
        <a:lstStyle/>
        <a:p>
          <a:endParaRPr lang="en-US"/>
        </a:p>
      </dgm:t>
    </dgm:pt>
    <dgm:pt modelId="{BEEB32AE-03DA-4098-AB17-7020D2E753A0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0DF1B60-DB4F-49D8-9A93-32273FD77A4A}" type="parTrans" cxnId="{9F8B1080-42E5-4999-AD6A-8B91B133FCD5}">
      <dgm:prSet/>
      <dgm:spPr/>
      <dgm:t>
        <a:bodyPr/>
        <a:lstStyle/>
        <a:p>
          <a:endParaRPr lang="en-US"/>
        </a:p>
      </dgm:t>
    </dgm:pt>
    <dgm:pt modelId="{A7755698-FF0A-4CFF-A0C3-E7F681B2014E}" type="sibTrans" cxnId="{9F8B1080-42E5-4999-AD6A-8B91B133FCD5}">
      <dgm:prSet/>
      <dgm:spPr/>
      <dgm:t>
        <a:bodyPr/>
        <a:lstStyle/>
        <a:p>
          <a:endParaRPr lang="en-US"/>
        </a:p>
      </dgm:t>
    </dgm:pt>
    <dgm:pt modelId="{DE8B07CF-B74B-4A62-9459-0D11D8097FF5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B541154-168D-4D68-8FBD-13B11D79EC8E}" type="parTrans" cxnId="{A9D393FB-E3AA-4D95-BC5B-861765EDDF34}">
      <dgm:prSet/>
      <dgm:spPr/>
      <dgm:t>
        <a:bodyPr/>
        <a:lstStyle/>
        <a:p>
          <a:endParaRPr lang="en-US"/>
        </a:p>
      </dgm:t>
    </dgm:pt>
    <dgm:pt modelId="{F6288977-86C6-4514-8020-3D78EA7C58FF}" type="sibTrans" cxnId="{A9D393FB-E3AA-4D95-BC5B-861765EDDF34}">
      <dgm:prSet/>
      <dgm:spPr/>
      <dgm:t>
        <a:bodyPr/>
        <a:lstStyle/>
        <a:p>
          <a:endParaRPr lang="en-US"/>
        </a:p>
      </dgm:t>
    </dgm:pt>
    <dgm:pt modelId="{2ADAAEDE-3CF6-4239-9E17-FC1B29885E05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52394025-B25D-44C3-8B7C-76BFE2C509AA}" type="parTrans" cxnId="{416076C2-7BA0-4A1D-B4C4-42A54CFAE0CB}">
      <dgm:prSet/>
      <dgm:spPr/>
      <dgm:t>
        <a:bodyPr/>
        <a:lstStyle/>
        <a:p>
          <a:endParaRPr lang="en-US"/>
        </a:p>
      </dgm:t>
    </dgm:pt>
    <dgm:pt modelId="{2954F734-48E4-4B5C-947A-93BFB2D68A4E}" type="sibTrans" cxnId="{416076C2-7BA0-4A1D-B4C4-42A54CFAE0CB}">
      <dgm:prSet/>
      <dgm:spPr/>
      <dgm:t>
        <a:bodyPr/>
        <a:lstStyle/>
        <a:p>
          <a:endParaRPr lang="en-US"/>
        </a:p>
      </dgm:t>
    </dgm:pt>
    <dgm:pt modelId="{FF86EB4D-2D31-4208-94E8-65D3C534E334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EF46ADF7-D36F-4EAB-BB2A-668665792F40}" type="parTrans" cxnId="{7399AE05-44AD-46BE-BB2B-301118EAD401}">
      <dgm:prSet/>
      <dgm:spPr/>
      <dgm:t>
        <a:bodyPr/>
        <a:lstStyle/>
        <a:p>
          <a:endParaRPr lang="en-US"/>
        </a:p>
      </dgm:t>
    </dgm:pt>
    <dgm:pt modelId="{6AD77FE2-61EB-4116-8F39-40C5AF27F9BF}" type="sibTrans" cxnId="{7399AE05-44AD-46BE-BB2B-301118EAD401}">
      <dgm:prSet/>
      <dgm:spPr/>
      <dgm:t>
        <a:bodyPr/>
        <a:lstStyle/>
        <a:p>
          <a:endParaRPr lang="en-US"/>
        </a:p>
      </dgm:t>
    </dgm:pt>
    <dgm:pt modelId="{C55F2626-9395-4C00-91A5-9F5342256D53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6FE7C28-1BB3-41D4-958F-E61F31EF80E8}" type="parTrans" cxnId="{EDCC4615-CBA9-4C2F-9B0B-5C48B3B2B5D0}">
      <dgm:prSet/>
      <dgm:spPr/>
      <dgm:t>
        <a:bodyPr/>
        <a:lstStyle/>
        <a:p>
          <a:endParaRPr lang="en-US"/>
        </a:p>
      </dgm:t>
    </dgm:pt>
    <dgm:pt modelId="{74018A58-208B-4EA7-9C3C-A57ECA67D7E9}" type="sibTrans" cxnId="{EDCC4615-CBA9-4C2F-9B0B-5C48B3B2B5D0}">
      <dgm:prSet/>
      <dgm:spPr/>
      <dgm:t>
        <a:bodyPr/>
        <a:lstStyle/>
        <a:p>
          <a:endParaRPr lang="en-US"/>
        </a:p>
      </dgm:t>
    </dgm:pt>
    <dgm:pt modelId="{454A7763-4984-4511-9C21-FD5CF7A1BB9E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01A78C6-048E-4BD8-B150-8EAA98C24B93}" type="parTrans" cxnId="{0D16ED67-DDB3-497D-B19F-0C64E57560D4}">
      <dgm:prSet/>
      <dgm:spPr/>
      <dgm:t>
        <a:bodyPr/>
        <a:lstStyle/>
        <a:p>
          <a:endParaRPr lang="en-US"/>
        </a:p>
      </dgm:t>
    </dgm:pt>
    <dgm:pt modelId="{4CC70CD9-8012-403B-B36F-2DAF01250188}" type="sibTrans" cxnId="{0D16ED67-DDB3-497D-B19F-0C64E57560D4}">
      <dgm:prSet/>
      <dgm:spPr/>
      <dgm:t>
        <a:bodyPr/>
        <a:lstStyle/>
        <a:p>
          <a:endParaRPr lang="en-US"/>
        </a:p>
      </dgm:t>
    </dgm:pt>
    <dgm:pt modelId="{F0FC8295-A4CE-440B-8092-D53768D1E144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4B8BD25-90E8-40F3-BD86-F21FACE3A666}" type="parTrans" cxnId="{C8FF0611-5509-40C7-B7A0-ED93ED31B4D7}">
      <dgm:prSet/>
      <dgm:spPr/>
      <dgm:t>
        <a:bodyPr/>
        <a:lstStyle/>
        <a:p>
          <a:endParaRPr lang="en-US"/>
        </a:p>
      </dgm:t>
    </dgm:pt>
    <dgm:pt modelId="{26E8364F-03DD-42E5-B401-D68E2309A848}" type="sibTrans" cxnId="{C8FF0611-5509-40C7-B7A0-ED93ED31B4D7}">
      <dgm:prSet/>
      <dgm:spPr/>
      <dgm:t>
        <a:bodyPr/>
        <a:lstStyle/>
        <a:p>
          <a:endParaRPr lang="en-US"/>
        </a:p>
      </dgm:t>
    </dgm:pt>
    <dgm:pt modelId="{387A9A5A-AE0A-49E8-BA1D-6F49DA134EAA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3C75A2B-D7DD-4F4D-B452-4F88B303F3CA}" type="parTrans" cxnId="{D233C011-6567-4F96-B2F1-8975161CF8BE}">
      <dgm:prSet/>
      <dgm:spPr/>
      <dgm:t>
        <a:bodyPr/>
        <a:lstStyle/>
        <a:p>
          <a:endParaRPr lang="en-US"/>
        </a:p>
      </dgm:t>
    </dgm:pt>
    <dgm:pt modelId="{F03A6B45-ED37-48DD-9240-BAE0B6A15571}" type="sibTrans" cxnId="{D233C011-6567-4F96-B2F1-8975161CF8BE}">
      <dgm:prSet/>
      <dgm:spPr/>
      <dgm:t>
        <a:bodyPr/>
        <a:lstStyle/>
        <a:p>
          <a:endParaRPr lang="en-US"/>
        </a:p>
      </dgm:t>
    </dgm:pt>
    <dgm:pt modelId="{E184D84C-FA5C-48CF-84B5-F7509FE63833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6E3708-A1DD-416F-8AE7-BFF66BA01BDB}" type="parTrans" cxnId="{4FC05C84-872F-4AE6-8B4C-1CC7C71F848D}">
      <dgm:prSet/>
      <dgm:spPr/>
      <dgm:t>
        <a:bodyPr/>
        <a:lstStyle/>
        <a:p>
          <a:endParaRPr lang="en-US"/>
        </a:p>
      </dgm:t>
    </dgm:pt>
    <dgm:pt modelId="{75FD9737-E18E-43AA-9BAB-974F3B98748C}" type="sibTrans" cxnId="{4FC05C84-872F-4AE6-8B4C-1CC7C71F848D}">
      <dgm:prSet/>
      <dgm:spPr/>
      <dgm:t>
        <a:bodyPr/>
        <a:lstStyle/>
        <a:p>
          <a:endParaRPr lang="en-US"/>
        </a:p>
      </dgm:t>
    </dgm:pt>
    <dgm:pt modelId="{0F8C7EAE-1610-4600-A795-CEF175A5F779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9F31504-70D6-4B1C-8325-ED964D9F75DF}" type="parTrans" cxnId="{98C8EE13-7408-4457-BF73-0F3E14326047}">
      <dgm:prSet/>
      <dgm:spPr/>
      <dgm:t>
        <a:bodyPr/>
        <a:lstStyle/>
        <a:p>
          <a:endParaRPr lang="en-US"/>
        </a:p>
      </dgm:t>
    </dgm:pt>
    <dgm:pt modelId="{8F618AD1-498A-4E99-ACBE-C762E4058275}" type="sibTrans" cxnId="{98C8EE13-7408-4457-BF73-0F3E14326047}">
      <dgm:prSet/>
      <dgm:spPr/>
      <dgm:t>
        <a:bodyPr/>
        <a:lstStyle/>
        <a:p>
          <a:endParaRPr lang="en-US"/>
        </a:p>
      </dgm:t>
    </dgm:pt>
    <dgm:pt modelId="{3AB23663-6171-4F2E-958C-458A18B11D08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71AA9BF9-FF18-43FE-A133-DD82A9026BCB}" type="parTrans" cxnId="{337FB3EB-3215-475B-A7CC-EED1A44A3DB4}">
      <dgm:prSet/>
      <dgm:spPr/>
      <dgm:t>
        <a:bodyPr/>
        <a:lstStyle/>
        <a:p>
          <a:endParaRPr lang="en-US"/>
        </a:p>
      </dgm:t>
    </dgm:pt>
    <dgm:pt modelId="{29060911-BA8E-4A4F-B219-67773E2C1673}" type="sibTrans" cxnId="{337FB3EB-3215-475B-A7CC-EED1A44A3DB4}">
      <dgm:prSet/>
      <dgm:spPr/>
      <dgm:t>
        <a:bodyPr/>
        <a:lstStyle/>
        <a:p>
          <a:endParaRPr lang="en-US"/>
        </a:p>
      </dgm:t>
    </dgm:pt>
    <dgm:pt modelId="{15EA926E-BACD-4E19-B127-4CDC08B7552E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3711F1C-0577-464B-8773-745D82CDC2D9}" type="parTrans" cxnId="{CB34E54E-4088-469E-B408-7BD90F153294}">
      <dgm:prSet/>
      <dgm:spPr/>
      <dgm:t>
        <a:bodyPr/>
        <a:lstStyle/>
        <a:p>
          <a:endParaRPr lang="en-US"/>
        </a:p>
      </dgm:t>
    </dgm:pt>
    <dgm:pt modelId="{1A6B9EBB-95D7-4FBB-88B4-F05E880075EC}" type="sibTrans" cxnId="{CB34E54E-4088-469E-B408-7BD90F153294}">
      <dgm:prSet/>
      <dgm:spPr/>
      <dgm:t>
        <a:bodyPr/>
        <a:lstStyle/>
        <a:p>
          <a:endParaRPr lang="en-US"/>
        </a:p>
      </dgm:t>
    </dgm:pt>
    <dgm:pt modelId="{B8BEDBF9-DB2A-4548-BAB7-560AD081C5AD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7E5E9A6-B88E-412B-9D68-E2DE50464BA3}" type="parTrans" cxnId="{E33281F1-305E-4E8C-91DC-1EA9BE75625E}">
      <dgm:prSet/>
      <dgm:spPr/>
      <dgm:t>
        <a:bodyPr/>
        <a:lstStyle/>
        <a:p>
          <a:endParaRPr lang="en-US"/>
        </a:p>
      </dgm:t>
    </dgm:pt>
    <dgm:pt modelId="{E15CD890-409D-491A-9245-14400531AC36}" type="sibTrans" cxnId="{E33281F1-305E-4E8C-91DC-1EA9BE75625E}">
      <dgm:prSet/>
      <dgm:spPr/>
      <dgm:t>
        <a:bodyPr/>
        <a:lstStyle/>
        <a:p>
          <a:endParaRPr lang="en-US"/>
        </a:p>
      </dgm:t>
    </dgm:pt>
    <dgm:pt modelId="{64C0AC27-2E5C-4BB1-AE0C-A9CDC1D39992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2A65B0-B2C4-4197-A678-909640309C3B}" type="parTrans" cxnId="{0768ED59-206F-4394-AE38-49D3A5706874}">
      <dgm:prSet/>
      <dgm:spPr/>
      <dgm:t>
        <a:bodyPr/>
        <a:lstStyle/>
        <a:p>
          <a:endParaRPr lang="en-US"/>
        </a:p>
      </dgm:t>
    </dgm:pt>
    <dgm:pt modelId="{9A22FDE1-9D33-46BD-959D-49E0C272B9E6}" type="sibTrans" cxnId="{0768ED59-206F-4394-AE38-49D3A5706874}">
      <dgm:prSet/>
      <dgm:spPr/>
      <dgm:t>
        <a:bodyPr/>
        <a:lstStyle/>
        <a:p>
          <a:endParaRPr lang="en-US"/>
        </a:p>
      </dgm:t>
    </dgm:pt>
    <dgm:pt modelId="{C2B6369E-F980-40F5-AA22-4723FD5B8661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AE95A81A-9E7B-4DFE-A3E7-E218891F71C8}" type="parTrans" cxnId="{1A225E62-FB67-40FF-A8E4-CA991D8C260B}">
      <dgm:prSet/>
      <dgm:spPr/>
      <dgm:t>
        <a:bodyPr/>
        <a:lstStyle/>
        <a:p>
          <a:endParaRPr lang="en-US"/>
        </a:p>
      </dgm:t>
    </dgm:pt>
    <dgm:pt modelId="{FE483E99-EABE-49C9-BDF6-B0FF341B535F}" type="sibTrans" cxnId="{1A225E62-FB67-40FF-A8E4-CA991D8C260B}">
      <dgm:prSet/>
      <dgm:spPr/>
      <dgm:t>
        <a:bodyPr/>
        <a:lstStyle/>
        <a:p>
          <a:endParaRPr lang="en-US"/>
        </a:p>
      </dgm:t>
    </dgm:pt>
    <dgm:pt modelId="{5B460AD2-0735-46DE-9332-C86071E3DE54}" type="pres">
      <dgm:prSet presAssocID="{E5919E52-E87E-49AE-997D-EC2469F217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07AF8A-5E54-46D3-A3C8-E3B19C3B8AA1}" type="pres">
      <dgm:prSet presAssocID="{368FD5D2-716A-4A69-BAD5-894AED26D082}" presName="centerShape" presStyleLbl="node0" presStyleIdx="0" presStyleCnt="1"/>
      <dgm:spPr/>
    </dgm:pt>
    <dgm:pt modelId="{C34C1E32-1BFD-489F-8434-46A0A9A1797E}" type="pres">
      <dgm:prSet presAssocID="{31BEA37B-6CC7-405A-A597-F2A1E382CB9E}" presName="Name9" presStyleLbl="parChTrans1D2" presStyleIdx="0" presStyleCnt="23"/>
      <dgm:spPr/>
    </dgm:pt>
    <dgm:pt modelId="{C278C40F-ECF4-4DD7-8E65-5C148A647607}" type="pres">
      <dgm:prSet presAssocID="{31BEA37B-6CC7-405A-A597-F2A1E382CB9E}" presName="connTx" presStyleLbl="parChTrans1D2" presStyleIdx="0" presStyleCnt="23"/>
      <dgm:spPr/>
    </dgm:pt>
    <dgm:pt modelId="{3F795B26-A779-4CE9-BAFC-4272CD4556A4}" type="pres">
      <dgm:prSet presAssocID="{B401E991-E3BB-4014-87F9-842B8C617801}" presName="node" presStyleLbl="node1" presStyleIdx="0" presStyleCnt="23" custRadScaleRad="63123" custRadScaleInc="322209">
        <dgm:presLayoutVars>
          <dgm:bulletEnabled val="1"/>
        </dgm:presLayoutVars>
      </dgm:prSet>
      <dgm:spPr/>
    </dgm:pt>
    <dgm:pt modelId="{22CF9D65-8289-4FA0-90AD-D58616028771}" type="pres">
      <dgm:prSet presAssocID="{14FB3019-DE72-4C1E-9204-F7F8165B0950}" presName="Name9" presStyleLbl="parChTrans1D2" presStyleIdx="1" presStyleCnt="23"/>
      <dgm:spPr/>
    </dgm:pt>
    <dgm:pt modelId="{FBD0BE56-88D1-41FE-B083-837A8D3175FF}" type="pres">
      <dgm:prSet presAssocID="{14FB3019-DE72-4C1E-9204-F7F8165B0950}" presName="connTx" presStyleLbl="parChTrans1D2" presStyleIdx="1" presStyleCnt="23"/>
      <dgm:spPr/>
    </dgm:pt>
    <dgm:pt modelId="{1702E665-E45C-43F5-B50F-8FF15B499D5A}" type="pres">
      <dgm:prSet presAssocID="{93C2DC16-58F9-48F6-8B85-A14DEB638527}" presName="node" presStyleLbl="node1" presStyleIdx="1" presStyleCnt="23" custRadScaleRad="119918" custRadScaleInc="374727">
        <dgm:presLayoutVars>
          <dgm:bulletEnabled val="1"/>
        </dgm:presLayoutVars>
      </dgm:prSet>
      <dgm:spPr/>
    </dgm:pt>
    <dgm:pt modelId="{1E6126A0-3F46-438F-82DB-238C3A7911AE}" type="pres">
      <dgm:prSet presAssocID="{3471B0E8-F0C9-44FD-84A5-6890A5312B05}" presName="Name9" presStyleLbl="parChTrans1D2" presStyleIdx="2" presStyleCnt="23"/>
      <dgm:spPr/>
    </dgm:pt>
    <dgm:pt modelId="{2C447EAE-A47B-4134-B543-82E93A248C8A}" type="pres">
      <dgm:prSet presAssocID="{3471B0E8-F0C9-44FD-84A5-6890A5312B05}" presName="connTx" presStyleLbl="parChTrans1D2" presStyleIdx="2" presStyleCnt="23"/>
      <dgm:spPr/>
    </dgm:pt>
    <dgm:pt modelId="{ACD7CFEE-032A-43B7-8D40-E82594F84845}" type="pres">
      <dgm:prSet presAssocID="{75F229BD-D662-4B3F-B6B1-44376E5961C2}" presName="node" presStyleLbl="node1" presStyleIdx="2" presStyleCnt="23" custRadScaleRad="63365" custRadScaleInc="339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4D88F-CCEE-4DAB-9536-D14F3F46D943}" type="pres">
      <dgm:prSet presAssocID="{B0C55F2E-CCE4-4BAB-97EB-99D526A21734}" presName="Name9" presStyleLbl="parChTrans1D2" presStyleIdx="3" presStyleCnt="23"/>
      <dgm:spPr/>
    </dgm:pt>
    <dgm:pt modelId="{D06A4104-551D-443B-8EC5-1B422253152F}" type="pres">
      <dgm:prSet presAssocID="{B0C55F2E-CCE4-4BAB-97EB-99D526A21734}" presName="connTx" presStyleLbl="parChTrans1D2" presStyleIdx="3" presStyleCnt="23"/>
      <dgm:spPr/>
    </dgm:pt>
    <dgm:pt modelId="{C905635A-1349-419B-B2BB-D73C7E19F2BB}" type="pres">
      <dgm:prSet presAssocID="{26A0BF36-CFBC-44A1-8DED-9D1AB9D1DA51}" presName="node" presStyleLbl="node1" presStyleIdx="3" presStyleCnt="23" custRadScaleRad="99070" custRadScaleInc="247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1F3A2-EAA7-4132-8D16-8EEC47F43A26}" type="pres">
      <dgm:prSet presAssocID="{CCBFB0E9-5450-45C6-B64A-E52E47EE11B8}" presName="Name9" presStyleLbl="parChTrans1D2" presStyleIdx="4" presStyleCnt="23"/>
      <dgm:spPr/>
    </dgm:pt>
    <dgm:pt modelId="{B3672296-653B-4C53-A95B-3D69B90D81ED}" type="pres">
      <dgm:prSet presAssocID="{CCBFB0E9-5450-45C6-B64A-E52E47EE11B8}" presName="connTx" presStyleLbl="parChTrans1D2" presStyleIdx="4" presStyleCnt="23"/>
      <dgm:spPr/>
    </dgm:pt>
    <dgm:pt modelId="{EA87DBFF-3467-44C5-B2C0-BAF7B7ADFD02}" type="pres">
      <dgm:prSet presAssocID="{2261D3CE-08BA-40ED-9170-C0BC231FB8F4}" presName="node" presStyleLbl="node1" presStyleIdx="4" presStyleCnt="23" custRadScaleRad="93659" custRadScaleInc="336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6BCA1-DF6D-4FBC-84DB-09D7288B5B91}" type="pres">
      <dgm:prSet presAssocID="{38903600-8B70-4B4C-93FB-58503AE7A256}" presName="Name9" presStyleLbl="parChTrans1D2" presStyleIdx="5" presStyleCnt="23"/>
      <dgm:spPr/>
    </dgm:pt>
    <dgm:pt modelId="{4772CB5A-BEF3-4543-821B-DBE9602F339B}" type="pres">
      <dgm:prSet presAssocID="{38903600-8B70-4B4C-93FB-58503AE7A256}" presName="connTx" presStyleLbl="parChTrans1D2" presStyleIdx="5" presStyleCnt="23"/>
      <dgm:spPr/>
    </dgm:pt>
    <dgm:pt modelId="{9FAEC00E-D2FF-469C-82C3-4306841C4216}" type="pres">
      <dgm:prSet presAssocID="{2A5B423C-6C98-44E8-BFAD-BEB3E46DE9F5}" presName="node" presStyleLbl="node1" presStyleIdx="5" presStyleCnt="23" custRadScaleRad="68283" custRadScaleInc="280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DD19E-6E72-423B-BF6B-4DF551093635}" type="pres">
      <dgm:prSet presAssocID="{B429CD8A-3545-4652-8EAC-DAACEA80FB74}" presName="Name9" presStyleLbl="parChTrans1D2" presStyleIdx="6" presStyleCnt="23"/>
      <dgm:spPr/>
    </dgm:pt>
    <dgm:pt modelId="{C730C070-B73C-453C-ADED-225DE0E54337}" type="pres">
      <dgm:prSet presAssocID="{B429CD8A-3545-4652-8EAC-DAACEA80FB74}" presName="connTx" presStyleLbl="parChTrans1D2" presStyleIdx="6" presStyleCnt="23"/>
      <dgm:spPr/>
    </dgm:pt>
    <dgm:pt modelId="{FAC2E698-5358-4A6E-B85C-C9772E78ED42}" type="pres">
      <dgm:prSet presAssocID="{8A8442FC-DFFC-4170-BA90-2D961EF4BB44}" presName="node" presStyleLbl="node1" presStyleIdx="6" presStyleCnt="23" custRadScaleRad="97329" custRadScaleInc="231536">
        <dgm:presLayoutVars>
          <dgm:bulletEnabled val="1"/>
        </dgm:presLayoutVars>
      </dgm:prSet>
      <dgm:spPr/>
    </dgm:pt>
    <dgm:pt modelId="{E8CF675E-ACBA-43A5-BCE0-C8870BFB4BD0}" type="pres">
      <dgm:prSet presAssocID="{D0DF1B60-DB4F-49D8-9A93-32273FD77A4A}" presName="Name9" presStyleLbl="parChTrans1D2" presStyleIdx="7" presStyleCnt="23"/>
      <dgm:spPr/>
    </dgm:pt>
    <dgm:pt modelId="{FED9A36E-56ED-4EB6-9B30-E76A6926A519}" type="pres">
      <dgm:prSet presAssocID="{D0DF1B60-DB4F-49D8-9A93-32273FD77A4A}" presName="connTx" presStyleLbl="parChTrans1D2" presStyleIdx="7" presStyleCnt="23"/>
      <dgm:spPr/>
    </dgm:pt>
    <dgm:pt modelId="{9D5D382A-2D52-4649-86AA-BF6ADDAC9458}" type="pres">
      <dgm:prSet presAssocID="{BEEB32AE-03DA-4098-AB17-7020D2E753A0}" presName="node" presStyleLbl="node1" presStyleIdx="7" presStyleCnt="23" custRadScaleRad="79947" custRadScaleInc="245131">
        <dgm:presLayoutVars>
          <dgm:bulletEnabled val="1"/>
        </dgm:presLayoutVars>
      </dgm:prSet>
      <dgm:spPr/>
    </dgm:pt>
    <dgm:pt modelId="{1D935DF0-63D1-47B3-88F2-7488422602DB}" type="pres">
      <dgm:prSet presAssocID="{3B541154-168D-4D68-8FBD-13B11D79EC8E}" presName="Name9" presStyleLbl="parChTrans1D2" presStyleIdx="8" presStyleCnt="23"/>
      <dgm:spPr/>
    </dgm:pt>
    <dgm:pt modelId="{2540D0C0-A37A-4159-B0FA-B3F372CB388A}" type="pres">
      <dgm:prSet presAssocID="{3B541154-168D-4D68-8FBD-13B11D79EC8E}" presName="connTx" presStyleLbl="parChTrans1D2" presStyleIdx="8" presStyleCnt="23"/>
      <dgm:spPr/>
    </dgm:pt>
    <dgm:pt modelId="{D3752EFA-C4B9-4D3D-AD3D-17C559B2C771}" type="pres">
      <dgm:prSet presAssocID="{DE8B07CF-B74B-4A62-9459-0D11D8097FF5}" presName="node" presStyleLbl="node1" presStyleIdx="8" presStyleCnt="23" custRadScaleRad="149248" custRadScaleInc="215367">
        <dgm:presLayoutVars>
          <dgm:bulletEnabled val="1"/>
        </dgm:presLayoutVars>
      </dgm:prSet>
      <dgm:spPr/>
    </dgm:pt>
    <dgm:pt modelId="{D9150B66-8CA2-49ED-A306-D1CCF7488B81}" type="pres">
      <dgm:prSet presAssocID="{52394025-B25D-44C3-8B7C-76BFE2C509AA}" presName="Name9" presStyleLbl="parChTrans1D2" presStyleIdx="9" presStyleCnt="23"/>
      <dgm:spPr/>
    </dgm:pt>
    <dgm:pt modelId="{5332968A-18C6-4498-B249-01357F44A761}" type="pres">
      <dgm:prSet presAssocID="{52394025-B25D-44C3-8B7C-76BFE2C509AA}" presName="connTx" presStyleLbl="parChTrans1D2" presStyleIdx="9" presStyleCnt="23"/>
      <dgm:spPr/>
    </dgm:pt>
    <dgm:pt modelId="{9AA64BAB-F16E-4520-AFC3-A4F85A4E64C2}" type="pres">
      <dgm:prSet presAssocID="{2ADAAEDE-3CF6-4239-9E17-FC1B29885E05}" presName="node" presStyleLbl="node1" presStyleIdx="9" presStyleCnt="23" custRadScaleRad="63190" custRadScaleInc="35667">
        <dgm:presLayoutVars>
          <dgm:bulletEnabled val="1"/>
        </dgm:presLayoutVars>
      </dgm:prSet>
      <dgm:spPr/>
    </dgm:pt>
    <dgm:pt modelId="{E94F78C6-E455-49C3-B0B8-24A888D0D312}" type="pres">
      <dgm:prSet presAssocID="{EF46ADF7-D36F-4EAB-BB2A-668665792F40}" presName="Name9" presStyleLbl="parChTrans1D2" presStyleIdx="10" presStyleCnt="23"/>
      <dgm:spPr/>
    </dgm:pt>
    <dgm:pt modelId="{A7FDF3D6-126C-429D-ADF7-B95E64AE92C5}" type="pres">
      <dgm:prSet presAssocID="{EF46ADF7-D36F-4EAB-BB2A-668665792F40}" presName="connTx" presStyleLbl="parChTrans1D2" presStyleIdx="10" presStyleCnt="23"/>
      <dgm:spPr/>
    </dgm:pt>
    <dgm:pt modelId="{32246377-EDB0-4C46-A08C-43531DC62BF9}" type="pres">
      <dgm:prSet presAssocID="{FF86EB4D-2D31-4208-94E8-65D3C534E334}" presName="node" presStyleLbl="node1" presStyleIdx="10" presStyleCnt="23" custRadScaleRad="116224" custRadScaleInc="-1759">
        <dgm:presLayoutVars>
          <dgm:bulletEnabled val="1"/>
        </dgm:presLayoutVars>
      </dgm:prSet>
      <dgm:spPr/>
    </dgm:pt>
    <dgm:pt modelId="{4BA69226-5483-4C8A-82F1-569923629BF0}" type="pres">
      <dgm:prSet presAssocID="{66FE7C28-1BB3-41D4-958F-E61F31EF80E8}" presName="Name9" presStyleLbl="parChTrans1D2" presStyleIdx="11" presStyleCnt="23"/>
      <dgm:spPr/>
    </dgm:pt>
    <dgm:pt modelId="{ED3CB3FB-FB60-48D8-A5BB-471F4BC7D315}" type="pres">
      <dgm:prSet presAssocID="{66FE7C28-1BB3-41D4-958F-E61F31EF80E8}" presName="connTx" presStyleLbl="parChTrans1D2" presStyleIdx="11" presStyleCnt="23"/>
      <dgm:spPr/>
    </dgm:pt>
    <dgm:pt modelId="{30E93AA0-7997-4CBA-B57E-4C7E3BF4C66E}" type="pres">
      <dgm:prSet presAssocID="{C55F2626-9395-4C00-91A5-9F5342256D53}" presName="node" presStyleLbl="node1" presStyleIdx="11" presStyleCnt="23" custRadScaleRad="76445" custRadScaleInc="-145844">
        <dgm:presLayoutVars>
          <dgm:bulletEnabled val="1"/>
        </dgm:presLayoutVars>
      </dgm:prSet>
      <dgm:spPr/>
    </dgm:pt>
    <dgm:pt modelId="{1DCDE1FB-8007-40F1-8E06-400295B563B2}" type="pres">
      <dgm:prSet presAssocID="{B01A78C6-048E-4BD8-B150-8EAA98C24B93}" presName="Name9" presStyleLbl="parChTrans1D2" presStyleIdx="12" presStyleCnt="23"/>
      <dgm:spPr/>
    </dgm:pt>
    <dgm:pt modelId="{2170195E-0206-4BCC-A1AB-F14A1C7D007E}" type="pres">
      <dgm:prSet presAssocID="{B01A78C6-048E-4BD8-B150-8EAA98C24B93}" presName="connTx" presStyleLbl="parChTrans1D2" presStyleIdx="12" presStyleCnt="23"/>
      <dgm:spPr/>
    </dgm:pt>
    <dgm:pt modelId="{C5A57B63-F83C-43F4-95BF-35536F5890D5}" type="pres">
      <dgm:prSet presAssocID="{454A7763-4984-4511-9C21-FD5CF7A1BB9E}" presName="node" presStyleLbl="node1" presStyleIdx="12" presStyleCnt="23" custRadScaleRad="51262" custRadScaleInc="-163280">
        <dgm:presLayoutVars>
          <dgm:bulletEnabled val="1"/>
        </dgm:presLayoutVars>
      </dgm:prSet>
      <dgm:spPr/>
    </dgm:pt>
    <dgm:pt modelId="{33A1D7F7-42D2-4584-AE77-F6C69DC444A6}" type="pres">
      <dgm:prSet presAssocID="{D4B8BD25-90E8-40F3-BD86-F21FACE3A666}" presName="Name9" presStyleLbl="parChTrans1D2" presStyleIdx="13" presStyleCnt="23"/>
      <dgm:spPr/>
    </dgm:pt>
    <dgm:pt modelId="{4352A626-17ED-4DF9-858D-5839B9107B20}" type="pres">
      <dgm:prSet presAssocID="{D4B8BD25-90E8-40F3-BD86-F21FACE3A666}" presName="connTx" presStyleLbl="parChTrans1D2" presStyleIdx="13" presStyleCnt="23"/>
      <dgm:spPr/>
    </dgm:pt>
    <dgm:pt modelId="{8A0C15F6-F452-4839-B951-07FF947700A0}" type="pres">
      <dgm:prSet presAssocID="{F0FC8295-A4CE-440B-8092-D53768D1E144}" presName="node" presStyleLbl="node1" presStyleIdx="13" presStyleCnt="23" custScaleX="165745" custScaleY="165745" custRadScaleRad="96708" custRadScaleInc="-100664">
        <dgm:presLayoutVars>
          <dgm:bulletEnabled val="1"/>
        </dgm:presLayoutVars>
      </dgm:prSet>
      <dgm:spPr/>
    </dgm:pt>
    <dgm:pt modelId="{FBA99BF9-7326-4D5B-AED6-76C8FD654079}" type="pres">
      <dgm:prSet presAssocID="{D3C75A2B-D7DD-4F4D-B452-4F88B303F3CA}" presName="Name9" presStyleLbl="parChTrans1D2" presStyleIdx="14" presStyleCnt="23"/>
      <dgm:spPr/>
    </dgm:pt>
    <dgm:pt modelId="{2EB26DDC-DBEF-49A5-8860-06DA568B54C3}" type="pres">
      <dgm:prSet presAssocID="{D3C75A2B-D7DD-4F4D-B452-4F88B303F3CA}" presName="connTx" presStyleLbl="parChTrans1D2" presStyleIdx="14" presStyleCnt="23"/>
      <dgm:spPr/>
    </dgm:pt>
    <dgm:pt modelId="{458F769A-9BDE-4F2F-8076-BD1E013F92A7}" type="pres">
      <dgm:prSet presAssocID="{387A9A5A-AE0A-49E8-BA1D-6F49DA134EAA}" presName="node" presStyleLbl="node1" presStyleIdx="14" presStyleCnt="23" custRadScaleRad="39455" custRadScaleInc="-225890">
        <dgm:presLayoutVars>
          <dgm:bulletEnabled val="1"/>
        </dgm:presLayoutVars>
      </dgm:prSet>
      <dgm:spPr/>
    </dgm:pt>
    <dgm:pt modelId="{CBED5463-4D47-43C0-884E-C8CFBEA270E9}" type="pres">
      <dgm:prSet presAssocID="{3D6E3708-A1DD-416F-8AE7-BFF66BA01BDB}" presName="Name9" presStyleLbl="parChTrans1D2" presStyleIdx="15" presStyleCnt="23"/>
      <dgm:spPr/>
    </dgm:pt>
    <dgm:pt modelId="{5BA894C3-BFC3-42B4-8B33-3FC75535C4B4}" type="pres">
      <dgm:prSet presAssocID="{3D6E3708-A1DD-416F-8AE7-BFF66BA01BDB}" presName="connTx" presStyleLbl="parChTrans1D2" presStyleIdx="15" presStyleCnt="23"/>
      <dgm:spPr/>
    </dgm:pt>
    <dgm:pt modelId="{985D9982-06A1-4DFB-92A6-D8E4C3A6D180}" type="pres">
      <dgm:prSet presAssocID="{E184D84C-FA5C-48CF-84B5-F7509FE63833}" presName="node" presStyleLbl="node1" presStyleIdx="15" presStyleCnt="23" custRadScaleRad="68995" custRadScaleInc="-100321">
        <dgm:presLayoutVars>
          <dgm:bulletEnabled val="1"/>
        </dgm:presLayoutVars>
      </dgm:prSet>
      <dgm:spPr/>
    </dgm:pt>
    <dgm:pt modelId="{02EC1220-6E51-4888-8D3A-C158EFE405D0}" type="pres">
      <dgm:prSet presAssocID="{69F31504-70D6-4B1C-8325-ED964D9F75DF}" presName="Name9" presStyleLbl="parChTrans1D2" presStyleIdx="16" presStyleCnt="23"/>
      <dgm:spPr/>
    </dgm:pt>
    <dgm:pt modelId="{15DA6FD1-343F-42BB-9C7A-1204B7479AE2}" type="pres">
      <dgm:prSet presAssocID="{69F31504-70D6-4B1C-8325-ED964D9F75DF}" presName="connTx" presStyleLbl="parChTrans1D2" presStyleIdx="16" presStyleCnt="23"/>
      <dgm:spPr/>
    </dgm:pt>
    <dgm:pt modelId="{8D408326-2E32-4B5A-A387-87FF51890A61}" type="pres">
      <dgm:prSet presAssocID="{0F8C7EAE-1610-4600-A795-CEF175A5F779}" presName="node" presStyleLbl="node1" presStyleIdx="16" presStyleCnt="23" custRadScaleRad="53505" custRadScaleInc="9878">
        <dgm:presLayoutVars>
          <dgm:bulletEnabled val="1"/>
        </dgm:presLayoutVars>
      </dgm:prSet>
      <dgm:spPr/>
    </dgm:pt>
    <dgm:pt modelId="{800036B1-3F94-4240-9997-BAB48377B293}" type="pres">
      <dgm:prSet presAssocID="{71AA9BF9-FF18-43FE-A133-DD82A9026BCB}" presName="Name9" presStyleLbl="parChTrans1D2" presStyleIdx="17" presStyleCnt="23"/>
      <dgm:spPr/>
    </dgm:pt>
    <dgm:pt modelId="{17103EDA-C1CA-4775-B8C1-F70EFFB7857E}" type="pres">
      <dgm:prSet presAssocID="{71AA9BF9-FF18-43FE-A133-DD82A9026BCB}" presName="connTx" presStyleLbl="parChTrans1D2" presStyleIdx="17" presStyleCnt="23"/>
      <dgm:spPr/>
    </dgm:pt>
    <dgm:pt modelId="{E97A9674-7682-4650-9FA0-6A080ECD493A}" type="pres">
      <dgm:prSet presAssocID="{3AB23663-6171-4F2E-958C-458A18B11D08}" presName="node" presStyleLbl="node1" presStyleIdx="17" presStyleCnt="23" custRadScaleRad="72930" custRadScaleInc="239873">
        <dgm:presLayoutVars>
          <dgm:bulletEnabled val="1"/>
        </dgm:presLayoutVars>
      </dgm:prSet>
      <dgm:spPr/>
    </dgm:pt>
    <dgm:pt modelId="{2263C40B-5CFA-4A9F-A360-A90808227AFC}" type="pres">
      <dgm:prSet presAssocID="{63711F1C-0577-464B-8773-745D82CDC2D9}" presName="Name9" presStyleLbl="parChTrans1D2" presStyleIdx="18" presStyleCnt="23"/>
      <dgm:spPr/>
    </dgm:pt>
    <dgm:pt modelId="{710482CF-775D-486D-8B03-4E01373790C8}" type="pres">
      <dgm:prSet presAssocID="{63711F1C-0577-464B-8773-745D82CDC2D9}" presName="connTx" presStyleLbl="parChTrans1D2" presStyleIdx="18" presStyleCnt="23"/>
      <dgm:spPr/>
    </dgm:pt>
    <dgm:pt modelId="{F8E4DDD4-D127-4872-9890-D4B5FB6FBACF}" type="pres">
      <dgm:prSet presAssocID="{15EA926E-BACD-4E19-B127-4CDC08B7552E}" presName="node" presStyleLbl="node1" presStyleIdx="18" presStyleCnt="23" custRadScaleRad="55579" custRadScaleInc="236273">
        <dgm:presLayoutVars>
          <dgm:bulletEnabled val="1"/>
        </dgm:presLayoutVars>
      </dgm:prSet>
      <dgm:spPr/>
    </dgm:pt>
    <dgm:pt modelId="{75696803-E12D-4D81-8974-81DE547F622A}" type="pres">
      <dgm:prSet presAssocID="{17E5E9A6-B88E-412B-9D68-E2DE50464BA3}" presName="Name9" presStyleLbl="parChTrans1D2" presStyleIdx="19" presStyleCnt="23"/>
      <dgm:spPr/>
    </dgm:pt>
    <dgm:pt modelId="{74262060-C852-43A1-BFB6-FE49D8D0E55D}" type="pres">
      <dgm:prSet presAssocID="{17E5E9A6-B88E-412B-9D68-E2DE50464BA3}" presName="connTx" presStyleLbl="parChTrans1D2" presStyleIdx="19" presStyleCnt="23"/>
      <dgm:spPr/>
    </dgm:pt>
    <dgm:pt modelId="{02197E72-CBBA-400F-BEEE-5D0670480500}" type="pres">
      <dgm:prSet presAssocID="{B8BEDBF9-DB2A-4548-BAB7-560AD081C5AD}" presName="node" presStyleLbl="node1" presStyleIdx="19" presStyleCnt="23" custRadScaleRad="94448" custRadScaleInc="390991">
        <dgm:presLayoutVars>
          <dgm:bulletEnabled val="1"/>
        </dgm:presLayoutVars>
      </dgm:prSet>
      <dgm:spPr/>
    </dgm:pt>
    <dgm:pt modelId="{DDD034A5-7FC0-468D-AF03-70C41401CF67}" type="pres">
      <dgm:prSet presAssocID="{3D2A65B0-B2C4-4197-A678-909640309C3B}" presName="Name9" presStyleLbl="parChTrans1D2" presStyleIdx="20" presStyleCnt="23"/>
      <dgm:spPr/>
    </dgm:pt>
    <dgm:pt modelId="{BB857027-2F2E-45B5-9CCB-BEFFAB51A836}" type="pres">
      <dgm:prSet presAssocID="{3D2A65B0-B2C4-4197-A678-909640309C3B}" presName="connTx" presStyleLbl="parChTrans1D2" presStyleIdx="20" presStyleCnt="23"/>
      <dgm:spPr/>
    </dgm:pt>
    <dgm:pt modelId="{87028C6E-3E00-4741-851F-39925418800D}" type="pres">
      <dgm:prSet presAssocID="{64C0AC27-2E5C-4BB1-AE0C-A9CDC1D39992}" presName="node" presStyleLbl="node1" presStyleIdx="20" presStyleCnt="23" custRadScaleRad="86592" custRadScaleInc="363950">
        <dgm:presLayoutVars>
          <dgm:bulletEnabled val="1"/>
        </dgm:presLayoutVars>
      </dgm:prSet>
      <dgm:spPr/>
    </dgm:pt>
    <dgm:pt modelId="{BF720359-07CA-4DCC-91D7-1560435C1987}" type="pres">
      <dgm:prSet presAssocID="{AE95A81A-9E7B-4DFE-A3E7-E218891F71C8}" presName="Name9" presStyleLbl="parChTrans1D2" presStyleIdx="21" presStyleCnt="23"/>
      <dgm:spPr/>
    </dgm:pt>
    <dgm:pt modelId="{B4AEC7C3-42D2-4F10-9122-417BF2E031E9}" type="pres">
      <dgm:prSet presAssocID="{AE95A81A-9E7B-4DFE-A3E7-E218891F71C8}" presName="connTx" presStyleLbl="parChTrans1D2" presStyleIdx="21" presStyleCnt="23"/>
      <dgm:spPr/>
    </dgm:pt>
    <dgm:pt modelId="{825EAF14-8B98-415C-8E8E-8ABFCD248608}" type="pres">
      <dgm:prSet presAssocID="{C2B6369E-F980-40F5-AA22-4723FD5B8661}" presName="node" presStyleLbl="node1" presStyleIdx="21" presStyleCnt="23" custRadScaleRad="63486" custRadScaleInc="306978">
        <dgm:presLayoutVars>
          <dgm:bulletEnabled val="1"/>
        </dgm:presLayoutVars>
      </dgm:prSet>
      <dgm:spPr/>
    </dgm:pt>
    <dgm:pt modelId="{C768B224-B2E8-4757-A1C4-CDC0C1D78CFE}" type="pres">
      <dgm:prSet presAssocID="{F641284D-5743-4CA6-A23F-78DD59D08AB0}" presName="Name9" presStyleLbl="parChTrans1D2" presStyleIdx="22" presStyleCnt="23"/>
      <dgm:spPr/>
    </dgm:pt>
    <dgm:pt modelId="{D988551F-7024-49EC-9CB8-F84F5742B24B}" type="pres">
      <dgm:prSet presAssocID="{F641284D-5743-4CA6-A23F-78DD59D08AB0}" presName="connTx" presStyleLbl="parChTrans1D2" presStyleIdx="22" presStyleCnt="23"/>
      <dgm:spPr/>
    </dgm:pt>
    <dgm:pt modelId="{507E3F72-7EC4-4F87-9621-0EF4B16C07B9}" type="pres">
      <dgm:prSet presAssocID="{250FA520-B3A3-4BA5-B15E-79971D4C4DE3}" presName="node" presStyleLbl="node1" presStyleIdx="22" presStyleCnt="23" custRadScaleRad="90255" custRadScaleInc="310162">
        <dgm:presLayoutVars>
          <dgm:bulletEnabled val="1"/>
        </dgm:presLayoutVars>
      </dgm:prSet>
      <dgm:spPr/>
    </dgm:pt>
  </dgm:ptLst>
  <dgm:cxnLst>
    <dgm:cxn modelId="{29F24925-B8D1-450C-8CC9-7EE6E6D059B8}" type="presOf" srcId="{F0FC8295-A4CE-440B-8092-D53768D1E144}" destId="{8A0C15F6-F452-4839-B951-07FF947700A0}" srcOrd="0" destOrd="0" presId="urn:microsoft.com/office/officeart/2005/8/layout/radial1"/>
    <dgm:cxn modelId="{70899CB7-46B3-426B-B5A8-E8551DCE6BC2}" type="presOf" srcId="{66FE7C28-1BB3-41D4-958F-E61F31EF80E8}" destId="{4BA69226-5483-4C8A-82F1-569923629BF0}" srcOrd="0" destOrd="0" presId="urn:microsoft.com/office/officeart/2005/8/layout/radial1"/>
    <dgm:cxn modelId="{1FFA03E0-D02D-40E6-AF04-9A1F2D6C5E5B}" type="presOf" srcId="{3471B0E8-F0C9-44FD-84A5-6890A5312B05}" destId="{2C447EAE-A47B-4134-B543-82E93A248C8A}" srcOrd="1" destOrd="0" presId="urn:microsoft.com/office/officeart/2005/8/layout/radial1"/>
    <dgm:cxn modelId="{BD77FAF4-D86A-46BD-95E8-CDC687BC96C9}" type="presOf" srcId="{17E5E9A6-B88E-412B-9D68-E2DE50464BA3}" destId="{74262060-C852-43A1-BFB6-FE49D8D0E55D}" srcOrd="1" destOrd="0" presId="urn:microsoft.com/office/officeart/2005/8/layout/radial1"/>
    <dgm:cxn modelId="{79012533-EEBF-45DC-B007-9904D41DEF0D}" type="presOf" srcId="{C55F2626-9395-4C00-91A5-9F5342256D53}" destId="{30E93AA0-7997-4CBA-B57E-4C7E3BF4C66E}" srcOrd="0" destOrd="0" presId="urn:microsoft.com/office/officeart/2005/8/layout/radial1"/>
    <dgm:cxn modelId="{4222FF2E-5412-43C8-9799-02F832EE0B90}" type="presOf" srcId="{250FA520-B3A3-4BA5-B15E-79971D4C4DE3}" destId="{507E3F72-7EC4-4F87-9621-0EF4B16C07B9}" srcOrd="0" destOrd="0" presId="urn:microsoft.com/office/officeart/2005/8/layout/radial1"/>
    <dgm:cxn modelId="{A9D393FB-E3AA-4D95-BC5B-861765EDDF34}" srcId="{368FD5D2-716A-4A69-BAD5-894AED26D082}" destId="{DE8B07CF-B74B-4A62-9459-0D11D8097FF5}" srcOrd="8" destOrd="0" parTransId="{3B541154-168D-4D68-8FBD-13B11D79EC8E}" sibTransId="{F6288977-86C6-4514-8020-3D78EA7C58FF}"/>
    <dgm:cxn modelId="{416076C2-7BA0-4A1D-B4C4-42A54CFAE0CB}" srcId="{368FD5D2-716A-4A69-BAD5-894AED26D082}" destId="{2ADAAEDE-3CF6-4239-9E17-FC1B29885E05}" srcOrd="9" destOrd="0" parTransId="{52394025-B25D-44C3-8B7C-76BFE2C509AA}" sibTransId="{2954F734-48E4-4B5C-947A-93BFB2D68A4E}"/>
    <dgm:cxn modelId="{EC77098A-7BC3-4E37-B9E7-6534BD4CEA94}" type="presOf" srcId="{75F229BD-D662-4B3F-B6B1-44376E5961C2}" destId="{ACD7CFEE-032A-43B7-8D40-E82594F84845}" srcOrd="0" destOrd="0" presId="urn:microsoft.com/office/officeart/2005/8/layout/radial1"/>
    <dgm:cxn modelId="{7064B77F-CDB8-4F55-B189-3FCEDA30B4F5}" type="presOf" srcId="{3B541154-168D-4D68-8FBD-13B11D79EC8E}" destId="{1D935DF0-63D1-47B3-88F2-7488422602DB}" srcOrd="0" destOrd="0" presId="urn:microsoft.com/office/officeart/2005/8/layout/radial1"/>
    <dgm:cxn modelId="{A8E1D604-306E-4ABA-8882-54BA22B38829}" type="presOf" srcId="{D3C75A2B-D7DD-4F4D-B452-4F88B303F3CA}" destId="{2EB26DDC-DBEF-49A5-8860-06DA568B54C3}" srcOrd="1" destOrd="0" presId="urn:microsoft.com/office/officeart/2005/8/layout/radial1"/>
    <dgm:cxn modelId="{A21983CE-03C8-453E-80F2-5CF17F8A5C4E}" type="presOf" srcId="{CCBFB0E9-5450-45C6-B64A-E52E47EE11B8}" destId="{B3672296-653B-4C53-A95B-3D69B90D81ED}" srcOrd="1" destOrd="0" presId="urn:microsoft.com/office/officeart/2005/8/layout/radial1"/>
    <dgm:cxn modelId="{9A67F8CE-2794-4414-8220-4984A7EE78D6}" type="presOf" srcId="{B01A78C6-048E-4BD8-B150-8EAA98C24B93}" destId="{1DCDE1FB-8007-40F1-8E06-400295B563B2}" srcOrd="0" destOrd="0" presId="urn:microsoft.com/office/officeart/2005/8/layout/radial1"/>
    <dgm:cxn modelId="{B1CE573A-F7BA-4BDE-AA24-0B60845C31EB}" type="presOf" srcId="{14FB3019-DE72-4C1E-9204-F7F8165B0950}" destId="{FBD0BE56-88D1-41FE-B083-837A8D3175FF}" srcOrd="1" destOrd="0" presId="urn:microsoft.com/office/officeart/2005/8/layout/radial1"/>
    <dgm:cxn modelId="{64159997-C127-434D-82AE-7F491DC457B8}" type="presOf" srcId="{B0C55F2E-CCE4-4BAB-97EB-99D526A21734}" destId="{3FD4D88F-CCEE-4DAB-9536-D14F3F46D943}" srcOrd="0" destOrd="0" presId="urn:microsoft.com/office/officeart/2005/8/layout/radial1"/>
    <dgm:cxn modelId="{2AA3E4DA-E2E2-4C14-BBED-17404D1CD18B}" type="presOf" srcId="{3D2A65B0-B2C4-4197-A678-909640309C3B}" destId="{BB857027-2F2E-45B5-9CCB-BEFFAB51A836}" srcOrd="1" destOrd="0" presId="urn:microsoft.com/office/officeart/2005/8/layout/radial1"/>
    <dgm:cxn modelId="{D3CE8DF5-5DF3-4612-A9DE-E8714B753623}" type="presOf" srcId="{0F8C7EAE-1610-4600-A795-CEF175A5F779}" destId="{8D408326-2E32-4B5A-A387-87FF51890A61}" srcOrd="0" destOrd="0" presId="urn:microsoft.com/office/officeart/2005/8/layout/radial1"/>
    <dgm:cxn modelId="{4BA07961-4223-414B-B437-DDA4094016BD}" type="presOf" srcId="{EF46ADF7-D36F-4EAB-BB2A-668665792F40}" destId="{E94F78C6-E455-49C3-B0B8-24A888D0D312}" srcOrd="0" destOrd="0" presId="urn:microsoft.com/office/officeart/2005/8/layout/radial1"/>
    <dgm:cxn modelId="{C59B7162-8DB7-4AE8-969E-D249CA91ACEE}" srcId="{368FD5D2-716A-4A69-BAD5-894AED26D082}" destId="{B401E991-E3BB-4014-87F9-842B8C617801}" srcOrd="0" destOrd="0" parTransId="{31BEA37B-6CC7-405A-A597-F2A1E382CB9E}" sibTransId="{0649AC5A-FE9A-49AB-8870-B332E3FC2F73}"/>
    <dgm:cxn modelId="{78C5EE81-7CD4-40ED-BC65-2D83B474563D}" type="presOf" srcId="{AE95A81A-9E7B-4DFE-A3E7-E218891F71C8}" destId="{BF720359-07CA-4DCC-91D7-1560435C1987}" srcOrd="0" destOrd="0" presId="urn:microsoft.com/office/officeart/2005/8/layout/radial1"/>
    <dgm:cxn modelId="{71259EB9-2972-4DA3-8ABF-5E0EF0CE9A83}" type="presOf" srcId="{63711F1C-0577-464B-8773-745D82CDC2D9}" destId="{2263C40B-5CFA-4A9F-A360-A90808227AFC}" srcOrd="0" destOrd="0" presId="urn:microsoft.com/office/officeart/2005/8/layout/radial1"/>
    <dgm:cxn modelId="{CB34E54E-4088-469E-B408-7BD90F153294}" srcId="{368FD5D2-716A-4A69-BAD5-894AED26D082}" destId="{15EA926E-BACD-4E19-B127-4CDC08B7552E}" srcOrd="18" destOrd="0" parTransId="{63711F1C-0577-464B-8773-745D82CDC2D9}" sibTransId="{1A6B9EBB-95D7-4FBB-88B4-F05E880075EC}"/>
    <dgm:cxn modelId="{65334C5F-D82A-4A0C-A992-6F13AC653093}" type="presOf" srcId="{52394025-B25D-44C3-8B7C-76BFE2C509AA}" destId="{D9150B66-8CA2-49ED-A306-D1CCF7488B81}" srcOrd="0" destOrd="0" presId="urn:microsoft.com/office/officeart/2005/8/layout/radial1"/>
    <dgm:cxn modelId="{8FECA55E-3FD9-401A-9D29-B1C253F4F064}" srcId="{368FD5D2-716A-4A69-BAD5-894AED26D082}" destId="{93C2DC16-58F9-48F6-8B85-A14DEB638527}" srcOrd="1" destOrd="0" parTransId="{14FB3019-DE72-4C1E-9204-F7F8165B0950}" sibTransId="{875BD7B4-A535-4102-BE51-4C50861DA37D}"/>
    <dgm:cxn modelId="{1EE4F4E6-EC1A-4CE0-A694-9CCC294E30BC}" type="presOf" srcId="{F641284D-5743-4CA6-A23F-78DD59D08AB0}" destId="{C768B224-B2E8-4757-A1C4-CDC0C1D78CFE}" srcOrd="0" destOrd="0" presId="urn:microsoft.com/office/officeart/2005/8/layout/radial1"/>
    <dgm:cxn modelId="{C794619D-C0FE-4A17-8ADF-EDB74A6DAEBA}" type="presOf" srcId="{B0C55F2E-CCE4-4BAB-97EB-99D526A21734}" destId="{D06A4104-551D-443B-8EC5-1B422253152F}" srcOrd="1" destOrd="0" presId="urn:microsoft.com/office/officeart/2005/8/layout/radial1"/>
    <dgm:cxn modelId="{A89D1842-FB84-4FCA-870A-B9F32584BA74}" type="presOf" srcId="{17E5E9A6-B88E-412B-9D68-E2DE50464BA3}" destId="{75696803-E12D-4D81-8974-81DE547F622A}" srcOrd="0" destOrd="0" presId="urn:microsoft.com/office/officeart/2005/8/layout/radial1"/>
    <dgm:cxn modelId="{98C8EE13-7408-4457-BF73-0F3E14326047}" srcId="{368FD5D2-716A-4A69-BAD5-894AED26D082}" destId="{0F8C7EAE-1610-4600-A795-CEF175A5F779}" srcOrd="16" destOrd="0" parTransId="{69F31504-70D6-4B1C-8325-ED964D9F75DF}" sibTransId="{8F618AD1-498A-4E99-ACBE-C762E4058275}"/>
    <dgm:cxn modelId="{091D3B63-E86B-404D-AC5B-B05C011A8977}" type="presOf" srcId="{AE95A81A-9E7B-4DFE-A3E7-E218891F71C8}" destId="{B4AEC7C3-42D2-4F10-9122-417BF2E031E9}" srcOrd="1" destOrd="0" presId="urn:microsoft.com/office/officeart/2005/8/layout/radial1"/>
    <dgm:cxn modelId="{E15C6216-9739-478C-A524-B5C7196990FE}" type="presOf" srcId="{CCBFB0E9-5450-45C6-B64A-E52E47EE11B8}" destId="{2641F3A2-EAA7-4132-8D16-8EEC47F43A26}" srcOrd="0" destOrd="0" presId="urn:microsoft.com/office/officeart/2005/8/layout/radial1"/>
    <dgm:cxn modelId="{7F607149-3547-4758-8E4A-0B08257B4904}" type="presOf" srcId="{15EA926E-BACD-4E19-B127-4CDC08B7552E}" destId="{F8E4DDD4-D127-4872-9890-D4B5FB6FBACF}" srcOrd="0" destOrd="0" presId="urn:microsoft.com/office/officeart/2005/8/layout/radial1"/>
    <dgm:cxn modelId="{650EB756-49F4-4F63-AE93-FB2E5080F3B0}" type="presOf" srcId="{F641284D-5743-4CA6-A23F-78DD59D08AB0}" destId="{D988551F-7024-49EC-9CB8-F84F5742B24B}" srcOrd="1" destOrd="0" presId="urn:microsoft.com/office/officeart/2005/8/layout/radial1"/>
    <dgm:cxn modelId="{9CE1BA24-492D-46FE-B7E0-0C5D48157DDA}" type="presOf" srcId="{D4B8BD25-90E8-40F3-BD86-F21FACE3A666}" destId="{33A1D7F7-42D2-4584-AE77-F6C69DC444A6}" srcOrd="0" destOrd="0" presId="urn:microsoft.com/office/officeart/2005/8/layout/radial1"/>
    <dgm:cxn modelId="{595DC1DA-7508-4919-A974-DF0359FFF57D}" type="presOf" srcId="{71AA9BF9-FF18-43FE-A133-DD82A9026BCB}" destId="{17103EDA-C1CA-4775-B8C1-F70EFFB7857E}" srcOrd="1" destOrd="0" presId="urn:microsoft.com/office/officeart/2005/8/layout/radial1"/>
    <dgm:cxn modelId="{90F6029F-3D8C-44B6-8AC2-DF55E11C70EB}" type="presOf" srcId="{B429CD8A-3545-4652-8EAC-DAACEA80FB74}" destId="{C730C070-B73C-453C-ADED-225DE0E54337}" srcOrd="1" destOrd="0" presId="urn:microsoft.com/office/officeart/2005/8/layout/radial1"/>
    <dgm:cxn modelId="{D7CEB685-3C28-409C-AFE5-E5E6D4B0A741}" type="presOf" srcId="{D3C75A2B-D7DD-4F4D-B452-4F88B303F3CA}" destId="{FBA99BF9-7326-4D5B-AED6-76C8FD654079}" srcOrd="0" destOrd="0" presId="urn:microsoft.com/office/officeart/2005/8/layout/radial1"/>
    <dgm:cxn modelId="{A659BF19-2B68-4B10-8DBE-8BD24D69DB01}" type="presOf" srcId="{B429CD8A-3545-4652-8EAC-DAACEA80FB74}" destId="{C0CDD19E-6E72-423B-BF6B-4DF551093635}" srcOrd="0" destOrd="0" presId="urn:microsoft.com/office/officeart/2005/8/layout/radial1"/>
    <dgm:cxn modelId="{2DB96194-40D2-4629-8F9B-E51D2B8E871E}" type="presOf" srcId="{D4B8BD25-90E8-40F3-BD86-F21FACE3A666}" destId="{4352A626-17ED-4DF9-858D-5839B9107B20}" srcOrd="1" destOrd="0" presId="urn:microsoft.com/office/officeart/2005/8/layout/radial1"/>
    <dgm:cxn modelId="{AB3626CC-81D7-4AAB-AA47-6E8294DD0243}" type="presOf" srcId="{D0DF1B60-DB4F-49D8-9A93-32273FD77A4A}" destId="{FED9A36E-56ED-4EB6-9B30-E76A6926A519}" srcOrd="1" destOrd="0" presId="urn:microsoft.com/office/officeart/2005/8/layout/radial1"/>
    <dgm:cxn modelId="{1158F681-166F-42D9-A331-3270DFF54F56}" type="presOf" srcId="{E5919E52-E87E-49AE-997D-EC2469F217E1}" destId="{5B460AD2-0735-46DE-9332-C86071E3DE54}" srcOrd="0" destOrd="0" presId="urn:microsoft.com/office/officeart/2005/8/layout/radial1"/>
    <dgm:cxn modelId="{6195BCF6-8361-48DB-97A3-06A6E24C8CC8}" type="presOf" srcId="{FF86EB4D-2D31-4208-94E8-65D3C534E334}" destId="{32246377-EDB0-4C46-A08C-43531DC62BF9}" srcOrd="0" destOrd="0" presId="urn:microsoft.com/office/officeart/2005/8/layout/radial1"/>
    <dgm:cxn modelId="{1A225E62-FB67-40FF-A8E4-CA991D8C260B}" srcId="{368FD5D2-716A-4A69-BAD5-894AED26D082}" destId="{C2B6369E-F980-40F5-AA22-4723FD5B8661}" srcOrd="21" destOrd="0" parTransId="{AE95A81A-9E7B-4DFE-A3E7-E218891F71C8}" sibTransId="{FE483E99-EABE-49C9-BDF6-B0FF341B535F}"/>
    <dgm:cxn modelId="{7B9F66E9-45FF-47EF-BF63-1678A9476921}" type="presOf" srcId="{64C0AC27-2E5C-4BB1-AE0C-A9CDC1D39992}" destId="{87028C6E-3E00-4741-851F-39925418800D}" srcOrd="0" destOrd="0" presId="urn:microsoft.com/office/officeart/2005/8/layout/radial1"/>
    <dgm:cxn modelId="{FFAC1644-E16F-4A4A-97C3-B80415493DFE}" type="presOf" srcId="{B401E991-E3BB-4014-87F9-842B8C617801}" destId="{3F795B26-A779-4CE9-BAFC-4272CD4556A4}" srcOrd="0" destOrd="0" presId="urn:microsoft.com/office/officeart/2005/8/layout/radial1"/>
    <dgm:cxn modelId="{ED1B09F1-1C7A-4224-81ED-70A2C044E638}" type="presOf" srcId="{69F31504-70D6-4B1C-8325-ED964D9F75DF}" destId="{02EC1220-6E51-4888-8D3A-C158EFE405D0}" srcOrd="0" destOrd="0" presId="urn:microsoft.com/office/officeart/2005/8/layout/radial1"/>
    <dgm:cxn modelId="{0768ED59-206F-4394-AE38-49D3A5706874}" srcId="{368FD5D2-716A-4A69-BAD5-894AED26D082}" destId="{64C0AC27-2E5C-4BB1-AE0C-A9CDC1D39992}" srcOrd="20" destOrd="0" parTransId="{3D2A65B0-B2C4-4197-A678-909640309C3B}" sibTransId="{9A22FDE1-9D33-46BD-959D-49E0C272B9E6}"/>
    <dgm:cxn modelId="{4A36DCC7-A5DD-41A8-A330-08B891C54B2B}" type="presOf" srcId="{2ADAAEDE-3CF6-4239-9E17-FC1B29885E05}" destId="{9AA64BAB-F16E-4520-AFC3-A4F85A4E64C2}" srcOrd="0" destOrd="0" presId="urn:microsoft.com/office/officeart/2005/8/layout/radial1"/>
    <dgm:cxn modelId="{CBC58BC9-7E63-4D06-9974-DA2C298A35ED}" type="presOf" srcId="{2261D3CE-08BA-40ED-9170-C0BC231FB8F4}" destId="{EA87DBFF-3467-44C5-B2C0-BAF7B7ADFD02}" srcOrd="0" destOrd="0" presId="urn:microsoft.com/office/officeart/2005/8/layout/radial1"/>
    <dgm:cxn modelId="{0B361F6E-6FD2-44F6-82FD-C63F08B2FD80}" type="presOf" srcId="{B8BEDBF9-DB2A-4548-BAB7-560AD081C5AD}" destId="{02197E72-CBBA-400F-BEEE-5D0670480500}" srcOrd="0" destOrd="0" presId="urn:microsoft.com/office/officeart/2005/8/layout/radial1"/>
    <dgm:cxn modelId="{7399AE05-44AD-46BE-BB2B-301118EAD401}" srcId="{368FD5D2-716A-4A69-BAD5-894AED26D082}" destId="{FF86EB4D-2D31-4208-94E8-65D3C534E334}" srcOrd="10" destOrd="0" parTransId="{EF46ADF7-D36F-4EAB-BB2A-668665792F40}" sibTransId="{6AD77FE2-61EB-4116-8F39-40C5AF27F9BF}"/>
    <dgm:cxn modelId="{3891490A-A94D-4CE1-BCD5-A9653C5CF51F}" type="presOf" srcId="{93C2DC16-58F9-48F6-8B85-A14DEB638527}" destId="{1702E665-E45C-43F5-B50F-8FF15B499D5A}" srcOrd="0" destOrd="0" presId="urn:microsoft.com/office/officeart/2005/8/layout/radial1"/>
    <dgm:cxn modelId="{9937F2AB-23CF-4A81-9A5B-BE3CBE1A76DB}" type="presOf" srcId="{14FB3019-DE72-4C1E-9204-F7F8165B0950}" destId="{22CF9D65-8289-4FA0-90AD-D58616028771}" srcOrd="0" destOrd="0" presId="urn:microsoft.com/office/officeart/2005/8/layout/radial1"/>
    <dgm:cxn modelId="{18F2D8F5-F06E-4BED-9100-140E7CA65738}" type="presOf" srcId="{2A5B423C-6C98-44E8-BFAD-BEB3E46DE9F5}" destId="{9FAEC00E-D2FF-469C-82C3-4306841C4216}" srcOrd="0" destOrd="0" presId="urn:microsoft.com/office/officeart/2005/8/layout/radial1"/>
    <dgm:cxn modelId="{337FB3EB-3215-475B-A7CC-EED1A44A3DB4}" srcId="{368FD5D2-716A-4A69-BAD5-894AED26D082}" destId="{3AB23663-6171-4F2E-958C-458A18B11D08}" srcOrd="17" destOrd="0" parTransId="{71AA9BF9-FF18-43FE-A133-DD82A9026BCB}" sibTransId="{29060911-BA8E-4A4F-B219-67773E2C1673}"/>
    <dgm:cxn modelId="{4A50031C-3198-4733-A12F-EE05D3DCC1AD}" srcId="{368FD5D2-716A-4A69-BAD5-894AED26D082}" destId="{75F229BD-D662-4B3F-B6B1-44376E5961C2}" srcOrd="2" destOrd="0" parTransId="{3471B0E8-F0C9-44FD-84A5-6890A5312B05}" sibTransId="{49CEAF0A-D383-4A94-98BE-EFC8DA42653F}"/>
    <dgm:cxn modelId="{3BEB396F-BDE5-4ED1-9139-63A76252143E}" type="presOf" srcId="{31BEA37B-6CC7-405A-A597-F2A1E382CB9E}" destId="{C34C1E32-1BFD-489F-8434-46A0A9A1797E}" srcOrd="0" destOrd="0" presId="urn:microsoft.com/office/officeart/2005/8/layout/radial1"/>
    <dgm:cxn modelId="{D233C011-6567-4F96-B2F1-8975161CF8BE}" srcId="{368FD5D2-716A-4A69-BAD5-894AED26D082}" destId="{387A9A5A-AE0A-49E8-BA1D-6F49DA134EAA}" srcOrd="14" destOrd="0" parTransId="{D3C75A2B-D7DD-4F4D-B452-4F88B303F3CA}" sibTransId="{F03A6B45-ED37-48DD-9240-BAE0B6A15571}"/>
    <dgm:cxn modelId="{ED0CE098-BEFB-4B4E-AB02-C2100DA5051E}" type="presOf" srcId="{71AA9BF9-FF18-43FE-A133-DD82A9026BCB}" destId="{800036B1-3F94-4240-9997-BAB48377B293}" srcOrd="0" destOrd="0" presId="urn:microsoft.com/office/officeart/2005/8/layout/radial1"/>
    <dgm:cxn modelId="{B560B7FB-ED9A-40E3-A7EE-88F5A8B838AC}" type="presOf" srcId="{38903600-8B70-4B4C-93FB-58503AE7A256}" destId="{9F86BCA1-DF6D-4FBC-84DB-09D7288B5B91}" srcOrd="0" destOrd="0" presId="urn:microsoft.com/office/officeart/2005/8/layout/radial1"/>
    <dgm:cxn modelId="{89007D35-D05F-480B-93F6-7D8E9BE014D5}" type="presOf" srcId="{454A7763-4984-4511-9C21-FD5CF7A1BB9E}" destId="{C5A57B63-F83C-43F4-95BF-35536F5890D5}" srcOrd="0" destOrd="0" presId="urn:microsoft.com/office/officeart/2005/8/layout/radial1"/>
    <dgm:cxn modelId="{B5F31B52-8E94-434B-8089-098952E690FD}" type="presOf" srcId="{31BEA37B-6CC7-405A-A597-F2A1E382CB9E}" destId="{C278C40F-ECF4-4DD7-8E65-5C148A647607}" srcOrd="1" destOrd="0" presId="urn:microsoft.com/office/officeart/2005/8/layout/radial1"/>
    <dgm:cxn modelId="{F8E83427-8B61-4FD7-814C-91CCA26CFE07}" srcId="{368FD5D2-716A-4A69-BAD5-894AED26D082}" destId="{2A5B423C-6C98-44E8-BFAD-BEB3E46DE9F5}" srcOrd="5" destOrd="0" parTransId="{38903600-8B70-4B4C-93FB-58503AE7A256}" sibTransId="{F4918721-6B44-43CB-8E6A-A3D9131A3798}"/>
    <dgm:cxn modelId="{32221F5B-5626-4208-9FD8-56932EC8342E}" srcId="{368FD5D2-716A-4A69-BAD5-894AED26D082}" destId="{250FA520-B3A3-4BA5-B15E-79971D4C4DE3}" srcOrd="22" destOrd="0" parTransId="{F641284D-5743-4CA6-A23F-78DD59D08AB0}" sibTransId="{A26B05A9-CE70-4A42-A697-70DD81D303BC}"/>
    <dgm:cxn modelId="{F4653EEE-FAE5-4783-8D2C-11ACC5912C72}" srcId="{368FD5D2-716A-4A69-BAD5-894AED26D082}" destId="{8A8442FC-DFFC-4170-BA90-2D961EF4BB44}" srcOrd="6" destOrd="0" parTransId="{B429CD8A-3545-4652-8EAC-DAACEA80FB74}" sibTransId="{C4C09A92-5461-4A6F-8673-088A90F19CCB}"/>
    <dgm:cxn modelId="{713A68C1-D8AF-4813-921C-DD540E8B53D9}" type="presOf" srcId="{B01A78C6-048E-4BD8-B150-8EAA98C24B93}" destId="{2170195E-0206-4BCC-A1AB-F14A1C7D007E}" srcOrd="1" destOrd="0" presId="urn:microsoft.com/office/officeart/2005/8/layout/radial1"/>
    <dgm:cxn modelId="{1C6ADFB5-5931-4857-A078-5043DDCD559C}" type="presOf" srcId="{3471B0E8-F0C9-44FD-84A5-6890A5312B05}" destId="{1E6126A0-3F46-438F-82DB-238C3A7911AE}" srcOrd="0" destOrd="0" presId="urn:microsoft.com/office/officeart/2005/8/layout/radial1"/>
    <dgm:cxn modelId="{98A3E674-64FF-40DD-8516-C8DCB6176121}" type="presOf" srcId="{3B541154-168D-4D68-8FBD-13B11D79EC8E}" destId="{2540D0C0-A37A-4159-B0FA-B3F372CB388A}" srcOrd="1" destOrd="0" presId="urn:microsoft.com/office/officeart/2005/8/layout/radial1"/>
    <dgm:cxn modelId="{C8FF0611-5509-40C7-B7A0-ED93ED31B4D7}" srcId="{368FD5D2-716A-4A69-BAD5-894AED26D082}" destId="{F0FC8295-A4CE-440B-8092-D53768D1E144}" srcOrd="13" destOrd="0" parTransId="{D4B8BD25-90E8-40F3-BD86-F21FACE3A666}" sibTransId="{26E8364F-03DD-42E5-B401-D68E2309A848}"/>
    <dgm:cxn modelId="{4EA2B796-70A8-46C7-9C20-F2E5F03C0048}" type="presOf" srcId="{3D6E3708-A1DD-416F-8AE7-BFF66BA01BDB}" destId="{CBED5463-4D47-43C0-884E-C8CFBEA270E9}" srcOrd="0" destOrd="0" presId="urn:microsoft.com/office/officeart/2005/8/layout/radial1"/>
    <dgm:cxn modelId="{F37DA4E3-3B8F-490E-815E-232A7C454444}" type="presOf" srcId="{38903600-8B70-4B4C-93FB-58503AE7A256}" destId="{4772CB5A-BEF3-4543-821B-DBE9602F339B}" srcOrd="1" destOrd="0" presId="urn:microsoft.com/office/officeart/2005/8/layout/radial1"/>
    <dgm:cxn modelId="{2AB1AE38-B6AB-41EB-9779-C5682026F584}" type="presOf" srcId="{8A8442FC-DFFC-4170-BA90-2D961EF4BB44}" destId="{FAC2E698-5358-4A6E-B85C-C9772E78ED42}" srcOrd="0" destOrd="0" presId="urn:microsoft.com/office/officeart/2005/8/layout/radial1"/>
    <dgm:cxn modelId="{37B12AB3-8039-4234-BEA1-4A87C957F8CA}" type="presOf" srcId="{EF46ADF7-D36F-4EAB-BB2A-668665792F40}" destId="{A7FDF3D6-126C-429D-ADF7-B95E64AE92C5}" srcOrd="1" destOrd="0" presId="urn:microsoft.com/office/officeart/2005/8/layout/radial1"/>
    <dgm:cxn modelId="{88B08782-BD45-4E6F-B0CA-5D17E3E7F46E}" type="presOf" srcId="{3D6E3708-A1DD-416F-8AE7-BFF66BA01BDB}" destId="{5BA894C3-BFC3-42B4-8B33-3FC75535C4B4}" srcOrd="1" destOrd="0" presId="urn:microsoft.com/office/officeart/2005/8/layout/radial1"/>
    <dgm:cxn modelId="{EDCC4615-CBA9-4C2F-9B0B-5C48B3B2B5D0}" srcId="{368FD5D2-716A-4A69-BAD5-894AED26D082}" destId="{C55F2626-9395-4C00-91A5-9F5342256D53}" srcOrd="11" destOrd="0" parTransId="{66FE7C28-1BB3-41D4-958F-E61F31EF80E8}" sibTransId="{74018A58-208B-4EA7-9C3C-A57ECA67D7E9}"/>
    <dgm:cxn modelId="{D84F9DC1-FF40-4129-9C5D-6ABC77130FAB}" srcId="{E5919E52-E87E-49AE-997D-EC2469F217E1}" destId="{368FD5D2-716A-4A69-BAD5-894AED26D082}" srcOrd="0" destOrd="0" parTransId="{C42235AE-FDED-4E94-B688-28481B5CB0B6}" sibTransId="{5AD9A226-9A1A-49AC-A48D-B36C9A9C19F3}"/>
    <dgm:cxn modelId="{DDE802CD-F58B-4853-9333-419DD683FD49}" srcId="{368FD5D2-716A-4A69-BAD5-894AED26D082}" destId="{2261D3CE-08BA-40ED-9170-C0BC231FB8F4}" srcOrd="4" destOrd="0" parTransId="{CCBFB0E9-5450-45C6-B64A-E52E47EE11B8}" sibTransId="{9E0410E7-4A3B-422D-9B0A-631F07746112}"/>
    <dgm:cxn modelId="{4FC05C84-872F-4AE6-8B4C-1CC7C71F848D}" srcId="{368FD5D2-716A-4A69-BAD5-894AED26D082}" destId="{E184D84C-FA5C-48CF-84B5-F7509FE63833}" srcOrd="15" destOrd="0" parTransId="{3D6E3708-A1DD-416F-8AE7-BFF66BA01BDB}" sibTransId="{75FD9737-E18E-43AA-9BAB-974F3B98748C}"/>
    <dgm:cxn modelId="{8A1FF8A7-5B8C-4615-BA1C-112BF6A5FC5C}" type="presOf" srcId="{69F31504-70D6-4B1C-8325-ED964D9F75DF}" destId="{15DA6FD1-343F-42BB-9C7A-1204B7479AE2}" srcOrd="1" destOrd="0" presId="urn:microsoft.com/office/officeart/2005/8/layout/radial1"/>
    <dgm:cxn modelId="{673323D2-27C1-4B1F-B8BD-6E6ADC2FC2DE}" type="presOf" srcId="{BEEB32AE-03DA-4098-AB17-7020D2E753A0}" destId="{9D5D382A-2D52-4649-86AA-BF6ADDAC9458}" srcOrd="0" destOrd="0" presId="urn:microsoft.com/office/officeart/2005/8/layout/radial1"/>
    <dgm:cxn modelId="{B2A4A1E8-2062-4913-8A0F-02522F6609DC}" type="presOf" srcId="{26A0BF36-CFBC-44A1-8DED-9D1AB9D1DA51}" destId="{C905635A-1349-419B-B2BB-D73C7E19F2BB}" srcOrd="0" destOrd="0" presId="urn:microsoft.com/office/officeart/2005/8/layout/radial1"/>
    <dgm:cxn modelId="{711EE0E0-300F-4115-9008-E7BC902859E9}" type="presOf" srcId="{C2B6369E-F980-40F5-AA22-4723FD5B8661}" destId="{825EAF14-8B98-415C-8E8E-8ABFCD248608}" srcOrd="0" destOrd="0" presId="urn:microsoft.com/office/officeart/2005/8/layout/radial1"/>
    <dgm:cxn modelId="{F21FD5F5-3C8A-4D0B-9076-AF691864F40D}" type="presOf" srcId="{3D2A65B0-B2C4-4197-A678-909640309C3B}" destId="{DDD034A5-7FC0-468D-AF03-70C41401CF67}" srcOrd="0" destOrd="0" presId="urn:microsoft.com/office/officeart/2005/8/layout/radial1"/>
    <dgm:cxn modelId="{1456168E-2BE5-4851-B1F6-2A5FE95DB4E6}" type="presOf" srcId="{52394025-B25D-44C3-8B7C-76BFE2C509AA}" destId="{5332968A-18C6-4498-B249-01357F44A761}" srcOrd="1" destOrd="0" presId="urn:microsoft.com/office/officeart/2005/8/layout/radial1"/>
    <dgm:cxn modelId="{1816B18C-9AFD-42ED-A2A3-981B83520CF2}" type="presOf" srcId="{3AB23663-6171-4F2E-958C-458A18B11D08}" destId="{E97A9674-7682-4650-9FA0-6A080ECD493A}" srcOrd="0" destOrd="0" presId="urn:microsoft.com/office/officeart/2005/8/layout/radial1"/>
    <dgm:cxn modelId="{19704BEE-FBCE-425D-A2C3-037819C02FF2}" type="presOf" srcId="{66FE7C28-1BB3-41D4-958F-E61F31EF80E8}" destId="{ED3CB3FB-FB60-48D8-A5BB-471F4BC7D315}" srcOrd="1" destOrd="0" presId="urn:microsoft.com/office/officeart/2005/8/layout/radial1"/>
    <dgm:cxn modelId="{ADB93DF7-64D0-4EB1-B54D-B38D0EB53B74}" type="presOf" srcId="{DE8B07CF-B74B-4A62-9459-0D11D8097FF5}" destId="{D3752EFA-C4B9-4D3D-AD3D-17C559B2C771}" srcOrd="0" destOrd="0" presId="urn:microsoft.com/office/officeart/2005/8/layout/radial1"/>
    <dgm:cxn modelId="{736CC242-ED56-4614-94F3-EFB68F6D601E}" srcId="{368FD5D2-716A-4A69-BAD5-894AED26D082}" destId="{26A0BF36-CFBC-44A1-8DED-9D1AB9D1DA51}" srcOrd="3" destOrd="0" parTransId="{B0C55F2E-CCE4-4BAB-97EB-99D526A21734}" sibTransId="{C850C6FF-54F0-452D-83E7-2B32D08D2882}"/>
    <dgm:cxn modelId="{0D16ED67-DDB3-497D-B19F-0C64E57560D4}" srcId="{368FD5D2-716A-4A69-BAD5-894AED26D082}" destId="{454A7763-4984-4511-9C21-FD5CF7A1BB9E}" srcOrd="12" destOrd="0" parTransId="{B01A78C6-048E-4BD8-B150-8EAA98C24B93}" sibTransId="{4CC70CD9-8012-403B-B36F-2DAF01250188}"/>
    <dgm:cxn modelId="{E33281F1-305E-4E8C-91DC-1EA9BE75625E}" srcId="{368FD5D2-716A-4A69-BAD5-894AED26D082}" destId="{B8BEDBF9-DB2A-4548-BAB7-560AD081C5AD}" srcOrd="19" destOrd="0" parTransId="{17E5E9A6-B88E-412B-9D68-E2DE50464BA3}" sibTransId="{E15CD890-409D-491A-9245-14400531AC36}"/>
    <dgm:cxn modelId="{5B2C98A2-3719-468A-8E14-3DEA86939F32}" type="presOf" srcId="{63711F1C-0577-464B-8773-745D82CDC2D9}" destId="{710482CF-775D-486D-8B03-4E01373790C8}" srcOrd="1" destOrd="0" presId="urn:microsoft.com/office/officeart/2005/8/layout/radial1"/>
    <dgm:cxn modelId="{E039DBEB-848F-431B-9111-D03D314C4BDB}" type="presOf" srcId="{387A9A5A-AE0A-49E8-BA1D-6F49DA134EAA}" destId="{458F769A-9BDE-4F2F-8076-BD1E013F92A7}" srcOrd="0" destOrd="0" presId="urn:microsoft.com/office/officeart/2005/8/layout/radial1"/>
    <dgm:cxn modelId="{9BEF997D-B80E-4CF7-BAAE-C86C2505D868}" type="presOf" srcId="{E184D84C-FA5C-48CF-84B5-F7509FE63833}" destId="{985D9982-06A1-4DFB-92A6-D8E4C3A6D180}" srcOrd="0" destOrd="0" presId="urn:microsoft.com/office/officeart/2005/8/layout/radial1"/>
    <dgm:cxn modelId="{F00FC798-4955-4977-8A5A-822D8050F1A0}" type="presOf" srcId="{368FD5D2-716A-4A69-BAD5-894AED26D082}" destId="{E507AF8A-5E54-46D3-A3C8-E3B19C3B8AA1}" srcOrd="0" destOrd="0" presId="urn:microsoft.com/office/officeart/2005/8/layout/radial1"/>
    <dgm:cxn modelId="{9F8B1080-42E5-4999-AD6A-8B91B133FCD5}" srcId="{368FD5D2-716A-4A69-BAD5-894AED26D082}" destId="{BEEB32AE-03DA-4098-AB17-7020D2E753A0}" srcOrd="7" destOrd="0" parTransId="{D0DF1B60-DB4F-49D8-9A93-32273FD77A4A}" sibTransId="{A7755698-FF0A-4CFF-A0C3-E7F681B2014E}"/>
    <dgm:cxn modelId="{0A8A69E3-632D-4F0D-9F25-0201861AD02B}" type="presOf" srcId="{D0DF1B60-DB4F-49D8-9A93-32273FD77A4A}" destId="{E8CF675E-ACBA-43A5-BCE0-C8870BFB4BD0}" srcOrd="0" destOrd="0" presId="urn:microsoft.com/office/officeart/2005/8/layout/radial1"/>
    <dgm:cxn modelId="{B0CB3D2B-54F3-41CE-AF3A-2869BE1F22D5}" type="presParOf" srcId="{5B460AD2-0735-46DE-9332-C86071E3DE54}" destId="{E507AF8A-5E54-46D3-A3C8-E3B19C3B8AA1}" srcOrd="0" destOrd="0" presId="urn:microsoft.com/office/officeart/2005/8/layout/radial1"/>
    <dgm:cxn modelId="{6B08A708-7C09-447D-80CB-418CD97A591F}" type="presParOf" srcId="{5B460AD2-0735-46DE-9332-C86071E3DE54}" destId="{C34C1E32-1BFD-489F-8434-46A0A9A1797E}" srcOrd="1" destOrd="0" presId="urn:microsoft.com/office/officeart/2005/8/layout/radial1"/>
    <dgm:cxn modelId="{71B5BC6C-2D31-4063-A208-7C4388E37474}" type="presParOf" srcId="{C34C1E32-1BFD-489F-8434-46A0A9A1797E}" destId="{C278C40F-ECF4-4DD7-8E65-5C148A647607}" srcOrd="0" destOrd="0" presId="urn:microsoft.com/office/officeart/2005/8/layout/radial1"/>
    <dgm:cxn modelId="{8A062486-1ABA-446C-8C4B-9965839DD3A7}" type="presParOf" srcId="{5B460AD2-0735-46DE-9332-C86071E3DE54}" destId="{3F795B26-A779-4CE9-BAFC-4272CD4556A4}" srcOrd="2" destOrd="0" presId="urn:microsoft.com/office/officeart/2005/8/layout/radial1"/>
    <dgm:cxn modelId="{9DA4E05F-F702-4960-AA98-DAE344CD7EBC}" type="presParOf" srcId="{5B460AD2-0735-46DE-9332-C86071E3DE54}" destId="{22CF9D65-8289-4FA0-90AD-D58616028771}" srcOrd="3" destOrd="0" presId="urn:microsoft.com/office/officeart/2005/8/layout/radial1"/>
    <dgm:cxn modelId="{9C99A541-2476-4F07-88EA-F3A3FA476253}" type="presParOf" srcId="{22CF9D65-8289-4FA0-90AD-D58616028771}" destId="{FBD0BE56-88D1-41FE-B083-837A8D3175FF}" srcOrd="0" destOrd="0" presId="urn:microsoft.com/office/officeart/2005/8/layout/radial1"/>
    <dgm:cxn modelId="{21641681-6B1B-4133-9727-D11B997AABE5}" type="presParOf" srcId="{5B460AD2-0735-46DE-9332-C86071E3DE54}" destId="{1702E665-E45C-43F5-B50F-8FF15B499D5A}" srcOrd="4" destOrd="0" presId="urn:microsoft.com/office/officeart/2005/8/layout/radial1"/>
    <dgm:cxn modelId="{42173E98-CDFF-489E-8CD1-85522D7F31CB}" type="presParOf" srcId="{5B460AD2-0735-46DE-9332-C86071E3DE54}" destId="{1E6126A0-3F46-438F-82DB-238C3A7911AE}" srcOrd="5" destOrd="0" presId="urn:microsoft.com/office/officeart/2005/8/layout/radial1"/>
    <dgm:cxn modelId="{F1E16091-D5E5-4BE1-9588-EAEC618E59A5}" type="presParOf" srcId="{1E6126A0-3F46-438F-82DB-238C3A7911AE}" destId="{2C447EAE-A47B-4134-B543-82E93A248C8A}" srcOrd="0" destOrd="0" presId="urn:microsoft.com/office/officeart/2005/8/layout/radial1"/>
    <dgm:cxn modelId="{C7F52B6E-0C3D-4AA5-918C-A8FBFE500F76}" type="presParOf" srcId="{5B460AD2-0735-46DE-9332-C86071E3DE54}" destId="{ACD7CFEE-032A-43B7-8D40-E82594F84845}" srcOrd="6" destOrd="0" presId="urn:microsoft.com/office/officeart/2005/8/layout/radial1"/>
    <dgm:cxn modelId="{7F88F752-9C28-436B-BBA6-DB581C77A848}" type="presParOf" srcId="{5B460AD2-0735-46DE-9332-C86071E3DE54}" destId="{3FD4D88F-CCEE-4DAB-9536-D14F3F46D943}" srcOrd="7" destOrd="0" presId="urn:microsoft.com/office/officeart/2005/8/layout/radial1"/>
    <dgm:cxn modelId="{14116F4C-417D-4319-B6F7-A1547543BD38}" type="presParOf" srcId="{3FD4D88F-CCEE-4DAB-9536-D14F3F46D943}" destId="{D06A4104-551D-443B-8EC5-1B422253152F}" srcOrd="0" destOrd="0" presId="urn:microsoft.com/office/officeart/2005/8/layout/radial1"/>
    <dgm:cxn modelId="{066C8278-E03A-4D0F-BB53-1EE4BAE80B90}" type="presParOf" srcId="{5B460AD2-0735-46DE-9332-C86071E3DE54}" destId="{C905635A-1349-419B-B2BB-D73C7E19F2BB}" srcOrd="8" destOrd="0" presId="urn:microsoft.com/office/officeart/2005/8/layout/radial1"/>
    <dgm:cxn modelId="{CC008444-4AB9-4964-B26B-A1DF7AAFABE8}" type="presParOf" srcId="{5B460AD2-0735-46DE-9332-C86071E3DE54}" destId="{2641F3A2-EAA7-4132-8D16-8EEC47F43A26}" srcOrd="9" destOrd="0" presId="urn:microsoft.com/office/officeart/2005/8/layout/radial1"/>
    <dgm:cxn modelId="{43229B07-ABF9-4279-9658-8396BBC4A9FE}" type="presParOf" srcId="{2641F3A2-EAA7-4132-8D16-8EEC47F43A26}" destId="{B3672296-653B-4C53-A95B-3D69B90D81ED}" srcOrd="0" destOrd="0" presId="urn:microsoft.com/office/officeart/2005/8/layout/radial1"/>
    <dgm:cxn modelId="{26884A05-772A-4F09-B967-B2C87B8267AB}" type="presParOf" srcId="{5B460AD2-0735-46DE-9332-C86071E3DE54}" destId="{EA87DBFF-3467-44C5-B2C0-BAF7B7ADFD02}" srcOrd="10" destOrd="0" presId="urn:microsoft.com/office/officeart/2005/8/layout/radial1"/>
    <dgm:cxn modelId="{AA7F833F-EE8F-4DB7-9AA8-B5DBCA83B1EA}" type="presParOf" srcId="{5B460AD2-0735-46DE-9332-C86071E3DE54}" destId="{9F86BCA1-DF6D-4FBC-84DB-09D7288B5B91}" srcOrd="11" destOrd="0" presId="urn:microsoft.com/office/officeart/2005/8/layout/radial1"/>
    <dgm:cxn modelId="{12DA0B4B-7E6F-4384-BAC2-DC5DB73454CE}" type="presParOf" srcId="{9F86BCA1-DF6D-4FBC-84DB-09D7288B5B91}" destId="{4772CB5A-BEF3-4543-821B-DBE9602F339B}" srcOrd="0" destOrd="0" presId="urn:microsoft.com/office/officeart/2005/8/layout/radial1"/>
    <dgm:cxn modelId="{20D8CC73-955A-4427-83EB-9905A3E2FD9B}" type="presParOf" srcId="{5B460AD2-0735-46DE-9332-C86071E3DE54}" destId="{9FAEC00E-D2FF-469C-82C3-4306841C4216}" srcOrd="12" destOrd="0" presId="urn:microsoft.com/office/officeart/2005/8/layout/radial1"/>
    <dgm:cxn modelId="{32F34EA5-8A17-429D-BC8B-31E82791F676}" type="presParOf" srcId="{5B460AD2-0735-46DE-9332-C86071E3DE54}" destId="{C0CDD19E-6E72-423B-BF6B-4DF551093635}" srcOrd="13" destOrd="0" presId="urn:microsoft.com/office/officeart/2005/8/layout/radial1"/>
    <dgm:cxn modelId="{3A3480B1-CA32-4CF9-B0FD-F57F36EB1A8C}" type="presParOf" srcId="{C0CDD19E-6E72-423B-BF6B-4DF551093635}" destId="{C730C070-B73C-453C-ADED-225DE0E54337}" srcOrd="0" destOrd="0" presId="urn:microsoft.com/office/officeart/2005/8/layout/radial1"/>
    <dgm:cxn modelId="{653B6EFC-C98D-42F2-B8B4-DFCC848CDBB2}" type="presParOf" srcId="{5B460AD2-0735-46DE-9332-C86071E3DE54}" destId="{FAC2E698-5358-4A6E-B85C-C9772E78ED42}" srcOrd="14" destOrd="0" presId="urn:microsoft.com/office/officeart/2005/8/layout/radial1"/>
    <dgm:cxn modelId="{8F986ECE-815C-4120-B17F-80BB6EE9F328}" type="presParOf" srcId="{5B460AD2-0735-46DE-9332-C86071E3DE54}" destId="{E8CF675E-ACBA-43A5-BCE0-C8870BFB4BD0}" srcOrd="15" destOrd="0" presId="urn:microsoft.com/office/officeart/2005/8/layout/radial1"/>
    <dgm:cxn modelId="{68832D2C-9494-4360-8080-55D2F349BF1E}" type="presParOf" srcId="{E8CF675E-ACBA-43A5-BCE0-C8870BFB4BD0}" destId="{FED9A36E-56ED-4EB6-9B30-E76A6926A519}" srcOrd="0" destOrd="0" presId="urn:microsoft.com/office/officeart/2005/8/layout/radial1"/>
    <dgm:cxn modelId="{76E4863D-54F8-47AB-8DA1-60D7A7A19181}" type="presParOf" srcId="{5B460AD2-0735-46DE-9332-C86071E3DE54}" destId="{9D5D382A-2D52-4649-86AA-BF6ADDAC9458}" srcOrd="16" destOrd="0" presId="urn:microsoft.com/office/officeart/2005/8/layout/radial1"/>
    <dgm:cxn modelId="{4A73B2B1-8197-40FD-8F14-E698BE5F3D67}" type="presParOf" srcId="{5B460AD2-0735-46DE-9332-C86071E3DE54}" destId="{1D935DF0-63D1-47B3-88F2-7488422602DB}" srcOrd="17" destOrd="0" presId="urn:microsoft.com/office/officeart/2005/8/layout/radial1"/>
    <dgm:cxn modelId="{8BF089FD-52AB-4E29-A179-80518BCD0537}" type="presParOf" srcId="{1D935DF0-63D1-47B3-88F2-7488422602DB}" destId="{2540D0C0-A37A-4159-B0FA-B3F372CB388A}" srcOrd="0" destOrd="0" presId="urn:microsoft.com/office/officeart/2005/8/layout/radial1"/>
    <dgm:cxn modelId="{5A05F731-5448-4C3E-94A4-AFBD26884A4B}" type="presParOf" srcId="{5B460AD2-0735-46DE-9332-C86071E3DE54}" destId="{D3752EFA-C4B9-4D3D-AD3D-17C559B2C771}" srcOrd="18" destOrd="0" presId="urn:microsoft.com/office/officeart/2005/8/layout/radial1"/>
    <dgm:cxn modelId="{9E58EBFE-51B4-4669-82B8-E1B9DCE03370}" type="presParOf" srcId="{5B460AD2-0735-46DE-9332-C86071E3DE54}" destId="{D9150B66-8CA2-49ED-A306-D1CCF7488B81}" srcOrd="19" destOrd="0" presId="urn:microsoft.com/office/officeart/2005/8/layout/radial1"/>
    <dgm:cxn modelId="{AE19722D-5EBC-4BC4-A0C4-31679B4A8B14}" type="presParOf" srcId="{D9150B66-8CA2-49ED-A306-D1CCF7488B81}" destId="{5332968A-18C6-4498-B249-01357F44A761}" srcOrd="0" destOrd="0" presId="urn:microsoft.com/office/officeart/2005/8/layout/radial1"/>
    <dgm:cxn modelId="{443D2F2F-7AEE-4177-BDFE-81F7A90F5438}" type="presParOf" srcId="{5B460AD2-0735-46DE-9332-C86071E3DE54}" destId="{9AA64BAB-F16E-4520-AFC3-A4F85A4E64C2}" srcOrd="20" destOrd="0" presId="urn:microsoft.com/office/officeart/2005/8/layout/radial1"/>
    <dgm:cxn modelId="{5D2DDFBB-B7D9-47EA-B849-981FE7D5572B}" type="presParOf" srcId="{5B460AD2-0735-46DE-9332-C86071E3DE54}" destId="{E94F78C6-E455-49C3-B0B8-24A888D0D312}" srcOrd="21" destOrd="0" presId="urn:microsoft.com/office/officeart/2005/8/layout/radial1"/>
    <dgm:cxn modelId="{D2131053-B60F-41E4-BA56-B371A46D6644}" type="presParOf" srcId="{E94F78C6-E455-49C3-B0B8-24A888D0D312}" destId="{A7FDF3D6-126C-429D-ADF7-B95E64AE92C5}" srcOrd="0" destOrd="0" presId="urn:microsoft.com/office/officeart/2005/8/layout/radial1"/>
    <dgm:cxn modelId="{77FA6EF3-1A48-4E20-B097-E6EFE5023621}" type="presParOf" srcId="{5B460AD2-0735-46DE-9332-C86071E3DE54}" destId="{32246377-EDB0-4C46-A08C-43531DC62BF9}" srcOrd="22" destOrd="0" presId="urn:microsoft.com/office/officeart/2005/8/layout/radial1"/>
    <dgm:cxn modelId="{44504B90-CA74-4761-A1D3-F8F9C2BA4386}" type="presParOf" srcId="{5B460AD2-0735-46DE-9332-C86071E3DE54}" destId="{4BA69226-5483-4C8A-82F1-569923629BF0}" srcOrd="23" destOrd="0" presId="urn:microsoft.com/office/officeart/2005/8/layout/radial1"/>
    <dgm:cxn modelId="{6287B904-3C08-4269-B2FA-FF5146E2D876}" type="presParOf" srcId="{4BA69226-5483-4C8A-82F1-569923629BF0}" destId="{ED3CB3FB-FB60-48D8-A5BB-471F4BC7D315}" srcOrd="0" destOrd="0" presId="urn:microsoft.com/office/officeart/2005/8/layout/radial1"/>
    <dgm:cxn modelId="{CF2F59BE-6ED7-455C-906C-1946056D75DB}" type="presParOf" srcId="{5B460AD2-0735-46DE-9332-C86071E3DE54}" destId="{30E93AA0-7997-4CBA-B57E-4C7E3BF4C66E}" srcOrd="24" destOrd="0" presId="urn:microsoft.com/office/officeart/2005/8/layout/radial1"/>
    <dgm:cxn modelId="{79F0E82F-EE51-4CD7-A572-CB2D87562CB5}" type="presParOf" srcId="{5B460AD2-0735-46DE-9332-C86071E3DE54}" destId="{1DCDE1FB-8007-40F1-8E06-400295B563B2}" srcOrd="25" destOrd="0" presId="urn:microsoft.com/office/officeart/2005/8/layout/radial1"/>
    <dgm:cxn modelId="{7AF6898C-3E80-40E7-8649-214BE346DE8F}" type="presParOf" srcId="{1DCDE1FB-8007-40F1-8E06-400295B563B2}" destId="{2170195E-0206-4BCC-A1AB-F14A1C7D007E}" srcOrd="0" destOrd="0" presId="urn:microsoft.com/office/officeart/2005/8/layout/radial1"/>
    <dgm:cxn modelId="{BE99F7D4-BE48-4F73-B376-B13AEBC7693D}" type="presParOf" srcId="{5B460AD2-0735-46DE-9332-C86071E3DE54}" destId="{C5A57B63-F83C-43F4-95BF-35536F5890D5}" srcOrd="26" destOrd="0" presId="urn:microsoft.com/office/officeart/2005/8/layout/radial1"/>
    <dgm:cxn modelId="{88447218-BD38-4BB7-9252-03B765EB0156}" type="presParOf" srcId="{5B460AD2-0735-46DE-9332-C86071E3DE54}" destId="{33A1D7F7-42D2-4584-AE77-F6C69DC444A6}" srcOrd="27" destOrd="0" presId="urn:microsoft.com/office/officeart/2005/8/layout/radial1"/>
    <dgm:cxn modelId="{E2F6E44A-33C4-4D1F-AE93-123397A8A7C0}" type="presParOf" srcId="{33A1D7F7-42D2-4584-AE77-F6C69DC444A6}" destId="{4352A626-17ED-4DF9-858D-5839B9107B20}" srcOrd="0" destOrd="0" presId="urn:microsoft.com/office/officeart/2005/8/layout/radial1"/>
    <dgm:cxn modelId="{390CF90C-7489-4B30-BD46-302FF489C875}" type="presParOf" srcId="{5B460AD2-0735-46DE-9332-C86071E3DE54}" destId="{8A0C15F6-F452-4839-B951-07FF947700A0}" srcOrd="28" destOrd="0" presId="urn:microsoft.com/office/officeart/2005/8/layout/radial1"/>
    <dgm:cxn modelId="{FC1947A5-44CA-4178-87A6-7AC2A8A0EEB7}" type="presParOf" srcId="{5B460AD2-0735-46DE-9332-C86071E3DE54}" destId="{FBA99BF9-7326-4D5B-AED6-76C8FD654079}" srcOrd="29" destOrd="0" presId="urn:microsoft.com/office/officeart/2005/8/layout/radial1"/>
    <dgm:cxn modelId="{A76789BF-CEED-4AB0-93A7-5F37EB990E57}" type="presParOf" srcId="{FBA99BF9-7326-4D5B-AED6-76C8FD654079}" destId="{2EB26DDC-DBEF-49A5-8860-06DA568B54C3}" srcOrd="0" destOrd="0" presId="urn:microsoft.com/office/officeart/2005/8/layout/radial1"/>
    <dgm:cxn modelId="{0CE66A6D-5660-41D7-AAFA-BFE610759DAB}" type="presParOf" srcId="{5B460AD2-0735-46DE-9332-C86071E3DE54}" destId="{458F769A-9BDE-4F2F-8076-BD1E013F92A7}" srcOrd="30" destOrd="0" presId="urn:microsoft.com/office/officeart/2005/8/layout/radial1"/>
    <dgm:cxn modelId="{07DCF9D8-912D-41CF-87B2-392A7ECF4517}" type="presParOf" srcId="{5B460AD2-0735-46DE-9332-C86071E3DE54}" destId="{CBED5463-4D47-43C0-884E-C8CFBEA270E9}" srcOrd="31" destOrd="0" presId="urn:microsoft.com/office/officeart/2005/8/layout/radial1"/>
    <dgm:cxn modelId="{BB1A1D05-AF61-4787-8314-5F16B12967EB}" type="presParOf" srcId="{CBED5463-4D47-43C0-884E-C8CFBEA270E9}" destId="{5BA894C3-BFC3-42B4-8B33-3FC75535C4B4}" srcOrd="0" destOrd="0" presId="urn:microsoft.com/office/officeart/2005/8/layout/radial1"/>
    <dgm:cxn modelId="{B6AB7A66-91F8-4670-A395-D9E792C0510D}" type="presParOf" srcId="{5B460AD2-0735-46DE-9332-C86071E3DE54}" destId="{985D9982-06A1-4DFB-92A6-D8E4C3A6D180}" srcOrd="32" destOrd="0" presId="urn:microsoft.com/office/officeart/2005/8/layout/radial1"/>
    <dgm:cxn modelId="{A94A0FB8-19A2-4836-BDEF-FDF9F152D5CC}" type="presParOf" srcId="{5B460AD2-0735-46DE-9332-C86071E3DE54}" destId="{02EC1220-6E51-4888-8D3A-C158EFE405D0}" srcOrd="33" destOrd="0" presId="urn:microsoft.com/office/officeart/2005/8/layout/radial1"/>
    <dgm:cxn modelId="{F613DC02-BF78-469C-A287-C8827D357191}" type="presParOf" srcId="{02EC1220-6E51-4888-8D3A-C158EFE405D0}" destId="{15DA6FD1-343F-42BB-9C7A-1204B7479AE2}" srcOrd="0" destOrd="0" presId="urn:microsoft.com/office/officeart/2005/8/layout/radial1"/>
    <dgm:cxn modelId="{86642611-5D7C-44DE-ABF8-60F20EECA6DB}" type="presParOf" srcId="{5B460AD2-0735-46DE-9332-C86071E3DE54}" destId="{8D408326-2E32-4B5A-A387-87FF51890A61}" srcOrd="34" destOrd="0" presId="urn:microsoft.com/office/officeart/2005/8/layout/radial1"/>
    <dgm:cxn modelId="{37B41252-5EA0-4F3A-9ADB-6EB2BFDD1D8E}" type="presParOf" srcId="{5B460AD2-0735-46DE-9332-C86071E3DE54}" destId="{800036B1-3F94-4240-9997-BAB48377B293}" srcOrd="35" destOrd="0" presId="urn:microsoft.com/office/officeart/2005/8/layout/radial1"/>
    <dgm:cxn modelId="{ED1F1358-583E-4464-8BC2-D1B94948B6F7}" type="presParOf" srcId="{800036B1-3F94-4240-9997-BAB48377B293}" destId="{17103EDA-C1CA-4775-B8C1-F70EFFB7857E}" srcOrd="0" destOrd="0" presId="urn:microsoft.com/office/officeart/2005/8/layout/radial1"/>
    <dgm:cxn modelId="{47C5B9AA-DE7D-4968-97CF-4CB45C202AB4}" type="presParOf" srcId="{5B460AD2-0735-46DE-9332-C86071E3DE54}" destId="{E97A9674-7682-4650-9FA0-6A080ECD493A}" srcOrd="36" destOrd="0" presId="urn:microsoft.com/office/officeart/2005/8/layout/radial1"/>
    <dgm:cxn modelId="{8C81E61A-8514-4DAF-81BE-0BB98BA7A360}" type="presParOf" srcId="{5B460AD2-0735-46DE-9332-C86071E3DE54}" destId="{2263C40B-5CFA-4A9F-A360-A90808227AFC}" srcOrd="37" destOrd="0" presId="urn:microsoft.com/office/officeart/2005/8/layout/radial1"/>
    <dgm:cxn modelId="{CEF0D893-5C1B-43C8-B3F7-18017FCF0F7D}" type="presParOf" srcId="{2263C40B-5CFA-4A9F-A360-A90808227AFC}" destId="{710482CF-775D-486D-8B03-4E01373790C8}" srcOrd="0" destOrd="0" presId="urn:microsoft.com/office/officeart/2005/8/layout/radial1"/>
    <dgm:cxn modelId="{03F423E4-E7AE-419D-9179-D87EE4C284E1}" type="presParOf" srcId="{5B460AD2-0735-46DE-9332-C86071E3DE54}" destId="{F8E4DDD4-D127-4872-9890-D4B5FB6FBACF}" srcOrd="38" destOrd="0" presId="urn:microsoft.com/office/officeart/2005/8/layout/radial1"/>
    <dgm:cxn modelId="{B7BB2D42-7C5D-4AB7-B4D1-BBC4502158F6}" type="presParOf" srcId="{5B460AD2-0735-46DE-9332-C86071E3DE54}" destId="{75696803-E12D-4D81-8974-81DE547F622A}" srcOrd="39" destOrd="0" presId="urn:microsoft.com/office/officeart/2005/8/layout/radial1"/>
    <dgm:cxn modelId="{3503E842-C54B-43EC-BDF0-B7029E14D146}" type="presParOf" srcId="{75696803-E12D-4D81-8974-81DE547F622A}" destId="{74262060-C852-43A1-BFB6-FE49D8D0E55D}" srcOrd="0" destOrd="0" presId="urn:microsoft.com/office/officeart/2005/8/layout/radial1"/>
    <dgm:cxn modelId="{DA9423B4-E719-4D99-A3C1-A984C4EA44AA}" type="presParOf" srcId="{5B460AD2-0735-46DE-9332-C86071E3DE54}" destId="{02197E72-CBBA-400F-BEEE-5D0670480500}" srcOrd="40" destOrd="0" presId="urn:microsoft.com/office/officeart/2005/8/layout/radial1"/>
    <dgm:cxn modelId="{75973798-575D-45FC-89BA-C0C891F00EC4}" type="presParOf" srcId="{5B460AD2-0735-46DE-9332-C86071E3DE54}" destId="{DDD034A5-7FC0-468D-AF03-70C41401CF67}" srcOrd="41" destOrd="0" presId="urn:microsoft.com/office/officeart/2005/8/layout/radial1"/>
    <dgm:cxn modelId="{3CA6BB6B-01F3-425B-A9AC-332AC17CD593}" type="presParOf" srcId="{DDD034A5-7FC0-468D-AF03-70C41401CF67}" destId="{BB857027-2F2E-45B5-9CCB-BEFFAB51A836}" srcOrd="0" destOrd="0" presId="urn:microsoft.com/office/officeart/2005/8/layout/radial1"/>
    <dgm:cxn modelId="{FC713F41-DCF8-482F-97F8-57309D6A02D0}" type="presParOf" srcId="{5B460AD2-0735-46DE-9332-C86071E3DE54}" destId="{87028C6E-3E00-4741-851F-39925418800D}" srcOrd="42" destOrd="0" presId="urn:microsoft.com/office/officeart/2005/8/layout/radial1"/>
    <dgm:cxn modelId="{10D58919-732C-4DA2-AD12-ED24399678D8}" type="presParOf" srcId="{5B460AD2-0735-46DE-9332-C86071E3DE54}" destId="{BF720359-07CA-4DCC-91D7-1560435C1987}" srcOrd="43" destOrd="0" presId="urn:microsoft.com/office/officeart/2005/8/layout/radial1"/>
    <dgm:cxn modelId="{5458726C-2470-4CBB-902C-7B493B619AA0}" type="presParOf" srcId="{BF720359-07CA-4DCC-91D7-1560435C1987}" destId="{B4AEC7C3-42D2-4F10-9122-417BF2E031E9}" srcOrd="0" destOrd="0" presId="urn:microsoft.com/office/officeart/2005/8/layout/radial1"/>
    <dgm:cxn modelId="{EEF64A43-CD5F-4202-9597-A037DE336092}" type="presParOf" srcId="{5B460AD2-0735-46DE-9332-C86071E3DE54}" destId="{825EAF14-8B98-415C-8E8E-8ABFCD248608}" srcOrd="44" destOrd="0" presId="urn:microsoft.com/office/officeart/2005/8/layout/radial1"/>
    <dgm:cxn modelId="{3F8719A2-9D2F-4231-A04B-9A0C14AE778F}" type="presParOf" srcId="{5B460AD2-0735-46DE-9332-C86071E3DE54}" destId="{C768B224-B2E8-4757-A1C4-CDC0C1D78CFE}" srcOrd="45" destOrd="0" presId="urn:microsoft.com/office/officeart/2005/8/layout/radial1"/>
    <dgm:cxn modelId="{3069331C-60E4-4826-ABB0-9951F2A608DE}" type="presParOf" srcId="{C768B224-B2E8-4757-A1C4-CDC0C1D78CFE}" destId="{D988551F-7024-49EC-9CB8-F84F5742B24B}" srcOrd="0" destOrd="0" presId="urn:microsoft.com/office/officeart/2005/8/layout/radial1"/>
    <dgm:cxn modelId="{81C0A796-10DE-4B7C-ACD5-A30542CAEC91}" type="presParOf" srcId="{5B460AD2-0735-46DE-9332-C86071E3DE54}" destId="{507E3F72-7EC4-4F87-9621-0EF4B16C07B9}" srcOrd="46" destOrd="0" presId="urn:microsoft.com/office/officeart/2005/8/layout/radial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919E52-E87E-49AE-997D-EC2469F217E1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8FD5D2-716A-4A69-BAD5-894AED26D082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42235AE-FDED-4E94-B688-28481B5CB0B6}" type="parTrans" cxnId="{D84F9DC1-FF40-4129-9C5D-6ABC77130FAB}">
      <dgm:prSet/>
      <dgm:spPr/>
      <dgm:t>
        <a:bodyPr/>
        <a:lstStyle/>
        <a:p>
          <a:endParaRPr lang="en-US"/>
        </a:p>
      </dgm:t>
    </dgm:pt>
    <dgm:pt modelId="{5AD9A226-9A1A-49AC-A48D-B36C9A9C19F3}" type="sibTrans" cxnId="{D84F9DC1-FF40-4129-9C5D-6ABC77130FAB}">
      <dgm:prSet/>
      <dgm:spPr/>
      <dgm:t>
        <a:bodyPr/>
        <a:lstStyle/>
        <a:p>
          <a:endParaRPr lang="en-US"/>
        </a:p>
      </dgm:t>
    </dgm:pt>
    <dgm:pt modelId="{B401E991-E3BB-4014-87F9-842B8C617801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1BEA37B-6CC7-405A-A597-F2A1E382CB9E}" type="parTrans" cxnId="{C59B7162-8DB7-4AE8-969E-D249CA91ACE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649AC5A-FE9A-49AB-8870-B332E3FC2F73}" type="sibTrans" cxnId="{C59B7162-8DB7-4AE8-969E-D249CA91ACEE}">
      <dgm:prSet/>
      <dgm:spPr/>
      <dgm:t>
        <a:bodyPr/>
        <a:lstStyle/>
        <a:p>
          <a:endParaRPr lang="en-US"/>
        </a:p>
      </dgm:t>
    </dgm:pt>
    <dgm:pt modelId="{93C2DC16-58F9-48F6-8B85-A14DEB638527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4FB3019-DE72-4C1E-9204-F7F8165B0950}" type="parTrans" cxnId="{8FECA55E-3FD9-401A-9D29-B1C253F4F06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75BD7B4-A535-4102-BE51-4C50861DA37D}" type="sibTrans" cxnId="{8FECA55E-3FD9-401A-9D29-B1C253F4F064}">
      <dgm:prSet/>
      <dgm:spPr/>
      <dgm:t>
        <a:bodyPr/>
        <a:lstStyle/>
        <a:p>
          <a:endParaRPr lang="en-US"/>
        </a:p>
      </dgm:t>
    </dgm:pt>
    <dgm:pt modelId="{75F229BD-D662-4B3F-B6B1-44376E5961C2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471B0E8-F0C9-44FD-84A5-6890A5312B05}" type="parTrans" cxnId="{4A50031C-3198-4733-A12F-EE05D3DCC1AD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9CEAF0A-D383-4A94-98BE-EFC8DA42653F}" type="sibTrans" cxnId="{4A50031C-3198-4733-A12F-EE05D3DCC1AD}">
      <dgm:prSet/>
      <dgm:spPr/>
      <dgm:t>
        <a:bodyPr/>
        <a:lstStyle/>
        <a:p>
          <a:endParaRPr lang="en-US"/>
        </a:p>
      </dgm:t>
    </dgm:pt>
    <dgm:pt modelId="{26A0BF36-CFBC-44A1-8DED-9D1AB9D1DA51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0C55F2E-CCE4-4BAB-97EB-99D526A21734}" type="parTrans" cxnId="{736CC242-ED56-4614-94F3-EFB68F6D601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850C6FF-54F0-452D-83E7-2B32D08D2882}" type="sibTrans" cxnId="{736CC242-ED56-4614-94F3-EFB68F6D601E}">
      <dgm:prSet/>
      <dgm:spPr/>
      <dgm:t>
        <a:bodyPr/>
        <a:lstStyle/>
        <a:p>
          <a:endParaRPr lang="en-US"/>
        </a:p>
      </dgm:t>
    </dgm:pt>
    <dgm:pt modelId="{2261D3CE-08BA-40ED-9170-C0BC231FB8F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CBFB0E9-5450-45C6-B64A-E52E47EE11B8}" type="parTrans" cxnId="{DDE802CD-F58B-4853-9333-419DD683FD49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E0410E7-4A3B-422D-9B0A-631F07746112}" type="sibTrans" cxnId="{DDE802CD-F58B-4853-9333-419DD683FD49}">
      <dgm:prSet/>
      <dgm:spPr/>
      <dgm:t>
        <a:bodyPr/>
        <a:lstStyle/>
        <a:p>
          <a:endParaRPr lang="en-US"/>
        </a:p>
      </dgm:t>
    </dgm:pt>
    <dgm:pt modelId="{2A5B423C-6C98-44E8-BFAD-BEB3E46DE9F5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8903600-8B70-4B4C-93FB-58503AE7A256}" type="parTrans" cxnId="{F8E83427-8B61-4FD7-814C-91CCA26CFE07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4918721-6B44-43CB-8E6A-A3D9131A3798}" type="sibTrans" cxnId="{F8E83427-8B61-4FD7-814C-91CCA26CFE07}">
      <dgm:prSet/>
      <dgm:spPr/>
      <dgm:t>
        <a:bodyPr/>
        <a:lstStyle/>
        <a:p>
          <a:endParaRPr lang="en-US"/>
        </a:p>
      </dgm:t>
    </dgm:pt>
    <dgm:pt modelId="{250FA520-B3A3-4BA5-B15E-79971D4C4DE3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F641284D-5743-4CA6-A23F-78DD59D08AB0}" type="parTrans" cxnId="{32221F5B-5626-4208-9FD8-56932EC8342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26B05A9-CE70-4A42-A697-70DD81D303BC}" type="sibTrans" cxnId="{32221F5B-5626-4208-9FD8-56932EC8342E}">
      <dgm:prSet/>
      <dgm:spPr/>
      <dgm:t>
        <a:bodyPr/>
        <a:lstStyle/>
        <a:p>
          <a:endParaRPr lang="en-US"/>
        </a:p>
      </dgm:t>
    </dgm:pt>
    <dgm:pt modelId="{8A8442FC-DFFC-4170-BA90-2D961EF4BB4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429CD8A-3545-4652-8EAC-DAACEA80FB74}" type="parTrans" cxnId="{F4653EEE-FAE5-4783-8D2C-11ACC5912C7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4C09A92-5461-4A6F-8673-088A90F19CCB}" type="sibTrans" cxnId="{F4653EEE-FAE5-4783-8D2C-11ACC5912C72}">
      <dgm:prSet/>
      <dgm:spPr/>
      <dgm:t>
        <a:bodyPr/>
        <a:lstStyle/>
        <a:p>
          <a:endParaRPr lang="en-US"/>
        </a:p>
      </dgm:t>
    </dgm:pt>
    <dgm:pt modelId="{BEEB32AE-03DA-4098-AB17-7020D2E753A0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0DF1B60-DB4F-49D8-9A93-32273FD77A4A}" type="parTrans" cxnId="{9F8B1080-42E5-4999-AD6A-8B91B133FCD5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7755698-FF0A-4CFF-A0C3-E7F681B2014E}" type="sibTrans" cxnId="{9F8B1080-42E5-4999-AD6A-8B91B133FCD5}">
      <dgm:prSet/>
      <dgm:spPr/>
      <dgm:t>
        <a:bodyPr/>
        <a:lstStyle/>
        <a:p>
          <a:endParaRPr lang="en-US"/>
        </a:p>
      </dgm:t>
    </dgm:pt>
    <dgm:pt modelId="{DE8B07CF-B74B-4A62-9459-0D11D8097FF5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B541154-168D-4D68-8FBD-13B11D79EC8E}" type="parTrans" cxnId="{A9D393FB-E3AA-4D95-BC5B-861765EDDF3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6288977-86C6-4514-8020-3D78EA7C58FF}" type="sibTrans" cxnId="{A9D393FB-E3AA-4D95-BC5B-861765EDDF34}">
      <dgm:prSet/>
      <dgm:spPr/>
      <dgm:t>
        <a:bodyPr/>
        <a:lstStyle/>
        <a:p>
          <a:endParaRPr lang="en-US"/>
        </a:p>
      </dgm:t>
    </dgm:pt>
    <dgm:pt modelId="{2ADAAEDE-3CF6-4239-9E17-FC1B29885E05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52394025-B25D-44C3-8B7C-76BFE2C509AA}" type="parTrans" cxnId="{416076C2-7BA0-4A1D-B4C4-42A54CFAE0CB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954F734-48E4-4B5C-947A-93BFB2D68A4E}" type="sibTrans" cxnId="{416076C2-7BA0-4A1D-B4C4-42A54CFAE0CB}">
      <dgm:prSet/>
      <dgm:spPr/>
      <dgm:t>
        <a:bodyPr/>
        <a:lstStyle/>
        <a:p>
          <a:endParaRPr lang="en-US"/>
        </a:p>
      </dgm:t>
    </dgm:pt>
    <dgm:pt modelId="{FF86EB4D-2D31-4208-94E8-65D3C534E33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EF46ADF7-D36F-4EAB-BB2A-668665792F40}" type="parTrans" cxnId="{7399AE05-44AD-46BE-BB2B-301118EAD401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AD77FE2-61EB-4116-8F39-40C5AF27F9BF}" type="sibTrans" cxnId="{7399AE05-44AD-46BE-BB2B-301118EAD401}">
      <dgm:prSet/>
      <dgm:spPr/>
      <dgm:t>
        <a:bodyPr/>
        <a:lstStyle/>
        <a:p>
          <a:endParaRPr lang="en-US"/>
        </a:p>
      </dgm:t>
    </dgm:pt>
    <dgm:pt modelId="{C55F2626-9395-4C00-91A5-9F5342256D53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6FE7C28-1BB3-41D4-958F-E61F31EF80E8}" type="parTrans" cxnId="{EDCC4615-CBA9-4C2F-9B0B-5C48B3B2B5D0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4018A58-208B-4EA7-9C3C-A57ECA67D7E9}" type="sibTrans" cxnId="{EDCC4615-CBA9-4C2F-9B0B-5C48B3B2B5D0}">
      <dgm:prSet/>
      <dgm:spPr/>
      <dgm:t>
        <a:bodyPr/>
        <a:lstStyle/>
        <a:p>
          <a:endParaRPr lang="en-US"/>
        </a:p>
      </dgm:t>
    </dgm:pt>
    <dgm:pt modelId="{454A7763-4984-4511-9C21-FD5CF7A1BB9E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01A78C6-048E-4BD8-B150-8EAA98C24B93}" type="parTrans" cxnId="{0D16ED67-DDB3-497D-B19F-0C64E57560D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CC70CD9-8012-403B-B36F-2DAF01250188}" type="sibTrans" cxnId="{0D16ED67-DDB3-497D-B19F-0C64E57560D4}">
      <dgm:prSet/>
      <dgm:spPr/>
      <dgm:t>
        <a:bodyPr/>
        <a:lstStyle/>
        <a:p>
          <a:endParaRPr lang="en-US"/>
        </a:p>
      </dgm:t>
    </dgm:pt>
    <dgm:pt modelId="{F0FC8295-A4CE-440B-8092-D53768D1E14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4B8BD25-90E8-40F3-BD86-F21FACE3A666}" type="parTrans" cxnId="{C8FF0611-5509-40C7-B7A0-ED93ED31B4D7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6E8364F-03DD-42E5-B401-D68E2309A848}" type="sibTrans" cxnId="{C8FF0611-5509-40C7-B7A0-ED93ED31B4D7}">
      <dgm:prSet/>
      <dgm:spPr/>
      <dgm:t>
        <a:bodyPr/>
        <a:lstStyle/>
        <a:p>
          <a:endParaRPr lang="en-US"/>
        </a:p>
      </dgm:t>
    </dgm:pt>
    <dgm:pt modelId="{387A9A5A-AE0A-49E8-BA1D-6F49DA134EAA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3C75A2B-D7DD-4F4D-B452-4F88B303F3CA}" type="parTrans" cxnId="{D233C011-6567-4F96-B2F1-8975161CF8B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03A6B45-ED37-48DD-9240-BAE0B6A15571}" type="sibTrans" cxnId="{D233C011-6567-4F96-B2F1-8975161CF8BE}">
      <dgm:prSet/>
      <dgm:spPr/>
      <dgm:t>
        <a:bodyPr/>
        <a:lstStyle/>
        <a:p>
          <a:endParaRPr lang="en-US"/>
        </a:p>
      </dgm:t>
    </dgm:pt>
    <dgm:pt modelId="{E184D84C-FA5C-48CF-84B5-F7509FE63833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6E3708-A1DD-416F-8AE7-BFF66BA01BDB}" type="parTrans" cxnId="{4FC05C84-872F-4AE6-8B4C-1CC7C71F848D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5FD9737-E18E-43AA-9BAB-974F3B98748C}" type="sibTrans" cxnId="{4FC05C84-872F-4AE6-8B4C-1CC7C71F848D}">
      <dgm:prSet/>
      <dgm:spPr/>
      <dgm:t>
        <a:bodyPr/>
        <a:lstStyle/>
        <a:p>
          <a:endParaRPr lang="en-US"/>
        </a:p>
      </dgm:t>
    </dgm:pt>
    <dgm:pt modelId="{0F8C7EAE-1610-4600-A795-CEF175A5F779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9F31504-70D6-4B1C-8325-ED964D9F75DF}" type="parTrans" cxnId="{98C8EE13-7408-4457-BF73-0F3E14326047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F618AD1-498A-4E99-ACBE-C762E4058275}" type="sibTrans" cxnId="{98C8EE13-7408-4457-BF73-0F3E14326047}">
      <dgm:prSet/>
      <dgm:spPr/>
      <dgm:t>
        <a:bodyPr/>
        <a:lstStyle/>
        <a:p>
          <a:endParaRPr lang="en-US"/>
        </a:p>
      </dgm:t>
    </dgm:pt>
    <dgm:pt modelId="{3AB23663-6171-4F2E-958C-458A18B11D08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71AA9BF9-FF18-43FE-A133-DD82A9026BCB}" type="parTrans" cxnId="{337FB3EB-3215-475B-A7CC-EED1A44A3DB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9060911-BA8E-4A4F-B219-67773E2C1673}" type="sibTrans" cxnId="{337FB3EB-3215-475B-A7CC-EED1A44A3DB4}">
      <dgm:prSet/>
      <dgm:spPr/>
      <dgm:t>
        <a:bodyPr/>
        <a:lstStyle/>
        <a:p>
          <a:endParaRPr lang="en-US"/>
        </a:p>
      </dgm:t>
    </dgm:pt>
    <dgm:pt modelId="{15EA926E-BACD-4E19-B127-4CDC08B7552E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3711F1C-0577-464B-8773-745D82CDC2D9}" type="parTrans" cxnId="{CB34E54E-4088-469E-B408-7BD90F15329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A6B9EBB-95D7-4FBB-88B4-F05E880075EC}" type="sibTrans" cxnId="{CB34E54E-4088-469E-B408-7BD90F153294}">
      <dgm:prSet/>
      <dgm:spPr/>
      <dgm:t>
        <a:bodyPr/>
        <a:lstStyle/>
        <a:p>
          <a:endParaRPr lang="en-US"/>
        </a:p>
      </dgm:t>
    </dgm:pt>
    <dgm:pt modelId="{B8BEDBF9-DB2A-4548-BAB7-560AD081C5AD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7E5E9A6-B88E-412B-9D68-E2DE50464BA3}" type="parTrans" cxnId="{E33281F1-305E-4E8C-91DC-1EA9BE75625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15CD890-409D-491A-9245-14400531AC36}" type="sibTrans" cxnId="{E33281F1-305E-4E8C-91DC-1EA9BE75625E}">
      <dgm:prSet/>
      <dgm:spPr/>
      <dgm:t>
        <a:bodyPr/>
        <a:lstStyle/>
        <a:p>
          <a:endParaRPr lang="en-US"/>
        </a:p>
      </dgm:t>
    </dgm:pt>
    <dgm:pt modelId="{64C0AC27-2E5C-4BB1-AE0C-A9CDC1D39992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2A65B0-B2C4-4197-A678-909640309C3B}" type="parTrans" cxnId="{0768ED59-206F-4394-AE38-49D3A570687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A22FDE1-9D33-46BD-959D-49E0C272B9E6}" type="sibTrans" cxnId="{0768ED59-206F-4394-AE38-49D3A5706874}">
      <dgm:prSet/>
      <dgm:spPr/>
      <dgm:t>
        <a:bodyPr/>
        <a:lstStyle/>
        <a:p>
          <a:endParaRPr lang="en-US"/>
        </a:p>
      </dgm:t>
    </dgm:pt>
    <dgm:pt modelId="{C2B6369E-F980-40F5-AA22-4723FD5B8661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AE95A81A-9E7B-4DFE-A3E7-E218891F71C8}" type="parTrans" cxnId="{1A225E62-FB67-40FF-A8E4-CA991D8C260B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E483E99-EABE-49C9-BDF6-B0FF341B535F}" type="sibTrans" cxnId="{1A225E62-FB67-40FF-A8E4-CA991D8C260B}">
      <dgm:prSet/>
      <dgm:spPr/>
      <dgm:t>
        <a:bodyPr/>
        <a:lstStyle/>
        <a:p>
          <a:endParaRPr lang="en-US"/>
        </a:p>
      </dgm:t>
    </dgm:pt>
    <dgm:pt modelId="{5B460AD2-0735-46DE-9332-C86071E3DE54}" type="pres">
      <dgm:prSet presAssocID="{E5919E52-E87E-49AE-997D-EC2469F217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07AF8A-5E54-46D3-A3C8-E3B19C3B8AA1}" type="pres">
      <dgm:prSet presAssocID="{368FD5D2-716A-4A69-BAD5-894AED26D082}" presName="centerShape" presStyleLbl="node0" presStyleIdx="0" presStyleCnt="1" custLinFactNeighborX="-8167" custLinFactNeighborY="1411"/>
      <dgm:spPr/>
    </dgm:pt>
    <dgm:pt modelId="{C34C1E32-1BFD-489F-8434-46A0A9A1797E}" type="pres">
      <dgm:prSet presAssocID="{31BEA37B-6CC7-405A-A597-F2A1E382CB9E}" presName="Name9" presStyleLbl="parChTrans1D2" presStyleIdx="0" presStyleCnt="23"/>
      <dgm:spPr/>
    </dgm:pt>
    <dgm:pt modelId="{C278C40F-ECF4-4DD7-8E65-5C148A647607}" type="pres">
      <dgm:prSet presAssocID="{31BEA37B-6CC7-405A-A597-F2A1E382CB9E}" presName="connTx" presStyleLbl="parChTrans1D2" presStyleIdx="0" presStyleCnt="23"/>
      <dgm:spPr/>
    </dgm:pt>
    <dgm:pt modelId="{3F795B26-A779-4CE9-BAFC-4272CD4556A4}" type="pres">
      <dgm:prSet presAssocID="{B401E991-E3BB-4014-87F9-842B8C617801}" presName="node" presStyleLbl="node1" presStyleIdx="0" presStyleCnt="23" custRadScaleRad="63123" custRadScaleInc="322209">
        <dgm:presLayoutVars>
          <dgm:bulletEnabled val="1"/>
        </dgm:presLayoutVars>
      </dgm:prSet>
      <dgm:spPr/>
    </dgm:pt>
    <dgm:pt modelId="{22CF9D65-8289-4FA0-90AD-D58616028771}" type="pres">
      <dgm:prSet presAssocID="{14FB3019-DE72-4C1E-9204-F7F8165B0950}" presName="Name9" presStyleLbl="parChTrans1D2" presStyleIdx="1" presStyleCnt="23"/>
      <dgm:spPr/>
    </dgm:pt>
    <dgm:pt modelId="{FBD0BE56-88D1-41FE-B083-837A8D3175FF}" type="pres">
      <dgm:prSet presAssocID="{14FB3019-DE72-4C1E-9204-F7F8165B0950}" presName="connTx" presStyleLbl="parChTrans1D2" presStyleIdx="1" presStyleCnt="23"/>
      <dgm:spPr/>
    </dgm:pt>
    <dgm:pt modelId="{1702E665-E45C-43F5-B50F-8FF15B499D5A}" type="pres">
      <dgm:prSet presAssocID="{93C2DC16-58F9-48F6-8B85-A14DEB638527}" presName="node" presStyleLbl="node1" presStyleIdx="1" presStyleCnt="23" custRadScaleRad="124889" custRadScaleInc="422149">
        <dgm:presLayoutVars>
          <dgm:bulletEnabled val="1"/>
        </dgm:presLayoutVars>
      </dgm:prSet>
      <dgm:spPr/>
    </dgm:pt>
    <dgm:pt modelId="{1E6126A0-3F46-438F-82DB-238C3A7911AE}" type="pres">
      <dgm:prSet presAssocID="{3471B0E8-F0C9-44FD-84A5-6890A5312B05}" presName="Name9" presStyleLbl="parChTrans1D2" presStyleIdx="2" presStyleCnt="23"/>
      <dgm:spPr/>
    </dgm:pt>
    <dgm:pt modelId="{2C447EAE-A47B-4134-B543-82E93A248C8A}" type="pres">
      <dgm:prSet presAssocID="{3471B0E8-F0C9-44FD-84A5-6890A5312B05}" presName="connTx" presStyleLbl="parChTrans1D2" presStyleIdx="2" presStyleCnt="23"/>
      <dgm:spPr/>
    </dgm:pt>
    <dgm:pt modelId="{ACD7CFEE-032A-43B7-8D40-E82594F84845}" type="pres">
      <dgm:prSet presAssocID="{75F229BD-D662-4B3F-B6B1-44376E5961C2}" presName="node" presStyleLbl="node1" presStyleIdx="2" presStyleCnt="23" custRadScaleRad="63365" custRadScaleInc="339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4D88F-CCEE-4DAB-9536-D14F3F46D943}" type="pres">
      <dgm:prSet presAssocID="{B0C55F2E-CCE4-4BAB-97EB-99D526A21734}" presName="Name9" presStyleLbl="parChTrans1D2" presStyleIdx="3" presStyleCnt="23"/>
      <dgm:spPr/>
    </dgm:pt>
    <dgm:pt modelId="{D06A4104-551D-443B-8EC5-1B422253152F}" type="pres">
      <dgm:prSet presAssocID="{B0C55F2E-CCE4-4BAB-97EB-99D526A21734}" presName="connTx" presStyleLbl="parChTrans1D2" presStyleIdx="3" presStyleCnt="23"/>
      <dgm:spPr/>
    </dgm:pt>
    <dgm:pt modelId="{C905635A-1349-419B-B2BB-D73C7E19F2BB}" type="pres">
      <dgm:prSet presAssocID="{26A0BF36-CFBC-44A1-8DED-9D1AB9D1DA51}" presName="node" presStyleLbl="node1" presStyleIdx="3" presStyleCnt="23" custRadScaleRad="108028" custRadScaleInc="311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1F3A2-EAA7-4132-8D16-8EEC47F43A26}" type="pres">
      <dgm:prSet presAssocID="{CCBFB0E9-5450-45C6-B64A-E52E47EE11B8}" presName="Name9" presStyleLbl="parChTrans1D2" presStyleIdx="4" presStyleCnt="23"/>
      <dgm:spPr/>
    </dgm:pt>
    <dgm:pt modelId="{B3672296-653B-4C53-A95B-3D69B90D81ED}" type="pres">
      <dgm:prSet presAssocID="{CCBFB0E9-5450-45C6-B64A-E52E47EE11B8}" presName="connTx" presStyleLbl="parChTrans1D2" presStyleIdx="4" presStyleCnt="23"/>
      <dgm:spPr/>
    </dgm:pt>
    <dgm:pt modelId="{EA87DBFF-3467-44C5-B2C0-BAF7B7ADFD02}" type="pres">
      <dgm:prSet presAssocID="{2261D3CE-08BA-40ED-9170-C0BC231FB8F4}" presName="node" presStyleLbl="node1" presStyleIdx="4" presStyleCnt="23" custRadScaleRad="93659" custRadScaleInc="336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6BCA1-DF6D-4FBC-84DB-09D7288B5B91}" type="pres">
      <dgm:prSet presAssocID="{38903600-8B70-4B4C-93FB-58503AE7A256}" presName="Name9" presStyleLbl="parChTrans1D2" presStyleIdx="5" presStyleCnt="23"/>
      <dgm:spPr/>
    </dgm:pt>
    <dgm:pt modelId="{4772CB5A-BEF3-4543-821B-DBE9602F339B}" type="pres">
      <dgm:prSet presAssocID="{38903600-8B70-4B4C-93FB-58503AE7A256}" presName="connTx" presStyleLbl="parChTrans1D2" presStyleIdx="5" presStyleCnt="23"/>
      <dgm:spPr/>
    </dgm:pt>
    <dgm:pt modelId="{9FAEC00E-D2FF-469C-82C3-4306841C4216}" type="pres">
      <dgm:prSet presAssocID="{2A5B423C-6C98-44E8-BFAD-BEB3E46DE9F5}" presName="node" presStyleLbl="node1" presStyleIdx="5" presStyleCnt="23" custRadScaleRad="68283" custRadScaleInc="280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DD19E-6E72-423B-BF6B-4DF551093635}" type="pres">
      <dgm:prSet presAssocID="{B429CD8A-3545-4652-8EAC-DAACEA80FB74}" presName="Name9" presStyleLbl="parChTrans1D2" presStyleIdx="6" presStyleCnt="23"/>
      <dgm:spPr/>
    </dgm:pt>
    <dgm:pt modelId="{C730C070-B73C-453C-ADED-225DE0E54337}" type="pres">
      <dgm:prSet presAssocID="{B429CD8A-3545-4652-8EAC-DAACEA80FB74}" presName="connTx" presStyleLbl="parChTrans1D2" presStyleIdx="6" presStyleCnt="23"/>
      <dgm:spPr/>
    </dgm:pt>
    <dgm:pt modelId="{FAC2E698-5358-4A6E-B85C-C9772E78ED42}" type="pres">
      <dgm:prSet presAssocID="{8A8442FC-DFFC-4170-BA90-2D961EF4BB44}" presName="node" presStyleLbl="node1" presStyleIdx="6" presStyleCnt="23" custRadScaleRad="97329" custRadScaleInc="231536">
        <dgm:presLayoutVars>
          <dgm:bulletEnabled val="1"/>
        </dgm:presLayoutVars>
      </dgm:prSet>
      <dgm:spPr/>
    </dgm:pt>
    <dgm:pt modelId="{E8CF675E-ACBA-43A5-BCE0-C8870BFB4BD0}" type="pres">
      <dgm:prSet presAssocID="{D0DF1B60-DB4F-49D8-9A93-32273FD77A4A}" presName="Name9" presStyleLbl="parChTrans1D2" presStyleIdx="7" presStyleCnt="23"/>
      <dgm:spPr/>
    </dgm:pt>
    <dgm:pt modelId="{FED9A36E-56ED-4EB6-9B30-E76A6926A519}" type="pres">
      <dgm:prSet presAssocID="{D0DF1B60-DB4F-49D8-9A93-32273FD77A4A}" presName="connTx" presStyleLbl="parChTrans1D2" presStyleIdx="7" presStyleCnt="23"/>
      <dgm:spPr/>
    </dgm:pt>
    <dgm:pt modelId="{9D5D382A-2D52-4649-86AA-BF6ADDAC9458}" type="pres">
      <dgm:prSet presAssocID="{BEEB32AE-03DA-4098-AB17-7020D2E753A0}" presName="node" presStyleLbl="node1" presStyleIdx="7" presStyleCnt="23" custRadScaleRad="79947" custRadScaleInc="245131">
        <dgm:presLayoutVars>
          <dgm:bulletEnabled val="1"/>
        </dgm:presLayoutVars>
      </dgm:prSet>
      <dgm:spPr/>
    </dgm:pt>
    <dgm:pt modelId="{1D935DF0-63D1-47B3-88F2-7488422602DB}" type="pres">
      <dgm:prSet presAssocID="{3B541154-168D-4D68-8FBD-13B11D79EC8E}" presName="Name9" presStyleLbl="parChTrans1D2" presStyleIdx="8" presStyleCnt="23"/>
      <dgm:spPr/>
    </dgm:pt>
    <dgm:pt modelId="{2540D0C0-A37A-4159-B0FA-B3F372CB388A}" type="pres">
      <dgm:prSet presAssocID="{3B541154-168D-4D68-8FBD-13B11D79EC8E}" presName="connTx" presStyleLbl="parChTrans1D2" presStyleIdx="8" presStyleCnt="23"/>
      <dgm:spPr/>
    </dgm:pt>
    <dgm:pt modelId="{D3752EFA-C4B9-4D3D-AD3D-17C559B2C771}" type="pres">
      <dgm:prSet presAssocID="{DE8B07CF-B74B-4A62-9459-0D11D8097FF5}" presName="node" presStyleLbl="node1" presStyleIdx="8" presStyleCnt="23" custRadScaleRad="139692" custRadScaleInc="143670">
        <dgm:presLayoutVars>
          <dgm:bulletEnabled val="1"/>
        </dgm:presLayoutVars>
      </dgm:prSet>
      <dgm:spPr/>
    </dgm:pt>
    <dgm:pt modelId="{D9150B66-8CA2-49ED-A306-D1CCF7488B81}" type="pres">
      <dgm:prSet presAssocID="{52394025-B25D-44C3-8B7C-76BFE2C509AA}" presName="Name9" presStyleLbl="parChTrans1D2" presStyleIdx="9" presStyleCnt="23"/>
      <dgm:spPr/>
    </dgm:pt>
    <dgm:pt modelId="{5332968A-18C6-4498-B249-01357F44A761}" type="pres">
      <dgm:prSet presAssocID="{52394025-B25D-44C3-8B7C-76BFE2C509AA}" presName="connTx" presStyleLbl="parChTrans1D2" presStyleIdx="9" presStyleCnt="23"/>
      <dgm:spPr/>
    </dgm:pt>
    <dgm:pt modelId="{9AA64BAB-F16E-4520-AFC3-A4F85A4E64C2}" type="pres">
      <dgm:prSet presAssocID="{2ADAAEDE-3CF6-4239-9E17-FC1B29885E05}" presName="node" presStyleLbl="node1" presStyleIdx="9" presStyleCnt="23" custRadScaleRad="63190" custRadScaleInc="35667">
        <dgm:presLayoutVars>
          <dgm:bulletEnabled val="1"/>
        </dgm:presLayoutVars>
      </dgm:prSet>
      <dgm:spPr/>
    </dgm:pt>
    <dgm:pt modelId="{E94F78C6-E455-49C3-B0B8-24A888D0D312}" type="pres">
      <dgm:prSet presAssocID="{EF46ADF7-D36F-4EAB-BB2A-668665792F40}" presName="Name9" presStyleLbl="parChTrans1D2" presStyleIdx="10" presStyleCnt="23"/>
      <dgm:spPr/>
    </dgm:pt>
    <dgm:pt modelId="{A7FDF3D6-126C-429D-ADF7-B95E64AE92C5}" type="pres">
      <dgm:prSet presAssocID="{EF46ADF7-D36F-4EAB-BB2A-668665792F40}" presName="connTx" presStyleLbl="parChTrans1D2" presStyleIdx="10" presStyleCnt="23"/>
      <dgm:spPr/>
    </dgm:pt>
    <dgm:pt modelId="{32246377-EDB0-4C46-A08C-43531DC62BF9}" type="pres">
      <dgm:prSet presAssocID="{FF86EB4D-2D31-4208-94E8-65D3C534E334}" presName="node" presStyleLbl="node1" presStyleIdx="10" presStyleCnt="23" custRadScaleRad="116224" custRadScaleInc="-1759">
        <dgm:presLayoutVars>
          <dgm:bulletEnabled val="1"/>
        </dgm:presLayoutVars>
      </dgm:prSet>
      <dgm:spPr/>
    </dgm:pt>
    <dgm:pt modelId="{4BA69226-5483-4C8A-82F1-569923629BF0}" type="pres">
      <dgm:prSet presAssocID="{66FE7C28-1BB3-41D4-958F-E61F31EF80E8}" presName="Name9" presStyleLbl="parChTrans1D2" presStyleIdx="11" presStyleCnt="23"/>
      <dgm:spPr/>
    </dgm:pt>
    <dgm:pt modelId="{ED3CB3FB-FB60-48D8-A5BB-471F4BC7D315}" type="pres">
      <dgm:prSet presAssocID="{66FE7C28-1BB3-41D4-958F-E61F31EF80E8}" presName="connTx" presStyleLbl="parChTrans1D2" presStyleIdx="11" presStyleCnt="23"/>
      <dgm:spPr/>
    </dgm:pt>
    <dgm:pt modelId="{30E93AA0-7997-4CBA-B57E-4C7E3BF4C66E}" type="pres">
      <dgm:prSet presAssocID="{C55F2626-9395-4C00-91A5-9F5342256D53}" presName="node" presStyleLbl="node1" presStyleIdx="11" presStyleCnt="23" custRadScaleRad="58243" custRadScaleInc="80786">
        <dgm:presLayoutVars>
          <dgm:bulletEnabled val="1"/>
        </dgm:presLayoutVars>
      </dgm:prSet>
      <dgm:spPr/>
    </dgm:pt>
    <dgm:pt modelId="{1DCDE1FB-8007-40F1-8E06-400295B563B2}" type="pres">
      <dgm:prSet presAssocID="{B01A78C6-048E-4BD8-B150-8EAA98C24B93}" presName="Name9" presStyleLbl="parChTrans1D2" presStyleIdx="12" presStyleCnt="23"/>
      <dgm:spPr/>
    </dgm:pt>
    <dgm:pt modelId="{2170195E-0206-4BCC-A1AB-F14A1C7D007E}" type="pres">
      <dgm:prSet presAssocID="{B01A78C6-048E-4BD8-B150-8EAA98C24B93}" presName="connTx" presStyleLbl="parChTrans1D2" presStyleIdx="12" presStyleCnt="23"/>
      <dgm:spPr/>
    </dgm:pt>
    <dgm:pt modelId="{C5A57B63-F83C-43F4-95BF-35536F5890D5}" type="pres">
      <dgm:prSet presAssocID="{454A7763-4984-4511-9C21-FD5CF7A1BB9E}" presName="node" presStyleLbl="node1" presStyleIdx="12" presStyleCnt="23" custRadScaleRad="88712" custRadScaleInc="-32828">
        <dgm:presLayoutVars>
          <dgm:bulletEnabled val="1"/>
        </dgm:presLayoutVars>
      </dgm:prSet>
      <dgm:spPr/>
    </dgm:pt>
    <dgm:pt modelId="{33A1D7F7-42D2-4584-AE77-F6C69DC444A6}" type="pres">
      <dgm:prSet presAssocID="{D4B8BD25-90E8-40F3-BD86-F21FACE3A666}" presName="Name9" presStyleLbl="parChTrans1D2" presStyleIdx="13" presStyleCnt="23"/>
      <dgm:spPr/>
    </dgm:pt>
    <dgm:pt modelId="{4352A626-17ED-4DF9-858D-5839B9107B20}" type="pres">
      <dgm:prSet presAssocID="{D4B8BD25-90E8-40F3-BD86-F21FACE3A666}" presName="connTx" presStyleLbl="parChTrans1D2" presStyleIdx="13" presStyleCnt="23"/>
      <dgm:spPr/>
    </dgm:pt>
    <dgm:pt modelId="{8A0C15F6-F452-4839-B951-07FF947700A0}" type="pres">
      <dgm:prSet presAssocID="{F0FC8295-A4CE-440B-8092-D53768D1E144}" presName="node" presStyleLbl="node1" presStyleIdx="13" presStyleCnt="23" custRadScaleRad="112684" custRadScaleInc="147583">
        <dgm:presLayoutVars>
          <dgm:bulletEnabled val="1"/>
        </dgm:presLayoutVars>
      </dgm:prSet>
      <dgm:spPr/>
    </dgm:pt>
    <dgm:pt modelId="{FBA99BF9-7326-4D5B-AED6-76C8FD654079}" type="pres">
      <dgm:prSet presAssocID="{D3C75A2B-D7DD-4F4D-B452-4F88B303F3CA}" presName="Name9" presStyleLbl="parChTrans1D2" presStyleIdx="14" presStyleCnt="23"/>
      <dgm:spPr/>
    </dgm:pt>
    <dgm:pt modelId="{2EB26DDC-DBEF-49A5-8860-06DA568B54C3}" type="pres">
      <dgm:prSet presAssocID="{D3C75A2B-D7DD-4F4D-B452-4F88B303F3CA}" presName="connTx" presStyleLbl="parChTrans1D2" presStyleIdx="14" presStyleCnt="23"/>
      <dgm:spPr/>
    </dgm:pt>
    <dgm:pt modelId="{458F769A-9BDE-4F2F-8076-BD1E013F92A7}" type="pres">
      <dgm:prSet presAssocID="{387A9A5A-AE0A-49E8-BA1D-6F49DA134EAA}" presName="node" presStyleLbl="node1" presStyleIdx="14" presStyleCnt="23" custRadScaleRad="74596" custRadScaleInc="-206878">
        <dgm:presLayoutVars>
          <dgm:bulletEnabled val="1"/>
        </dgm:presLayoutVars>
      </dgm:prSet>
      <dgm:spPr/>
    </dgm:pt>
    <dgm:pt modelId="{CBED5463-4D47-43C0-884E-C8CFBEA270E9}" type="pres">
      <dgm:prSet presAssocID="{3D6E3708-A1DD-416F-8AE7-BFF66BA01BDB}" presName="Name9" presStyleLbl="parChTrans1D2" presStyleIdx="15" presStyleCnt="23"/>
      <dgm:spPr/>
    </dgm:pt>
    <dgm:pt modelId="{5BA894C3-BFC3-42B4-8B33-3FC75535C4B4}" type="pres">
      <dgm:prSet presAssocID="{3D6E3708-A1DD-416F-8AE7-BFF66BA01BDB}" presName="connTx" presStyleLbl="parChTrans1D2" presStyleIdx="15" presStyleCnt="23"/>
      <dgm:spPr/>
    </dgm:pt>
    <dgm:pt modelId="{985D9982-06A1-4DFB-92A6-D8E4C3A6D180}" type="pres">
      <dgm:prSet presAssocID="{E184D84C-FA5C-48CF-84B5-F7509FE63833}" presName="node" presStyleLbl="node1" presStyleIdx="15" presStyleCnt="23" custRadScaleRad="96976" custRadScaleInc="100101">
        <dgm:presLayoutVars>
          <dgm:bulletEnabled val="1"/>
        </dgm:presLayoutVars>
      </dgm:prSet>
      <dgm:spPr/>
    </dgm:pt>
    <dgm:pt modelId="{02EC1220-6E51-4888-8D3A-C158EFE405D0}" type="pres">
      <dgm:prSet presAssocID="{69F31504-70D6-4B1C-8325-ED964D9F75DF}" presName="Name9" presStyleLbl="parChTrans1D2" presStyleIdx="16" presStyleCnt="23"/>
      <dgm:spPr/>
    </dgm:pt>
    <dgm:pt modelId="{15DA6FD1-343F-42BB-9C7A-1204B7479AE2}" type="pres">
      <dgm:prSet presAssocID="{69F31504-70D6-4B1C-8325-ED964D9F75DF}" presName="connTx" presStyleLbl="parChTrans1D2" presStyleIdx="16" presStyleCnt="23"/>
      <dgm:spPr/>
    </dgm:pt>
    <dgm:pt modelId="{8D408326-2E32-4B5A-A387-87FF51890A61}" type="pres">
      <dgm:prSet presAssocID="{0F8C7EAE-1610-4600-A795-CEF175A5F779}" presName="node" presStyleLbl="node1" presStyleIdx="16" presStyleCnt="23" custRadScaleRad="90499" custRadScaleInc="158181">
        <dgm:presLayoutVars>
          <dgm:bulletEnabled val="1"/>
        </dgm:presLayoutVars>
      </dgm:prSet>
      <dgm:spPr/>
    </dgm:pt>
    <dgm:pt modelId="{800036B1-3F94-4240-9997-BAB48377B293}" type="pres">
      <dgm:prSet presAssocID="{71AA9BF9-FF18-43FE-A133-DD82A9026BCB}" presName="Name9" presStyleLbl="parChTrans1D2" presStyleIdx="17" presStyleCnt="23"/>
      <dgm:spPr/>
    </dgm:pt>
    <dgm:pt modelId="{17103EDA-C1CA-4775-B8C1-F70EFFB7857E}" type="pres">
      <dgm:prSet presAssocID="{71AA9BF9-FF18-43FE-A133-DD82A9026BCB}" presName="connTx" presStyleLbl="parChTrans1D2" presStyleIdx="17" presStyleCnt="23"/>
      <dgm:spPr/>
    </dgm:pt>
    <dgm:pt modelId="{E97A9674-7682-4650-9FA0-6A080ECD493A}" type="pres">
      <dgm:prSet presAssocID="{3AB23663-6171-4F2E-958C-458A18B11D08}" presName="node" presStyleLbl="node1" presStyleIdx="17" presStyleCnt="23" custRadScaleRad="114479" custRadScaleInc="166569">
        <dgm:presLayoutVars>
          <dgm:bulletEnabled val="1"/>
        </dgm:presLayoutVars>
      </dgm:prSet>
      <dgm:spPr/>
    </dgm:pt>
    <dgm:pt modelId="{2263C40B-5CFA-4A9F-A360-A90808227AFC}" type="pres">
      <dgm:prSet presAssocID="{63711F1C-0577-464B-8773-745D82CDC2D9}" presName="Name9" presStyleLbl="parChTrans1D2" presStyleIdx="18" presStyleCnt="23"/>
      <dgm:spPr/>
    </dgm:pt>
    <dgm:pt modelId="{710482CF-775D-486D-8B03-4E01373790C8}" type="pres">
      <dgm:prSet presAssocID="{63711F1C-0577-464B-8773-745D82CDC2D9}" presName="connTx" presStyleLbl="parChTrans1D2" presStyleIdx="18" presStyleCnt="23"/>
      <dgm:spPr/>
    </dgm:pt>
    <dgm:pt modelId="{F8E4DDD4-D127-4872-9890-D4B5FB6FBACF}" type="pres">
      <dgm:prSet presAssocID="{15EA926E-BACD-4E19-B127-4CDC08B7552E}" presName="node" presStyleLbl="node1" presStyleIdx="18" presStyleCnt="23" custRadScaleRad="82048" custRadScaleInc="153714">
        <dgm:presLayoutVars>
          <dgm:bulletEnabled val="1"/>
        </dgm:presLayoutVars>
      </dgm:prSet>
      <dgm:spPr/>
    </dgm:pt>
    <dgm:pt modelId="{75696803-E12D-4D81-8974-81DE547F622A}" type="pres">
      <dgm:prSet presAssocID="{17E5E9A6-B88E-412B-9D68-E2DE50464BA3}" presName="Name9" presStyleLbl="parChTrans1D2" presStyleIdx="19" presStyleCnt="23"/>
      <dgm:spPr/>
    </dgm:pt>
    <dgm:pt modelId="{74262060-C852-43A1-BFB6-FE49D8D0E55D}" type="pres">
      <dgm:prSet presAssocID="{17E5E9A6-B88E-412B-9D68-E2DE50464BA3}" presName="connTx" presStyleLbl="parChTrans1D2" presStyleIdx="19" presStyleCnt="23"/>
      <dgm:spPr/>
    </dgm:pt>
    <dgm:pt modelId="{02197E72-CBBA-400F-BEEE-5D0670480500}" type="pres">
      <dgm:prSet presAssocID="{B8BEDBF9-DB2A-4548-BAB7-560AD081C5AD}" presName="node" presStyleLbl="node1" presStyleIdx="19" presStyleCnt="23" custRadScaleRad="128928" custRadScaleInc="428984">
        <dgm:presLayoutVars>
          <dgm:bulletEnabled val="1"/>
        </dgm:presLayoutVars>
      </dgm:prSet>
      <dgm:spPr/>
    </dgm:pt>
    <dgm:pt modelId="{DDD034A5-7FC0-468D-AF03-70C41401CF67}" type="pres">
      <dgm:prSet presAssocID="{3D2A65B0-B2C4-4197-A678-909640309C3B}" presName="Name9" presStyleLbl="parChTrans1D2" presStyleIdx="20" presStyleCnt="23"/>
      <dgm:spPr/>
    </dgm:pt>
    <dgm:pt modelId="{BB857027-2F2E-45B5-9CCB-BEFFAB51A836}" type="pres">
      <dgm:prSet presAssocID="{3D2A65B0-B2C4-4197-A678-909640309C3B}" presName="connTx" presStyleLbl="parChTrans1D2" presStyleIdx="20" presStyleCnt="23"/>
      <dgm:spPr/>
    </dgm:pt>
    <dgm:pt modelId="{87028C6E-3E00-4741-851F-39925418800D}" type="pres">
      <dgm:prSet presAssocID="{64C0AC27-2E5C-4BB1-AE0C-A9CDC1D39992}" presName="node" presStyleLbl="node1" presStyleIdx="20" presStyleCnt="23" custRadScaleRad="86105" custRadScaleInc="334629">
        <dgm:presLayoutVars>
          <dgm:bulletEnabled val="1"/>
        </dgm:presLayoutVars>
      </dgm:prSet>
      <dgm:spPr/>
    </dgm:pt>
    <dgm:pt modelId="{BF720359-07CA-4DCC-91D7-1560435C1987}" type="pres">
      <dgm:prSet presAssocID="{AE95A81A-9E7B-4DFE-A3E7-E218891F71C8}" presName="Name9" presStyleLbl="parChTrans1D2" presStyleIdx="21" presStyleCnt="23"/>
      <dgm:spPr/>
    </dgm:pt>
    <dgm:pt modelId="{B4AEC7C3-42D2-4F10-9122-417BF2E031E9}" type="pres">
      <dgm:prSet presAssocID="{AE95A81A-9E7B-4DFE-A3E7-E218891F71C8}" presName="connTx" presStyleLbl="parChTrans1D2" presStyleIdx="21" presStyleCnt="23"/>
      <dgm:spPr/>
    </dgm:pt>
    <dgm:pt modelId="{825EAF14-8B98-415C-8E8E-8ABFCD248608}" type="pres">
      <dgm:prSet presAssocID="{C2B6369E-F980-40F5-AA22-4723FD5B8661}" presName="node" presStyleLbl="node1" presStyleIdx="21" presStyleCnt="23" custRadScaleRad="63486" custRadScaleInc="306978">
        <dgm:presLayoutVars>
          <dgm:bulletEnabled val="1"/>
        </dgm:presLayoutVars>
      </dgm:prSet>
      <dgm:spPr/>
    </dgm:pt>
    <dgm:pt modelId="{C768B224-B2E8-4757-A1C4-CDC0C1D78CFE}" type="pres">
      <dgm:prSet presAssocID="{F641284D-5743-4CA6-A23F-78DD59D08AB0}" presName="Name9" presStyleLbl="parChTrans1D2" presStyleIdx="22" presStyleCnt="23"/>
      <dgm:spPr/>
    </dgm:pt>
    <dgm:pt modelId="{D988551F-7024-49EC-9CB8-F84F5742B24B}" type="pres">
      <dgm:prSet presAssocID="{F641284D-5743-4CA6-A23F-78DD59D08AB0}" presName="connTx" presStyleLbl="parChTrans1D2" presStyleIdx="22" presStyleCnt="23"/>
      <dgm:spPr/>
    </dgm:pt>
    <dgm:pt modelId="{507E3F72-7EC4-4F87-9621-0EF4B16C07B9}" type="pres">
      <dgm:prSet presAssocID="{250FA520-B3A3-4BA5-B15E-79971D4C4DE3}" presName="node" presStyleLbl="node1" presStyleIdx="22" presStyleCnt="23" custRadScaleRad="101533" custRadScaleInc="292896">
        <dgm:presLayoutVars>
          <dgm:bulletEnabled val="1"/>
        </dgm:presLayoutVars>
      </dgm:prSet>
      <dgm:spPr/>
    </dgm:pt>
  </dgm:ptLst>
  <dgm:cxnLst>
    <dgm:cxn modelId="{CB3EF88B-4A41-474E-9590-F0318C9D9D3D}" type="presOf" srcId="{EF46ADF7-D36F-4EAB-BB2A-668665792F40}" destId="{E94F78C6-E455-49C3-B0B8-24A888D0D312}" srcOrd="0" destOrd="0" presId="urn:microsoft.com/office/officeart/2005/8/layout/radial1"/>
    <dgm:cxn modelId="{A9D393FB-E3AA-4D95-BC5B-861765EDDF34}" srcId="{368FD5D2-716A-4A69-BAD5-894AED26D082}" destId="{DE8B07CF-B74B-4A62-9459-0D11D8097FF5}" srcOrd="8" destOrd="0" parTransId="{3B541154-168D-4D68-8FBD-13B11D79EC8E}" sibTransId="{F6288977-86C6-4514-8020-3D78EA7C58FF}"/>
    <dgm:cxn modelId="{416076C2-7BA0-4A1D-B4C4-42A54CFAE0CB}" srcId="{368FD5D2-716A-4A69-BAD5-894AED26D082}" destId="{2ADAAEDE-3CF6-4239-9E17-FC1B29885E05}" srcOrd="9" destOrd="0" parTransId="{52394025-B25D-44C3-8B7C-76BFE2C509AA}" sibTransId="{2954F734-48E4-4B5C-947A-93BFB2D68A4E}"/>
    <dgm:cxn modelId="{E47126C0-71D0-4307-96C9-66C58BF40BEB}" type="presOf" srcId="{D3C75A2B-D7DD-4F4D-B452-4F88B303F3CA}" destId="{2EB26DDC-DBEF-49A5-8860-06DA568B54C3}" srcOrd="1" destOrd="0" presId="urn:microsoft.com/office/officeart/2005/8/layout/radial1"/>
    <dgm:cxn modelId="{91D42B47-2997-4FC8-87DC-AEF458140226}" type="presOf" srcId="{8A8442FC-DFFC-4170-BA90-2D961EF4BB44}" destId="{FAC2E698-5358-4A6E-B85C-C9772E78ED42}" srcOrd="0" destOrd="0" presId="urn:microsoft.com/office/officeart/2005/8/layout/radial1"/>
    <dgm:cxn modelId="{C59B7162-8DB7-4AE8-969E-D249CA91ACEE}" srcId="{368FD5D2-716A-4A69-BAD5-894AED26D082}" destId="{B401E991-E3BB-4014-87F9-842B8C617801}" srcOrd="0" destOrd="0" parTransId="{31BEA37B-6CC7-405A-A597-F2A1E382CB9E}" sibTransId="{0649AC5A-FE9A-49AB-8870-B332E3FC2F73}"/>
    <dgm:cxn modelId="{773120D6-F04B-4A95-A738-7F3DC87956ED}" type="presOf" srcId="{26A0BF36-CFBC-44A1-8DED-9D1AB9D1DA51}" destId="{C905635A-1349-419B-B2BB-D73C7E19F2BB}" srcOrd="0" destOrd="0" presId="urn:microsoft.com/office/officeart/2005/8/layout/radial1"/>
    <dgm:cxn modelId="{CB34E54E-4088-469E-B408-7BD90F153294}" srcId="{368FD5D2-716A-4A69-BAD5-894AED26D082}" destId="{15EA926E-BACD-4E19-B127-4CDC08B7552E}" srcOrd="18" destOrd="0" parTransId="{63711F1C-0577-464B-8773-745D82CDC2D9}" sibTransId="{1A6B9EBB-95D7-4FBB-88B4-F05E880075EC}"/>
    <dgm:cxn modelId="{8FECA55E-3FD9-401A-9D29-B1C253F4F064}" srcId="{368FD5D2-716A-4A69-BAD5-894AED26D082}" destId="{93C2DC16-58F9-48F6-8B85-A14DEB638527}" srcOrd="1" destOrd="0" parTransId="{14FB3019-DE72-4C1E-9204-F7F8165B0950}" sibTransId="{875BD7B4-A535-4102-BE51-4C50861DA37D}"/>
    <dgm:cxn modelId="{C0E4F52C-F10E-4017-ABB7-668D44F53CE6}" type="presOf" srcId="{F641284D-5743-4CA6-A23F-78DD59D08AB0}" destId="{C768B224-B2E8-4757-A1C4-CDC0C1D78CFE}" srcOrd="0" destOrd="0" presId="urn:microsoft.com/office/officeart/2005/8/layout/radial1"/>
    <dgm:cxn modelId="{675E24F1-46E0-4BBA-958E-6C15908BDF36}" type="presOf" srcId="{93C2DC16-58F9-48F6-8B85-A14DEB638527}" destId="{1702E665-E45C-43F5-B50F-8FF15B499D5A}" srcOrd="0" destOrd="0" presId="urn:microsoft.com/office/officeart/2005/8/layout/radial1"/>
    <dgm:cxn modelId="{21A6EE39-422C-4300-85BD-CB94F56325FE}" type="presOf" srcId="{C2B6369E-F980-40F5-AA22-4723FD5B8661}" destId="{825EAF14-8B98-415C-8E8E-8ABFCD248608}" srcOrd="0" destOrd="0" presId="urn:microsoft.com/office/officeart/2005/8/layout/radial1"/>
    <dgm:cxn modelId="{98C8EE13-7408-4457-BF73-0F3E14326047}" srcId="{368FD5D2-716A-4A69-BAD5-894AED26D082}" destId="{0F8C7EAE-1610-4600-A795-CEF175A5F779}" srcOrd="16" destOrd="0" parTransId="{69F31504-70D6-4B1C-8325-ED964D9F75DF}" sibTransId="{8F618AD1-498A-4E99-ACBE-C762E4058275}"/>
    <dgm:cxn modelId="{9208AEFA-4CBB-4D61-8178-050FDD8672A0}" type="presOf" srcId="{31BEA37B-6CC7-405A-A597-F2A1E382CB9E}" destId="{C34C1E32-1BFD-489F-8434-46A0A9A1797E}" srcOrd="0" destOrd="0" presId="urn:microsoft.com/office/officeart/2005/8/layout/radial1"/>
    <dgm:cxn modelId="{823290CC-D4F5-43C1-B5DB-BAD4555E72AF}" type="presOf" srcId="{B0C55F2E-CCE4-4BAB-97EB-99D526A21734}" destId="{3FD4D88F-CCEE-4DAB-9536-D14F3F46D943}" srcOrd="0" destOrd="0" presId="urn:microsoft.com/office/officeart/2005/8/layout/radial1"/>
    <dgm:cxn modelId="{6BAF5F3B-FF44-4BB7-9704-77DFA4477D2B}" type="presOf" srcId="{75F229BD-D662-4B3F-B6B1-44376E5961C2}" destId="{ACD7CFEE-032A-43B7-8D40-E82594F84845}" srcOrd="0" destOrd="0" presId="urn:microsoft.com/office/officeart/2005/8/layout/radial1"/>
    <dgm:cxn modelId="{57555465-8452-4770-B891-6F6652835306}" type="presOf" srcId="{63711F1C-0577-464B-8773-745D82CDC2D9}" destId="{2263C40B-5CFA-4A9F-A360-A90808227AFC}" srcOrd="0" destOrd="0" presId="urn:microsoft.com/office/officeart/2005/8/layout/radial1"/>
    <dgm:cxn modelId="{EAE73BAB-2290-4FA3-84EB-408248EBD028}" type="presOf" srcId="{B01A78C6-048E-4BD8-B150-8EAA98C24B93}" destId="{1DCDE1FB-8007-40F1-8E06-400295B563B2}" srcOrd="0" destOrd="0" presId="urn:microsoft.com/office/officeart/2005/8/layout/radial1"/>
    <dgm:cxn modelId="{C11CB543-3426-47CA-9C88-9A22BA4F7524}" type="presOf" srcId="{250FA520-B3A3-4BA5-B15E-79971D4C4DE3}" destId="{507E3F72-7EC4-4F87-9621-0EF4B16C07B9}" srcOrd="0" destOrd="0" presId="urn:microsoft.com/office/officeart/2005/8/layout/radial1"/>
    <dgm:cxn modelId="{D78E60B8-62BB-427F-8380-BFC461E64BD9}" type="presOf" srcId="{2261D3CE-08BA-40ED-9170-C0BC231FB8F4}" destId="{EA87DBFF-3467-44C5-B2C0-BAF7B7ADFD02}" srcOrd="0" destOrd="0" presId="urn:microsoft.com/office/officeart/2005/8/layout/radial1"/>
    <dgm:cxn modelId="{4F88D9DC-2C8A-4195-B842-64919C4EEE42}" type="presOf" srcId="{368FD5D2-716A-4A69-BAD5-894AED26D082}" destId="{E507AF8A-5E54-46D3-A3C8-E3B19C3B8AA1}" srcOrd="0" destOrd="0" presId="urn:microsoft.com/office/officeart/2005/8/layout/radial1"/>
    <dgm:cxn modelId="{5D45AD7C-3128-4C4C-B40D-3AB2A3606DE4}" type="presOf" srcId="{E184D84C-FA5C-48CF-84B5-F7509FE63833}" destId="{985D9982-06A1-4DFB-92A6-D8E4C3A6D180}" srcOrd="0" destOrd="0" presId="urn:microsoft.com/office/officeart/2005/8/layout/radial1"/>
    <dgm:cxn modelId="{71FE56D4-460D-4960-99BA-6C176B94760F}" type="presOf" srcId="{AE95A81A-9E7B-4DFE-A3E7-E218891F71C8}" destId="{BF720359-07CA-4DCC-91D7-1560435C1987}" srcOrd="0" destOrd="0" presId="urn:microsoft.com/office/officeart/2005/8/layout/radial1"/>
    <dgm:cxn modelId="{B0955459-AC5C-406C-81B5-C68FAD926D12}" type="presOf" srcId="{0F8C7EAE-1610-4600-A795-CEF175A5F779}" destId="{8D408326-2E32-4B5A-A387-87FF51890A61}" srcOrd="0" destOrd="0" presId="urn:microsoft.com/office/officeart/2005/8/layout/radial1"/>
    <dgm:cxn modelId="{4D8B481D-416D-4E4F-8B40-9FF94C019EDA}" type="presOf" srcId="{387A9A5A-AE0A-49E8-BA1D-6F49DA134EAA}" destId="{458F769A-9BDE-4F2F-8076-BD1E013F92A7}" srcOrd="0" destOrd="0" presId="urn:microsoft.com/office/officeart/2005/8/layout/radial1"/>
    <dgm:cxn modelId="{3BB2A217-31ED-4F91-868E-05DD02508825}" type="presOf" srcId="{B401E991-E3BB-4014-87F9-842B8C617801}" destId="{3F795B26-A779-4CE9-BAFC-4272CD4556A4}" srcOrd="0" destOrd="0" presId="urn:microsoft.com/office/officeart/2005/8/layout/radial1"/>
    <dgm:cxn modelId="{D2ED3B30-6335-4494-A34E-2DC551B72F5F}" type="presOf" srcId="{D4B8BD25-90E8-40F3-BD86-F21FACE3A666}" destId="{4352A626-17ED-4DF9-858D-5839B9107B20}" srcOrd="1" destOrd="0" presId="urn:microsoft.com/office/officeart/2005/8/layout/radial1"/>
    <dgm:cxn modelId="{1A8AD5D3-1FE4-40AE-8388-BA02475BE7EF}" type="presOf" srcId="{454A7763-4984-4511-9C21-FD5CF7A1BB9E}" destId="{C5A57B63-F83C-43F4-95BF-35536F5890D5}" srcOrd="0" destOrd="0" presId="urn:microsoft.com/office/officeart/2005/8/layout/radial1"/>
    <dgm:cxn modelId="{1A225E62-FB67-40FF-A8E4-CA991D8C260B}" srcId="{368FD5D2-716A-4A69-BAD5-894AED26D082}" destId="{C2B6369E-F980-40F5-AA22-4723FD5B8661}" srcOrd="21" destOrd="0" parTransId="{AE95A81A-9E7B-4DFE-A3E7-E218891F71C8}" sibTransId="{FE483E99-EABE-49C9-BDF6-B0FF341B535F}"/>
    <dgm:cxn modelId="{74231D6E-1DC8-4908-80CF-B32320DD1580}" type="presOf" srcId="{3AB23663-6171-4F2E-958C-458A18B11D08}" destId="{E97A9674-7682-4650-9FA0-6A080ECD493A}" srcOrd="0" destOrd="0" presId="urn:microsoft.com/office/officeart/2005/8/layout/radial1"/>
    <dgm:cxn modelId="{CBFF7CB9-DBB0-47ED-B5A4-B4A3A6A61858}" type="presOf" srcId="{D0DF1B60-DB4F-49D8-9A93-32273FD77A4A}" destId="{E8CF675E-ACBA-43A5-BCE0-C8870BFB4BD0}" srcOrd="0" destOrd="0" presId="urn:microsoft.com/office/officeart/2005/8/layout/radial1"/>
    <dgm:cxn modelId="{E585BFA3-F26A-4A18-9899-703478954636}" type="presOf" srcId="{3D6E3708-A1DD-416F-8AE7-BFF66BA01BDB}" destId="{CBED5463-4D47-43C0-884E-C8CFBEA270E9}" srcOrd="0" destOrd="0" presId="urn:microsoft.com/office/officeart/2005/8/layout/radial1"/>
    <dgm:cxn modelId="{0768ED59-206F-4394-AE38-49D3A5706874}" srcId="{368FD5D2-716A-4A69-BAD5-894AED26D082}" destId="{64C0AC27-2E5C-4BB1-AE0C-A9CDC1D39992}" srcOrd="20" destOrd="0" parTransId="{3D2A65B0-B2C4-4197-A678-909640309C3B}" sibTransId="{9A22FDE1-9D33-46BD-959D-49E0C272B9E6}"/>
    <dgm:cxn modelId="{04E47CF3-EAFF-40D1-8A8E-DC169548880E}" type="presOf" srcId="{69F31504-70D6-4B1C-8325-ED964D9F75DF}" destId="{02EC1220-6E51-4888-8D3A-C158EFE405D0}" srcOrd="0" destOrd="0" presId="urn:microsoft.com/office/officeart/2005/8/layout/radial1"/>
    <dgm:cxn modelId="{7399AE05-44AD-46BE-BB2B-301118EAD401}" srcId="{368FD5D2-716A-4A69-BAD5-894AED26D082}" destId="{FF86EB4D-2D31-4208-94E8-65D3C534E334}" srcOrd="10" destOrd="0" parTransId="{EF46ADF7-D36F-4EAB-BB2A-668665792F40}" sibTransId="{6AD77FE2-61EB-4116-8F39-40C5AF27F9BF}"/>
    <dgm:cxn modelId="{7E3EA0B7-5C54-4F34-9E38-9A9E14360CA7}" type="presOf" srcId="{D3C75A2B-D7DD-4F4D-B452-4F88B303F3CA}" destId="{FBA99BF9-7326-4D5B-AED6-76C8FD654079}" srcOrd="0" destOrd="0" presId="urn:microsoft.com/office/officeart/2005/8/layout/radial1"/>
    <dgm:cxn modelId="{017D8531-6FF7-47FD-9D05-96BF66AD3B30}" type="presOf" srcId="{52394025-B25D-44C3-8B7C-76BFE2C509AA}" destId="{5332968A-18C6-4498-B249-01357F44A761}" srcOrd="1" destOrd="0" presId="urn:microsoft.com/office/officeart/2005/8/layout/radial1"/>
    <dgm:cxn modelId="{337FB3EB-3215-475B-A7CC-EED1A44A3DB4}" srcId="{368FD5D2-716A-4A69-BAD5-894AED26D082}" destId="{3AB23663-6171-4F2E-958C-458A18B11D08}" srcOrd="17" destOrd="0" parTransId="{71AA9BF9-FF18-43FE-A133-DD82A9026BCB}" sibTransId="{29060911-BA8E-4A4F-B219-67773E2C1673}"/>
    <dgm:cxn modelId="{4A50031C-3198-4733-A12F-EE05D3DCC1AD}" srcId="{368FD5D2-716A-4A69-BAD5-894AED26D082}" destId="{75F229BD-D662-4B3F-B6B1-44376E5961C2}" srcOrd="2" destOrd="0" parTransId="{3471B0E8-F0C9-44FD-84A5-6890A5312B05}" sibTransId="{49CEAF0A-D383-4A94-98BE-EFC8DA42653F}"/>
    <dgm:cxn modelId="{276A52B4-06CA-4EBE-9552-D0DEF60E20A8}" type="presOf" srcId="{C55F2626-9395-4C00-91A5-9F5342256D53}" destId="{30E93AA0-7997-4CBA-B57E-4C7E3BF4C66E}" srcOrd="0" destOrd="0" presId="urn:microsoft.com/office/officeart/2005/8/layout/radial1"/>
    <dgm:cxn modelId="{7E447413-5C4B-4D75-B086-765C261614F4}" type="presOf" srcId="{69F31504-70D6-4B1C-8325-ED964D9F75DF}" destId="{15DA6FD1-343F-42BB-9C7A-1204B7479AE2}" srcOrd="1" destOrd="0" presId="urn:microsoft.com/office/officeart/2005/8/layout/radial1"/>
    <dgm:cxn modelId="{DB0CE9EE-B625-4F24-9FC2-2779C5A66390}" type="presOf" srcId="{AE95A81A-9E7B-4DFE-A3E7-E218891F71C8}" destId="{B4AEC7C3-42D2-4F10-9122-417BF2E031E9}" srcOrd="1" destOrd="0" presId="urn:microsoft.com/office/officeart/2005/8/layout/radial1"/>
    <dgm:cxn modelId="{D233C011-6567-4F96-B2F1-8975161CF8BE}" srcId="{368FD5D2-716A-4A69-BAD5-894AED26D082}" destId="{387A9A5A-AE0A-49E8-BA1D-6F49DA134EAA}" srcOrd="14" destOrd="0" parTransId="{D3C75A2B-D7DD-4F4D-B452-4F88B303F3CA}" sibTransId="{F03A6B45-ED37-48DD-9240-BAE0B6A15571}"/>
    <dgm:cxn modelId="{D5F0556F-EA2E-4D64-8C7A-597A3A57C534}" type="presOf" srcId="{31BEA37B-6CC7-405A-A597-F2A1E382CB9E}" destId="{C278C40F-ECF4-4DD7-8E65-5C148A647607}" srcOrd="1" destOrd="0" presId="urn:microsoft.com/office/officeart/2005/8/layout/radial1"/>
    <dgm:cxn modelId="{1074FC51-EF5D-408F-8019-60B794CEF1D3}" type="presOf" srcId="{3471B0E8-F0C9-44FD-84A5-6890A5312B05}" destId="{1E6126A0-3F46-438F-82DB-238C3A7911AE}" srcOrd="0" destOrd="0" presId="urn:microsoft.com/office/officeart/2005/8/layout/radial1"/>
    <dgm:cxn modelId="{C509E67D-62E0-4ADB-914B-D3D29FE2D12C}" type="presOf" srcId="{3471B0E8-F0C9-44FD-84A5-6890A5312B05}" destId="{2C447EAE-A47B-4134-B543-82E93A248C8A}" srcOrd="1" destOrd="0" presId="urn:microsoft.com/office/officeart/2005/8/layout/radial1"/>
    <dgm:cxn modelId="{177944FD-0947-454E-8DC4-6DA39D25BA01}" type="presOf" srcId="{3D2A65B0-B2C4-4197-A678-909640309C3B}" destId="{DDD034A5-7FC0-468D-AF03-70C41401CF67}" srcOrd="0" destOrd="0" presId="urn:microsoft.com/office/officeart/2005/8/layout/radial1"/>
    <dgm:cxn modelId="{C24A0A25-0AE3-4E32-B1CB-C44316684577}" type="presOf" srcId="{E5919E52-E87E-49AE-997D-EC2469F217E1}" destId="{5B460AD2-0735-46DE-9332-C86071E3DE54}" srcOrd="0" destOrd="0" presId="urn:microsoft.com/office/officeart/2005/8/layout/radial1"/>
    <dgm:cxn modelId="{43815A19-3710-45A5-9C38-488352E0DDAF}" type="presOf" srcId="{71AA9BF9-FF18-43FE-A133-DD82A9026BCB}" destId="{800036B1-3F94-4240-9997-BAB48377B293}" srcOrd="0" destOrd="0" presId="urn:microsoft.com/office/officeart/2005/8/layout/radial1"/>
    <dgm:cxn modelId="{642270A9-1E7E-4E8B-A671-26CEBF68BC49}" type="presOf" srcId="{63711F1C-0577-464B-8773-745D82CDC2D9}" destId="{710482CF-775D-486D-8B03-4E01373790C8}" srcOrd="1" destOrd="0" presId="urn:microsoft.com/office/officeart/2005/8/layout/radial1"/>
    <dgm:cxn modelId="{2D9C79E8-6B23-4732-A4EA-148B8D0D6509}" type="presOf" srcId="{B01A78C6-048E-4BD8-B150-8EAA98C24B93}" destId="{2170195E-0206-4BCC-A1AB-F14A1C7D007E}" srcOrd="1" destOrd="0" presId="urn:microsoft.com/office/officeart/2005/8/layout/radial1"/>
    <dgm:cxn modelId="{F8E83427-8B61-4FD7-814C-91CCA26CFE07}" srcId="{368FD5D2-716A-4A69-BAD5-894AED26D082}" destId="{2A5B423C-6C98-44E8-BFAD-BEB3E46DE9F5}" srcOrd="5" destOrd="0" parTransId="{38903600-8B70-4B4C-93FB-58503AE7A256}" sibTransId="{F4918721-6B44-43CB-8E6A-A3D9131A3798}"/>
    <dgm:cxn modelId="{68C76349-681F-4BD1-8C2A-C30C357DB34B}" type="presOf" srcId="{B429CD8A-3545-4652-8EAC-DAACEA80FB74}" destId="{C0CDD19E-6E72-423B-BF6B-4DF551093635}" srcOrd="0" destOrd="0" presId="urn:microsoft.com/office/officeart/2005/8/layout/radial1"/>
    <dgm:cxn modelId="{14E98273-3BB0-41F3-A748-569F9C3DF6CA}" type="presOf" srcId="{DE8B07CF-B74B-4A62-9459-0D11D8097FF5}" destId="{D3752EFA-C4B9-4D3D-AD3D-17C559B2C771}" srcOrd="0" destOrd="0" presId="urn:microsoft.com/office/officeart/2005/8/layout/radial1"/>
    <dgm:cxn modelId="{0131EB5F-22C6-4189-8EA6-160340FC9658}" type="presOf" srcId="{3D2A65B0-B2C4-4197-A678-909640309C3B}" destId="{BB857027-2F2E-45B5-9CCB-BEFFAB51A836}" srcOrd="1" destOrd="0" presId="urn:microsoft.com/office/officeart/2005/8/layout/radial1"/>
    <dgm:cxn modelId="{DCC09E19-380C-4E1A-A8A5-E55E641D15EF}" type="presOf" srcId="{52394025-B25D-44C3-8B7C-76BFE2C509AA}" destId="{D9150B66-8CA2-49ED-A306-D1CCF7488B81}" srcOrd="0" destOrd="0" presId="urn:microsoft.com/office/officeart/2005/8/layout/radial1"/>
    <dgm:cxn modelId="{32221F5B-5626-4208-9FD8-56932EC8342E}" srcId="{368FD5D2-716A-4A69-BAD5-894AED26D082}" destId="{250FA520-B3A3-4BA5-B15E-79971D4C4DE3}" srcOrd="22" destOrd="0" parTransId="{F641284D-5743-4CA6-A23F-78DD59D08AB0}" sibTransId="{A26B05A9-CE70-4A42-A697-70DD81D303BC}"/>
    <dgm:cxn modelId="{3A8A8532-AC53-4460-A590-561D3CF0BDB5}" type="presOf" srcId="{14FB3019-DE72-4C1E-9204-F7F8165B0950}" destId="{FBD0BE56-88D1-41FE-B083-837A8D3175FF}" srcOrd="1" destOrd="0" presId="urn:microsoft.com/office/officeart/2005/8/layout/radial1"/>
    <dgm:cxn modelId="{F4653EEE-FAE5-4783-8D2C-11ACC5912C72}" srcId="{368FD5D2-716A-4A69-BAD5-894AED26D082}" destId="{8A8442FC-DFFC-4170-BA90-2D961EF4BB44}" srcOrd="6" destOrd="0" parTransId="{B429CD8A-3545-4652-8EAC-DAACEA80FB74}" sibTransId="{C4C09A92-5461-4A6F-8673-088A90F19CCB}"/>
    <dgm:cxn modelId="{DE8BFE6C-894E-43E6-AD63-FEFCE6CC44DF}" type="presOf" srcId="{EF46ADF7-D36F-4EAB-BB2A-668665792F40}" destId="{A7FDF3D6-126C-429D-ADF7-B95E64AE92C5}" srcOrd="1" destOrd="0" presId="urn:microsoft.com/office/officeart/2005/8/layout/radial1"/>
    <dgm:cxn modelId="{7F9E1BAE-82C5-48D7-B6AC-9D12961EE34F}" type="presOf" srcId="{17E5E9A6-B88E-412B-9D68-E2DE50464BA3}" destId="{75696803-E12D-4D81-8974-81DE547F622A}" srcOrd="0" destOrd="0" presId="urn:microsoft.com/office/officeart/2005/8/layout/radial1"/>
    <dgm:cxn modelId="{A0A92E33-A935-40F1-B7D6-87D2A537B76E}" type="presOf" srcId="{D0DF1B60-DB4F-49D8-9A93-32273FD77A4A}" destId="{FED9A36E-56ED-4EB6-9B30-E76A6926A519}" srcOrd="1" destOrd="0" presId="urn:microsoft.com/office/officeart/2005/8/layout/radial1"/>
    <dgm:cxn modelId="{C8FF0611-5509-40C7-B7A0-ED93ED31B4D7}" srcId="{368FD5D2-716A-4A69-BAD5-894AED26D082}" destId="{F0FC8295-A4CE-440B-8092-D53768D1E144}" srcOrd="13" destOrd="0" parTransId="{D4B8BD25-90E8-40F3-BD86-F21FACE3A666}" sibTransId="{26E8364F-03DD-42E5-B401-D68E2309A848}"/>
    <dgm:cxn modelId="{E6351307-CB60-43F6-9C3D-BEF5BD727F05}" type="presOf" srcId="{F0FC8295-A4CE-440B-8092-D53768D1E144}" destId="{8A0C15F6-F452-4839-B951-07FF947700A0}" srcOrd="0" destOrd="0" presId="urn:microsoft.com/office/officeart/2005/8/layout/radial1"/>
    <dgm:cxn modelId="{8EA92C40-104A-4B83-8F22-3531E095BCA1}" type="presOf" srcId="{2A5B423C-6C98-44E8-BFAD-BEB3E46DE9F5}" destId="{9FAEC00E-D2FF-469C-82C3-4306841C4216}" srcOrd="0" destOrd="0" presId="urn:microsoft.com/office/officeart/2005/8/layout/radial1"/>
    <dgm:cxn modelId="{F7F338FE-F532-4E35-934A-0DE26108F289}" type="presOf" srcId="{14FB3019-DE72-4C1E-9204-F7F8165B0950}" destId="{22CF9D65-8289-4FA0-90AD-D58616028771}" srcOrd="0" destOrd="0" presId="urn:microsoft.com/office/officeart/2005/8/layout/radial1"/>
    <dgm:cxn modelId="{EDCC4615-CBA9-4C2F-9B0B-5C48B3B2B5D0}" srcId="{368FD5D2-716A-4A69-BAD5-894AED26D082}" destId="{C55F2626-9395-4C00-91A5-9F5342256D53}" srcOrd="11" destOrd="0" parTransId="{66FE7C28-1BB3-41D4-958F-E61F31EF80E8}" sibTransId="{74018A58-208B-4EA7-9C3C-A57ECA67D7E9}"/>
    <dgm:cxn modelId="{B3F14D30-4B7C-4E0F-BF7F-F3FFBFBA882F}" type="presOf" srcId="{66FE7C28-1BB3-41D4-958F-E61F31EF80E8}" destId="{4BA69226-5483-4C8A-82F1-569923629BF0}" srcOrd="0" destOrd="0" presId="urn:microsoft.com/office/officeart/2005/8/layout/radial1"/>
    <dgm:cxn modelId="{221F8FF1-EC1F-4413-B951-FF34095E24D3}" type="presOf" srcId="{B0C55F2E-CCE4-4BAB-97EB-99D526A21734}" destId="{D06A4104-551D-443B-8EC5-1B422253152F}" srcOrd="1" destOrd="0" presId="urn:microsoft.com/office/officeart/2005/8/layout/radial1"/>
    <dgm:cxn modelId="{D84F9DC1-FF40-4129-9C5D-6ABC77130FAB}" srcId="{E5919E52-E87E-49AE-997D-EC2469F217E1}" destId="{368FD5D2-716A-4A69-BAD5-894AED26D082}" srcOrd="0" destOrd="0" parTransId="{C42235AE-FDED-4E94-B688-28481B5CB0B6}" sibTransId="{5AD9A226-9A1A-49AC-A48D-B36C9A9C19F3}"/>
    <dgm:cxn modelId="{B9743A7D-27F0-44AB-8B99-2C019193FDD6}" type="presOf" srcId="{2ADAAEDE-3CF6-4239-9E17-FC1B29885E05}" destId="{9AA64BAB-F16E-4520-AFC3-A4F85A4E64C2}" srcOrd="0" destOrd="0" presId="urn:microsoft.com/office/officeart/2005/8/layout/radial1"/>
    <dgm:cxn modelId="{BD964464-961A-4871-9DD5-94FB8CD705C3}" type="presOf" srcId="{D4B8BD25-90E8-40F3-BD86-F21FACE3A666}" destId="{33A1D7F7-42D2-4584-AE77-F6C69DC444A6}" srcOrd="0" destOrd="0" presId="urn:microsoft.com/office/officeart/2005/8/layout/radial1"/>
    <dgm:cxn modelId="{AFF5253B-F08A-425C-89C1-DA6C23D668D3}" type="presOf" srcId="{3B541154-168D-4D68-8FBD-13B11D79EC8E}" destId="{2540D0C0-A37A-4159-B0FA-B3F372CB388A}" srcOrd="1" destOrd="0" presId="urn:microsoft.com/office/officeart/2005/8/layout/radial1"/>
    <dgm:cxn modelId="{3D8BC12D-A572-44D5-A5D0-7BA7A1BB9BF3}" type="presOf" srcId="{15EA926E-BACD-4E19-B127-4CDC08B7552E}" destId="{F8E4DDD4-D127-4872-9890-D4B5FB6FBACF}" srcOrd="0" destOrd="0" presId="urn:microsoft.com/office/officeart/2005/8/layout/radial1"/>
    <dgm:cxn modelId="{DDE802CD-F58B-4853-9333-419DD683FD49}" srcId="{368FD5D2-716A-4A69-BAD5-894AED26D082}" destId="{2261D3CE-08BA-40ED-9170-C0BC231FB8F4}" srcOrd="4" destOrd="0" parTransId="{CCBFB0E9-5450-45C6-B64A-E52E47EE11B8}" sibTransId="{9E0410E7-4A3B-422D-9B0A-631F07746112}"/>
    <dgm:cxn modelId="{4FC05C84-872F-4AE6-8B4C-1CC7C71F848D}" srcId="{368FD5D2-716A-4A69-BAD5-894AED26D082}" destId="{E184D84C-FA5C-48CF-84B5-F7509FE63833}" srcOrd="15" destOrd="0" parTransId="{3D6E3708-A1DD-416F-8AE7-BFF66BA01BDB}" sibTransId="{75FD9737-E18E-43AA-9BAB-974F3B98748C}"/>
    <dgm:cxn modelId="{2DD860DB-B24E-4907-A3E6-CE009C5CF1AC}" type="presOf" srcId="{38903600-8B70-4B4C-93FB-58503AE7A256}" destId="{4772CB5A-BEF3-4543-821B-DBE9602F339B}" srcOrd="1" destOrd="0" presId="urn:microsoft.com/office/officeart/2005/8/layout/radial1"/>
    <dgm:cxn modelId="{CA92CDAA-73BC-4D68-A404-97B370FC1EA8}" type="presOf" srcId="{F641284D-5743-4CA6-A23F-78DD59D08AB0}" destId="{D988551F-7024-49EC-9CB8-F84F5742B24B}" srcOrd="1" destOrd="0" presId="urn:microsoft.com/office/officeart/2005/8/layout/radial1"/>
    <dgm:cxn modelId="{DCF7AC97-DA99-4746-ABAD-711C03921D2E}" type="presOf" srcId="{66FE7C28-1BB3-41D4-958F-E61F31EF80E8}" destId="{ED3CB3FB-FB60-48D8-A5BB-471F4BC7D315}" srcOrd="1" destOrd="0" presId="urn:microsoft.com/office/officeart/2005/8/layout/radial1"/>
    <dgm:cxn modelId="{C0730DF6-DDD8-4908-8224-537F09250501}" type="presOf" srcId="{B429CD8A-3545-4652-8EAC-DAACEA80FB74}" destId="{C730C070-B73C-453C-ADED-225DE0E54337}" srcOrd="1" destOrd="0" presId="urn:microsoft.com/office/officeart/2005/8/layout/radial1"/>
    <dgm:cxn modelId="{2D343FAF-61C2-4513-926B-508CC3635BA2}" type="presOf" srcId="{71AA9BF9-FF18-43FE-A133-DD82A9026BCB}" destId="{17103EDA-C1CA-4775-B8C1-F70EFFB7857E}" srcOrd="1" destOrd="0" presId="urn:microsoft.com/office/officeart/2005/8/layout/radial1"/>
    <dgm:cxn modelId="{7140A067-7DEF-41CB-91B9-BEC02082DACB}" type="presOf" srcId="{B8BEDBF9-DB2A-4548-BAB7-560AD081C5AD}" destId="{02197E72-CBBA-400F-BEEE-5D0670480500}" srcOrd="0" destOrd="0" presId="urn:microsoft.com/office/officeart/2005/8/layout/radial1"/>
    <dgm:cxn modelId="{3B42E5A3-94A4-41A8-A101-9C49AEB688AF}" type="presOf" srcId="{64C0AC27-2E5C-4BB1-AE0C-A9CDC1D39992}" destId="{87028C6E-3E00-4741-851F-39925418800D}" srcOrd="0" destOrd="0" presId="urn:microsoft.com/office/officeart/2005/8/layout/radial1"/>
    <dgm:cxn modelId="{38F1CA86-0B42-4866-8A70-DB6F0C4B5C3E}" type="presOf" srcId="{38903600-8B70-4B4C-93FB-58503AE7A256}" destId="{9F86BCA1-DF6D-4FBC-84DB-09D7288B5B91}" srcOrd="0" destOrd="0" presId="urn:microsoft.com/office/officeart/2005/8/layout/radial1"/>
    <dgm:cxn modelId="{C75C1451-A018-4182-81B0-149EFF1A44CA}" type="presOf" srcId="{3B541154-168D-4D68-8FBD-13B11D79EC8E}" destId="{1D935DF0-63D1-47B3-88F2-7488422602DB}" srcOrd="0" destOrd="0" presId="urn:microsoft.com/office/officeart/2005/8/layout/radial1"/>
    <dgm:cxn modelId="{736CC242-ED56-4614-94F3-EFB68F6D601E}" srcId="{368FD5D2-716A-4A69-BAD5-894AED26D082}" destId="{26A0BF36-CFBC-44A1-8DED-9D1AB9D1DA51}" srcOrd="3" destOrd="0" parTransId="{B0C55F2E-CCE4-4BAB-97EB-99D526A21734}" sibTransId="{C850C6FF-54F0-452D-83E7-2B32D08D2882}"/>
    <dgm:cxn modelId="{32EF61BB-308B-4C0B-99CC-9D5C6DE9C804}" type="presOf" srcId="{3D6E3708-A1DD-416F-8AE7-BFF66BA01BDB}" destId="{5BA894C3-BFC3-42B4-8B33-3FC75535C4B4}" srcOrd="1" destOrd="0" presId="urn:microsoft.com/office/officeart/2005/8/layout/radial1"/>
    <dgm:cxn modelId="{0D16ED67-DDB3-497D-B19F-0C64E57560D4}" srcId="{368FD5D2-716A-4A69-BAD5-894AED26D082}" destId="{454A7763-4984-4511-9C21-FD5CF7A1BB9E}" srcOrd="12" destOrd="0" parTransId="{B01A78C6-048E-4BD8-B150-8EAA98C24B93}" sibTransId="{4CC70CD9-8012-403B-B36F-2DAF01250188}"/>
    <dgm:cxn modelId="{E33281F1-305E-4E8C-91DC-1EA9BE75625E}" srcId="{368FD5D2-716A-4A69-BAD5-894AED26D082}" destId="{B8BEDBF9-DB2A-4548-BAB7-560AD081C5AD}" srcOrd="19" destOrd="0" parTransId="{17E5E9A6-B88E-412B-9D68-E2DE50464BA3}" sibTransId="{E15CD890-409D-491A-9245-14400531AC36}"/>
    <dgm:cxn modelId="{C1F24E30-AD55-4681-9544-738E6C9C022C}" type="presOf" srcId="{BEEB32AE-03DA-4098-AB17-7020D2E753A0}" destId="{9D5D382A-2D52-4649-86AA-BF6ADDAC9458}" srcOrd="0" destOrd="0" presId="urn:microsoft.com/office/officeart/2005/8/layout/radial1"/>
    <dgm:cxn modelId="{DEBAB427-6467-4312-B7C8-9C7C56459CA8}" type="presOf" srcId="{CCBFB0E9-5450-45C6-B64A-E52E47EE11B8}" destId="{B3672296-653B-4C53-A95B-3D69B90D81ED}" srcOrd="1" destOrd="0" presId="urn:microsoft.com/office/officeart/2005/8/layout/radial1"/>
    <dgm:cxn modelId="{9F8B1080-42E5-4999-AD6A-8B91B133FCD5}" srcId="{368FD5D2-716A-4A69-BAD5-894AED26D082}" destId="{BEEB32AE-03DA-4098-AB17-7020D2E753A0}" srcOrd="7" destOrd="0" parTransId="{D0DF1B60-DB4F-49D8-9A93-32273FD77A4A}" sibTransId="{A7755698-FF0A-4CFF-A0C3-E7F681B2014E}"/>
    <dgm:cxn modelId="{CA102661-EA79-4BAA-83E5-29D43E6A6078}" type="presOf" srcId="{FF86EB4D-2D31-4208-94E8-65D3C534E334}" destId="{32246377-EDB0-4C46-A08C-43531DC62BF9}" srcOrd="0" destOrd="0" presId="urn:microsoft.com/office/officeart/2005/8/layout/radial1"/>
    <dgm:cxn modelId="{75D0B9E5-89DD-44E1-8384-B719EA214B61}" type="presOf" srcId="{17E5E9A6-B88E-412B-9D68-E2DE50464BA3}" destId="{74262060-C852-43A1-BFB6-FE49D8D0E55D}" srcOrd="1" destOrd="0" presId="urn:microsoft.com/office/officeart/2005/8/layout/radial1"/>
    <dgm:cxn modelId="{A6C99EA5-D320-4AF6-827A-F8DBD6296E3A}" type="presOf" srcId="{CCBFB0E9-5450-45C6-B64A-E52E47EE11B8}" destId="{2641F3A2-EAA7-4132-8D16-8EEC47F43A26}" srcOrd="0" destOrd="0" presId="urn:microsoft.com/office/officeart/2005/8/layout/radial1"/>
    <dgm:cxn modelId="{F3F1F45F-783A-4D74-95E2-17B6CAF7EC32}" type="presParOf" srcId="{5B460AD2-0735-46DE-9332-C86071E3DE54}" destId="{E507AF8A-5E54-46D3-A3C8-E3B19C3B8AA1}" srcOrd="0" destOrd="0" presId="urn:microsoft.com/office/officeart/2005/8/layout/radial1"/>
    <dgm:cxn modelId="{7202D7AE-0F0F-45F1-BC2D-E2EC1F1D0F4B}" type="presParOf" srcId="{5B460AD2-0735-46DE-9332-C86071E3DE54}" destId="{C34C1E32-1BFD-489F-8434-46A0A9A1797E}" srcOrd="1" destOrd="0" presId="urn:microsoft.com/office/officeart/2005/8/layout/radial1"/>
    <dgm:cxn modelId="{064A753D-D5ED-4E13-9B23-49B1A02A00EC}" type="presParOf" srcId="{C34C1E32-1BFD-489F-8434-46A0A9A1797E}" destId="{C278C40F-ECF4-4DD7-8E65-5C148A647607}" srcOrd="0" destOrd="0" presId="urn:microsoft.com/office/officeart/2005/8/layout/radial1"/>
    <dgm:cxn modelId="{0E87C4C7-34F0-40F6-A377-1C8A5CFB859E}" type="presParOf" srcId="{5B460AD2-0735-46DE-9332-C86071E3DE54}" destId="{3F795B26-A779-4CE9-BAFC-4272CD4556A4}" srcOrd="2" destOrd="0" presId="urn:microsoft.com/office/officeart/2005/8/layout/radial1"/>
    <dgm:cxn modelId="{5864E102-B4B8-42A8-B7F6-440E67E940F2}" type="presParOf" srcId="{5B460AD2-0735-46DE-9332-C86071E3DE54}" destId="{22CF9D65-8289-4FA0-90AD-D58616028771}" srcOrd="3" destOrd="0" presId="urn:microsoft.com/office/officeart/2005/8/layout/radial1"/>
    <dgm:cxn modelId="{485B5D2E-0D33-4FCA-8E1B-38FAF9DDC6D1}" type="presParOf" srcId="{22CF9D65-8289-4FA0-90AD-D58616028771}" destId="{FBD0BE56-88D1-41FE-B083-837A8D3175FF}" srcOrd="0" destOrd="0" presId="urn:microsoft.com/office/officeart/2005/8/layout/radial1"/>
    <dgm:cxn modelId="{FF5A68D1-24C8-40E1-B396-80FFE0DFFADB}" type="presParOf" srcId="{5B460AD2-0735-46DE-9332-C86071E3DE54}" destId="{1702E665-E45C-43F5-B50F-8FF15B499D5A}" srcOrd="4" destOrd="0" presId="urn:microsoft.com/office/officeart/2005/8/layout/radial1"/>
    <dgm:cxn modelId="{EF31C79A-0B6A-47F5-B484-4B7F7A6A1C05}" type="presParOf" srcId="{5B460AD2-0735-46DE-9332-C86071E3DE54}" destId="{1E6126A0-3F46-438F-82DB-238C3A7911AE}" srcOrd="5" destOrd="0" presId="urn:microsoft.com/office/officeart/2005/8/layout/radial1"/>
    <dgm:cxn modelId="{E409E6C3-F2E3-4CF5-A29B-0B2D95523E9F}" type="presParOf" srcId="{1E6126A0-3F46-438F-82DB-238C3A7911AE}" destId="{2C447EAE-A47B-4134-B543-82E93A248C8A}" srcOrd="0" destOrd="0" presId="urn:microsoft.com/office/officeart/2005/8/layout/radial1"/>
    <dgm:cxn modelId="{4B30D22B-B97A-4D0D-8FB7-1BFB80C0E306}" type="presParOf" srcId="{5B460AD2-0735-46DE-9332-C86071E3DE54}" destId="{ACD7CFEE-032A-43B7-8D40-E82594F84845}" srcOrd="6" destOrd="0" presId="urn:microsoft.com/office/officeart/2005/8/layout/radial1"/>
    <dgm:cxn modelId="{2A4278DE-F874-4142-B021-A970465C6A53}" type="presParOf" srcId="{5B460AD2-0735-46DE-9332-C86071E3DE54}" destId="{3FD4D88F-CCEE-4DAB-9536-D14F3F46D943}" srcOrd="7" destOrd="0" presId="urn:microsoft.com/office/officeart/2005/8/layout/radial1"/>
    <dgm:cxn modelId="{B1F63E0D-3CF3-4E9C-84A9-752445455BE0}" type="presParOf" srcId="{3FD4D88F-CCEE-4DAB-9536-D14F3F46D943}" destId="{D06A4104-551D-443B-8EC5-1B422253152F}" srcOrd="0" destOrd="0" presId="urn:microsoft.com/office/officeart/2005/8/layout/radial1"/>
    <dgm:cxn modelId="{105DEB6D-F144-4B95-9521-37D9AE19452B}" type="presParOf" srcId="{5B460AD2-0735-46DE-9332-C86071E3DE54}" destId="{C905635A-1349-419B-B2BB-D73C7E19F2BB}" srcOrd="8" destOrd="0" presId="urn:microsoft.com/office/officeart/2005/8/layout/radial1"/>
    <dgm:cxn modelId="{BADECF63-6A49-4E96-9B2B-8D8413EDD5EB}" type="presParOf" srcId="{5B460AD2-0735-46DE-9332-C86071E3DE54}" destId="{2641F3A2-EAA7-4132-8D16-8EEC47F43A26}" srcOrd="9" destOrd="0" presId="urn:microsoft.com/office/officeart/2005/8/layout/radial1"/>
    <dgm:cxn modelId="{C73C9697-6A5A-4397-8CF7-9D1F88BBBC26}" type="presParOf" srcId="{2641F3A2-EAA7-4132-8D16-8EEC47F43A26}" destId="{B3672296-653B-4C53-A95B-3D69B90D81ED}" srcOrd="0" destOrd="0" presId="urn:microsoft.com/office/officeart/2005/8/layout/radial1"/>
    <dgm:cxn modelId="{9606C594-56A3-4781-A4A5-2AD3F6C5CEBE}" type="presParOf" srcId="{5B460AD2-0735-46DE-9332-C86071E3DE54}" destId="{EA87DBFF-3467-44C5-B2C0-BAF7B7ADFD02}" srcOrd="10" destOrd="0" presId="urn:microsoft.com/office/officeart/2005/8/layout/radial1"/>
    <dgm:cxn modelId="{2D6F9336-EF75-45FC-85BA-6443E65716E5}" type="presParOf" srcId="{5B460AD2-0735-46DE-9332-C86071E3DE54}" destId="{9F86BCA1-DF6D-4FBC-84DB-09D7288B5B91}" srcOrd="11" destOrd="0" presId="urn:microsoft.com/office/officeart/2005/8/layout/radial1"/>
    <dgm:cxn modelId="{2AE84032-3358-45AE-9A18-F3F8C93083B8}" type="presParOf" srcId="{9F86BCA1-DF6D-4FBC-84DB-09D7288B5B91}" destId="{4772CB5A-BEF3-4543-821B-DBE9602F339B}" srcOrd="0" destOrd="0" presId="urn:microsoft.com/office/officeart/2005/8/layout/radial1"/>
    <dgm:cxn modelId="{27585858-7D0B-4605-8558-967918D04533}" type="presParOf" srcId="{5B460AD2-0735-46DE-9332-C86071E3DE54}" destId="{9FAEC00E-D2FF-469C-82C3-4306841C4216}" srcOrd="12" destOrd="0" presId="urn:microsoft.com/office/officeart/2005/8/layout/radial1"/>
    <dgm:cxn modelId="{912173C3-2D30-4381-AF5D-8B0581A90D5A}" type="presParOf" srcId="{5B460AD2-0735-46DE-9332-C86071E3DE54}" destId="{C0CDD19E-6E72-423B-BF6B-4DF551093635}" srcOrd="13" destOrd="0" presId="urn:microsoft.com/office/officeart/2005/8/layout/radial1"/>
    <dgm:cxn modelId="{DE1BD6A4-D016-4CBA-8264-8417A82492B9}" type="presParOf" srcId="{C0CDD19E-6E72-423B-BF6B-4DF551093635}" destId="{C730C070-B73C-453C-ADED-225DE0E54337}" srcOrd="0" destOrd="0" presId="urn:microsoft.com/office/officeart/2005/8/layout/radial1"/>
    <dgm:cxn modelId="{2156F856-AAAD-49C2-8070-E28455413D61}" type="presParOf" srcId="{5B460AD2-0735-46DE-9332-C86071E3DE54}" destId="{FAC2E698-5358-4A6E-B85C-C9772E78ED42}" srcOrd="14" destOrd="0" presId="urn:microsoft.com/office/officeart/2005/8/layout/radial1"/>
    <dgm:cxn modelId="{84C9F72D-5F63-4693-8D7E-87E22F6945F2}" type="presParOf" srcId="{5B460AD2-0735-46DE-9332-C86071E3DE54}" destId="{E8CF675E-ACBA-43A5-BCE0-C8870BFB4BD0}" srcOrd="15" destOrd="0" presId="urn:microsoft.com/office/officeart/2005/8/layout/radial1"/>
    <dgm:cxn modelId="{996CA3AE-FE83-495D-B40E-D2D81B83D819}" type="presParOf" srcId="{E8CF675E-ACBA-43A5-BCE0-C8870BFB4BD0}" destId="{FED9A36E-56ED-4EB6-9B30-E76A6926A519}" srcOrd="0" destOrd="0" presId="urn:microsoft.com/office/officeart/2005/8/layout/radial1"/>
    <dgm:cxn modelId="{89E92542-0D4B-4E75-8520-CFFC129DE445}" type="presParOf" srcId="{5B460AD2-0735-46DE-9332-C86071E3DE54}" destId="{9D5D382A-2D52-4649-86AA-BF6ADDAC9458}" srcOrd="16" destOrd="0" presId="urn:microsoft.com/office/officeart/2005/8/layout/radial1"/>
    <dgm:cxn modelId="{325DF560-E882-47A3-B452-009D8271DBE5}" type="presParOf" srcId="{5B460AD2-0735-46DE-9332-C86071E3DE54}" destId="{1D935DF0-63D1-47B3-88F2-7488422602DB}" srcOrd="17" destOrd="0" presId="urn:microsoft.com/office/officeart/2005/8/layout/radial1"/>
    <dgm:cxn modelId="{2D065E60-7928-438E-AD4B-767BAAC1FB0A}" type="presParOf" srcId="{1D935DF0-63D1-47B3-88F2-7488422602DB}" destId="{2540D0C0-A37A-4159-B0FA-B3F372CB388A}" srcOrd="0" destOrd="0" presId="urn:microsoft.com/office/officeart/2005/8/layout/radial1"/>
    <dgm:cxn modelId="{C7A91D52-BDF0-41A8-B5E3-F6BB9BA78238}" type="presParOf" srcId="{5B460AD2-0735-46DE-9332-C86071E3DE54}" destId="{D3752EFA-C4B9-4D3D-AD3D-17C559B2C771}" srcOrd="18" destOrd="0" presId="urn:microsoft.com/office/officeart/2005/8/layout/radial1"/>
    <dgm:cxn modelId="{92142024-0F32-4E5B-A567-24E4F0AD6E59}" type="presParOf" srcId="{5B460AD2-0735-46DE-9332-C86071E3DE54}" destId="{D9150B66-8CA2-49ED-A306-D1CCF7488B81}" srcOrd="19" destOrd="0" presId="urn:microsoft.com/office/officeart/2005/8/layout/radial1"/>
    <dgm:cxn modelId="{AAD50AB5-DFDA-4264-81D3-FF25002DA5C3}" type="presParOf" srcId="{D9150B66-8CA2-49ED-A306-D1CCF7488B81}" destId="{5332968A-18C6-4498-B249-01357F44A761}" srcOrd="0" destOrd="0" presId="urn:microsoft.com/office/officeart/2005/8/layout/radial1"/>
    <dgm:cxn modelId="{941F6CA5-9248-4CF2-918A-55820BD5912D}" type="presParOf" srcId="{5B460AD2-0735-46DE-9332-C86071E3DE54}" destId="{9AA64BAB-F16E-4520-AFC3-A4F85A4E64C2}" srcOrd="20" destOrd="0" presId="urn:microsoft.com/office/officeart/2005/8/layout/radial1"/>
    <dgm:cxn modelId="{278D5C55-DE68-4D7D-866D-4E8496D61BF6}" type="presParOf" srcId="{5B460AD2-0735-46DE-9332-C86071E3DE54}" destId="{E94F78C6-E455-49C3-B0B8-24A888D0D312}" srcOrd="21" destOrd="0" presId="urn:microsoft.com/office/officeart/2005/8/layout/radial1"/>
    <dgm:cxn modelId="{8FE5E28A-3A77-4DA9-99A6-BC53F5FA6165}" type="presParOf" srcId="{E94F78C6-E455-49C3-B0B8-24A888D0D312}" destId="{A7FDF3D6-126C-429D-ADF7-B95E64AE92C5}" srcOrd="0" destOrd="0" presId="urn:microsoft.com/office/officeart/2005/8/layout/radial1"/>
    <dgm:cxn modelId="{595E1CAD-F41D-43FE-9CCE-DC8C67EBD398}" type="presParOf" srcId="{5B460AD2-0735-46DE-9332-C86071E3DE54}" destId="{32246377-EDB0-4C46-A08C-43531DC62BF9}" srcOrd="22" destOrd="0" presId="urn:microsoft.com/office/officeart/2005/8/layout/radial1"/>
    <dgm:cxn modelId="{7132F55C-7076-42CD-AD48-665B772AC549}" type="presParOf" srcId="{5B460AD2-0735-46DE-9332-C86071E3DE54}" destId="{4BA69226-5483-4C8A-82F1-569923629BF0}" srcOrd="23" destOrd="0" presId="urn:microsoft.com/office/officeart/2005/8/layout/radial1"/>
    <dgm:cxn modelId="{62033CCA-AAB6-488B-992C-0E22DD2F2D2F}" type="presParOf" srcId="{4BA69226-5483-4C8A-82F1-569923629BF0}" destId="{ED3CB3FB-FB60-48D8-A5BB-471F4BC7D315}" srcOrd="0" destOrd="0" presId="urn:microsoft.com/office/officeart/2005/8/layout/radial1"/>
    <dgm:cxn modelId="{53CC4212-26E9-42F5-B3FF-07EED3420867}" type="presParOf" srcId="{5B460AD2-0735-46DE-9332-C86071E3DE54}" destId="{30E93AA0-7997-4CBA-B57E-4C7E3BF4C66E}" srcOrd="24" destOrd="0" presId="urn:microsoft.com/office/officeart/2005/8/layout/radial1"/>
    <dgm:cxn modelId="{B2933FA5-587D-4D20-8687-36B9F6B11C35}" type="presParOf" srcId="{5B460AD2-0735-46DE-9332-C86071E3DE54}" destId="{1DCDE1FB-8007-40F1-8E06-400295B563B2}" srcOrd="25" destOrd="0" presId="urn:microsoft.com/office/officeart/2005/8/layout/radial1"/>
    <dgm:cxn modelId="{5119EE63-9E7C-40C4-B6CE-08FB10A56CD5}" type="presParOf" srcId="{1DCDE1FB-8007-40F1-8E06-400295B563B2}" destId="{2170195E-0206-4BCC-A1AB-F14A1C7D007E}" srcOrd="0" destOrd="0" presId="urn:microsoft.com/office/officeart/2005/8/layout/radial1"/>
    <dgm:cxn modelId="{4A983798-356D-4194-A327-BE166CB4D368}" type="presParOf" srcId="{5B460AD2-0735-46DE-9332-C86071E3DE54}" destId="{C5A57B63-F83C-43F4-95BF-35536F5890D5}" srcOrd="26" destOrd="0" presId="urn:microsoft.com/office/officeart/2005/8/layout/radial1"/>
    <dgm:cxn modelId="{ED381481-DA03-4E5D-A6A6-9F22E959478A}" type="presParOf" srcId="{5B460AD2-0735-46DE-9332-C86071E3DE54}" destId="{33A1D7F7-42D2-4584-AE77-F6C69DC444A6}" srcOrd="27" destOrd="0" presId="urn:microsoft.com/office/officeart/2005/8/layout/radial1"/>
    <dgm:cxn modelId="{1E93D059-1452-424E-B658-C91AB1E26633}" type="presParOf" srcId="{33A1D7F7-42D2-4584-AE77-F6C69DC444A6}" destId="{4352A626-17ED-4DF9-858D-5839B9107B20}" srcOrd="0" destOrd="0" presId="urn:microsoft.com/office/officeart/2005/8/layout/radial1"/>
    <dgm:cxn modelId="{3C4DB2B7-9318-4F7E-8CC3-678E4CF66EFC}" type="presParOf" srcId="{5B460AD2-0735-46DE-9332-C86071E3DE54}" destId="{8A0C15F6-F452-4839-B951-07FF947700A0}" srcOrd="28" destOrd="0" presId="urn:microsoft.com/office/officeart/2005/8/layout/radial1"/>
    <dgm:cxn modelId="{6CC9E6F9-0428-40DC-A265-7EF8F47A264F}" type="presParOf" srcId="{5B460AD2-0735-46DE-9332-C86071E3DE54}" destId="{FBA99BF9-7326-4D5B-AED6-76C8FD654079}" srcOrd="29" destOrd="0" presId="urn:microsoft.com/office/officeart/2005/8/layout/radial1"/>
    <dgm:cxn modelId="{12F8C5E7-1686-42EC-99D3-E95870917FE5}" type="presParOf" srcId="{FBA99BF9-7326-4D5B-AED6-76C8FD654079}" destId="{2EB26DDC-DBEF-49A5-8860-06DA568B54C3}" srcOrd="0" destOrd="0" presId="urn:microsoft.com/office/officeart/2005/8/layout/radial1"/>
    <dgm:cxn modelId="{AD8AD993-4D82-4298-A3A9-A6029E41D7F0}" type="presParOf" srcId="{5B460AD2-0735-46DE-9332-C86071E3DE54}" destId="{458F769A-9BDE-4F2F-8076-BD1E013F92A7}" srcOrd="30" destOrd="0" presId="urn:microsoft.com/office/officeart/2005/8/layout/radial1"/>
    <dgm:cxn modelId="{0DB6F356-1956-40BE-80C4-F19382118679}" type="presParOf" srcId="{5B460AD2-0735-46DE-9332-C86071E3DE54}" destId="{CBED5463-4D47-43C0-884E-C8CFBEA270E9}" srcOrd="31" destOrd="0" presId="urn:microsoft.com/office/officeart/2005/8/layout/radial1"/>
    <dgm:cxn modelId="{49411CD7-7961-4965-B63F-B325A401793D}" type="presParOf" srcId="{CBED5463-4D47-43C0-884E-C8CFBEA270E9}" destId="{5BA894C3-BFC3-42B4-8B33-3FC75535C4B4}" srcOrd="0" destOrd="0" presId="urn:microsoft.com/office/officeart/2005/8/layout/radial1"/>
    <dgm:cxn modelId="{FED2A47B-E52A-4B39-88EF-5B37CB156BCF}" type="presParOf" srcId="{5B460AD2-0735-46DE-9332-C86071E3DE54}" destId="{985D9982-06A1-4DFB-92A6-D8E4C3A6D180}" srcOrd="32" destOrd="0" presId="urn:microsoft.com/office/officeart/2005/8/layout/radial1"/>
    <dgm:cxn modelId="{0CDEA8D9-9291-4D68-9EEB-5CCF23DD8102}" type="presParOf" srcId="{5B460AD2-0735-46DE-9332-C86071E3DE54}" destId="{02EC1220-6E51-4888-8D3A-C158EFE405D0}" srcOrd="33" destOrd="0" presId="urn:microsoft.com/office/officeart/2005/8/layout/radial1"/>
    <dgm:cxn modelId="{15193D23-135E-4EE7-8D44-E915846FABDE}" type="presParOf" srcId="{02EC1220-6E51-4888-8D3A-C158EFE405D0}" destId="{15DA6FD1-343F-42BB-9C7A-1204B7479AE2}" srcOrd="0" destOrd="0" presId="urn:microsoft.com/office/officeart/2005/8/layout/radial1"/>
    <dgm:cxn modelId="{94B5FF9C-374E-41A1-97CC-D8699F21BDC8}" type="presParOf" srcId="{5B460AD2-0735-46DE-9332-C86071E3DE54}" destId="{8D408326-2E32-4B5A-A387-87FF51890A61}" srcOrd="34" destOrd="0" presId="urn:microsoft.com/office/officeart/2005/8/layout/radial1"/>
    <dgm:cxn modelId="{81565DD1-FD8A-4500-A090-C3D5FE048B3A}" type="presParOf" srcId="{5B460AD2-0735-46DE-9332-C86071E3DE54}" destId="{800036B1-3F94-4240-9997-BAB48377B293}" srcOrd="35" destOrd="0" presId="urn:microsoft.com/office/officeart/2005/8/layout/radial1"/>
    <dgm:cxn modelId="{F4468F4B-A2B0-4B83-8728-5C056CF9C2BD}" type="presParOf" srcId="{800036B1-3F94-4240-9997-BAB48377B293}" destId="{17103EDA-C1CA-4775-B8C1-F70EFFB7857E}" srcOrd="0" destOrd="0" presId="urn:microsoft.com/office/officeart/2005/8/layout/radial1"/>
    <dgm:cxn modelId="{B0CF8123-D10D-4C81-9E8B-E6F23ECBF8FA}" type="presParOf" srcId="{5B460AD2-0735-46DE-9332-C86071E3DE54}" destId="{E97A9674-7682-4650-9FA0-6A080ECD493A}" srcOrd="36" destOrd="0" presId="urn:microsoft.com/office/officeart/2005/8/layout/radial1"/>
    <dgm:cxn modelId="{713EE9FB-9A6A-48A3-9097-4123075A2F9E}" type="presParOf" srcId="{5B460AD2-0735-46DE-9332-C86071E3DE54}" destId="{2263C40B-5CFA-4A9F-A360-A90808227AFC}" srcOrd="37" destOrd="0" presId="urn:microsoft.com/office/officeart/2005/8/layout/radial1"/>
    <dgm:cxn modelId="{2DA12D36-9B2B-4927-ACB0-E957B011A247}" type="presParOf" srcId="{2263C40B-5CFA-4A9F-A360-A90808227AFC}" destId="{710482CF-775D-486D-8B03-4E01373790C8}" srcOrd="0" destOrd="0" presId="urn:microsoft.com/office/officeart/2005/8/layout/radial1"/>
    <dgm:cxn modelId="{42CAF93B-BF47-4593-B353-C80EE88FFD6E}" type="presParOf" srcId="{5B460AD2-0735-46DE-9332-C86071E3DE54}" destId="{F8E4DDD4-D127-4872-9890-D4B5FB6FBACF}" srcOrd="38" destOrd="0" presId="urn:microsoft.com/office/officeart/2005/8/layout/radial1"/>
    <dgm:cxn modelId="{90C499E7-2E96-46D3-BA50-ACC5B6015E2B}" type="presParOf" srcId="{5B460AD2-0735-46DE-9332-C86071E3DE54}" destId="{75696803-E12D-4D81-8974-81DE547F622A}" srcOrd="39" destOrd="0" presId="urn:microsoft.com/office/officeart/2005/8/layout/radial1"/>
    <dgm:cxn modelId="{F5CA1393-FA86-4FF4-B49D-D3FD80A8DECC}" type="presParOf" srcId="{75696803-E12D-4D81-8974-81DE547F622A}" destId="{74262060-C852-43A1-BFB6-FE49D8D0E55D}" srcOrd="0" destOrd="0" presId="urn:microsoft.com/office/officeart/2005/8/layout/radial1"/>
    <dgm:cxn modelId="{E9EE2C8E-7BDF-416E-9F07-AA9B9ADC9B74}" type="presParOf" srcId="{5B460AD2-0735-46DE-9332-C86071E3DE54}" destId="{02197E72-CBBA-400F-BEEE-5D0670480500}" srcOrd="40" destOrd="0" presId="urn:microsoft.com/office/officeart/2005/8/layout/radial1"/>
    <dgm:cxn modelId="{D389C2E3-B0FA-4A41-A91C-E9257F16DFA0}" type="presParOf" srcId="{5B460AD2-0735-46DE-9332-C86071E3DE54}" destId="{DDD034A5-7FC0-468D-AF03-70C41401CF67}" srcOrd="41" destOrd="0" presId="urn:microsoft.com/office/officeart/2005/8/layout/radial1"/>
    <dgm:cxn modelId="{D1BD9B3F-81E8-4243-B1A4-459B005693B8}" type="presParOf" srcId="{DDD034A5-7FC0-468D-AF03-70C41401CF67}" destId="{BB857027-2F2E-45B5-9CCB-BEFFAB51A836}" srcOrd="0" destOrd="0" presId="urn:microsoft.com/office/officeart/2005/8/layout/radial1"/>
    <dgm:cxn modelId="{F1C1654E-A40F-4650-999A-F98559C66600}" type="presParOf" srcId="{5B460AD2-0735-46DE-9332-C86071E3DE54}" destId="{87028C6E-3E00-4741-851F-39925418800D}" srcOrd="42" destOrd="0" presId="urn:microsoft.com/office/officeart/2005/8/layout/radial1"/>
    <dgm:cxn modelId="{94B683E4-CB57-40C9-B6B7-97E0FC4B3F63}" type="presParOf" srcId="{5B460AD2-0735-46DE-9332-C86071E3DE54}" destId="{BF720359-07CA-4DCC-91D7-1560435C1987}" srcOrd="43" destOrd="0" presId="urn:microsoft.com/office/officeart/2005/8/layout/radial1"/>
    <dgm:cxn modelId="{B3F8A686-2293-4EF1-B95A-511820EEE8C1}" type="presParOf" srcId="{BF720359-07CA-4DCC-91D7-1560435C1987}" destId="{B4AEC7C3-42D2-4F10-9122-417BF2E031E9}" srcOrd="0" destOrd="0" presId="urn:microsoft.com/office/officeart/2005/8/layout/radial1"/>
    <dgm:cxn modelId="{E84A8841-471A-44A4-BCF7-AA29685B35E7}" type="presParOf" srcId="{5B460AD2-0735-46DE-9332-C86071E3DE54}" destId="{825EAF14-8B98-415C-8E8E-8ABFCD248608}" srcOrd="44" destOrd="0" presId="urn:microsoft.com/office/officeart/2005/8/layout/radial1"/>
    <dgm:cxn modelId="{264D7D65-2E68-4B3F-8A94-C783B92CE2DD}" type="presParOf" srcId="{5B460AD2-0735-46DE-9332-C86071E3DE54}" destId="{C768B224-B2E8-4757-A1C4-CDC0C1D78CFE}" srcOrd="45" destOrd="0" presId="urn:microsoft.com/office/officeart/2005/8/layout/radial1"/>
    <dgm:cxn modelId="{0E1774C8-1ECC-44AA-8FB7-468EAA221C14}" type="presParOf" srcId="{C768B224-B2E8-4757-A1C4-CDC0C1D78CFE}" destId="{D988551F-7024-49EC-9CB8-F84F5742B24B}" srcOrd="0" destOrd="0" presId="urn:microsoft.com/office/officeart/2005/8/layout/radial1"/>
    <dgm:cxn modelId="{75B63013-2240-422D-9616-9EE46483FA0E}" type="presParOf" srcId="{5B460AD2-0735-46DE-9332-C86071E3DE54}" destId="{507E3F72-7EC4-4F87-9621-0EF4B16C07B9}" srcOrd="46" destOrd="0" presId="urn:microsoft.com/office/officeart/2005/8/layout/radial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919E52-E87E-49AE-997D-EC2469F217E1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8FD5D2-716A-4A69-BAD5-894AED26D082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42235AE-FDED-4E94-B688-28481B5CB0B6}" type="parTrans" cxnId="{D84F9DC1-FF40-4129-9C5D-6ABC77130FAB}">
      <dgm:prSet/>
      <dgm:spPr/>
      <dgm:t>
        <a:bodyPr/>
        <a:lstStyle/>
        <a:p>
          <a:endParaRPr lang="en-US"/>
        </a:p>
      </dgm:t>
    </dgm:pt>
    <dgm:pt modelId="{5AD9A226-9A1A-49AC-A48D-B36C9A9C19F3}" type="sibTrans" cxnId="{D84F9DC1-FF40-4129-9C5D-6ABC77130FAB}">
      <dgm:prSet/>
      <dgm:spPr/>
      <dgm:t>
        <a:bodyPr/>
        <a:lstStyle/>
        <a:p>
          <a:endParaRPr lang="en-US"/>
        </a:p>
      </dgm:t>
    </dgm:pt>
    <dgm:pt modelId="{B401E991-E3BB-4014-87F9-842B8C617801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1BEA37B-6CC7-405A-A597-F2A1E382CB9E}" type="parTrans" cxnId="{C59B7162-8DB7-4AE8-969E-D249CA91ACE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649AC5A-FE9A-49AB-8870-B332E3FC2F73}" type="sibTrans" cxnId="{C59B7162-8DB7-4AE8-969E-D249CA91ACEE}">
      <dgm:prSet/>
      <dgm:spPr/>
      <dgm:t>
        <a:bodyPr/>
        <a:lstStyle/>
        <a:p>
          <a:endParaRPr lang="en-US"/>
        </a:p>
      </dgm:t>
    </dgm:pt>
    <dgm:pt modelId="{93C2DC16-58F9-48F6-8B85-A14DEB638527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4FB3019-DE72-4C1E-9204-F7F8165B0950}" type="parTrans" cxnId="{8FECA55E-3FD9-401A-9D29-B1C253F4F06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75BD7B4-A535-4102-BE51-4C50861DA37D}" type="sibTrans" cxnId="{8FECA55E-3FD9-401A-9D29-B1C253F4F064}">
      <dgm:prSet/>
      <dgm:spPr/>
      <dgm:t>
        <a:bodyPr/>
        <a:lstStyle/>
        <a:p>
          <a:endParaRPr lang="en-US"/>
        </a:p>
      </dgm:t>
    </dgm:pt>
    <dgm:pt modelId="{75F229BD-D662-4B3F-B6B1-44376E5961C2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471B0E8-F0C9-44FD-84A5-6890A5312B05}" type="parTrans" cxnId="{4A50031C-3198-4733-A12F-EE05D3DCC1AD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9CEAF0A-D383-4A94-98BE-EFC8DA42653F}" type="sibTrans" cxnId="{4A50031C-3198-4733-A12F-EE05D3DCC1AD}">
      <dgm:prSet/>
      <dgm:spPr/>
      <dgm:t>
        <a:bodyPr/>
        <a:lstStyle/>
        <a:p>
          <a:endParaRPr lang="en-US"/>
        </a:p>
      </dgm:t>
    </dgm:pt>
    <dgm:pt modelId="{26A0BF36-CFBC-44A1-8DED-9D1AB9D1DA51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0C55F2E-CCE4-4BAB-97EB-99D526A21734}" type="parTrans" cxnId="{736CC242-ED56-4614-94F3-EFB68F6D601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850C6FF-54F0-452D-83E7-2B32D08D2882}" type="sibTrans" cxnId="{736CC242-ED56-4614-94F3-EFB68F6D601E}">
      <dgm:prSet/>
      <dgm:spPr/>
      <dgm:t>
        <a:bodyPr/>
        <a:lstStyle/>
        <a:p>
          <a:endParaRPr lang="en-US"/>
        </a:p>
      </dgm:t>
    </dgm:pt>
    <dgm:pt modelId="{2261D3CE-08BA-40ED-9170-C0BC231FB8F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CBFB0E9-5450-45C6-B64A-E52E47EE11B8}" type="parTrans" cxnId="{DDE802CD-F58B-4853-9333-419DD683FD49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E0410E7-4A3B-422D-9B0A-631F07746112}" type="sibTrans" cxnId="{DDE802CD-F58B-4853-9333-419DD683FD49}">
      <dgm:prSet/>
      <dgm:spPr/>
      <dgm:t>
        <a:bodyPr/>
        <a:lstStyle/>
        <a:p>
          <a:endParaRPr lang="en-US"/>
        </a:p>
      </dgm:t>
    </dgm:pt>
    <dgm:pt modelId="{2A5B423C-6C98-44E8-BFAD-BEB3E46DE9F5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8903600-8B70-4B4C-93FB-58503AE7A256}" type="parTrans" cxnId="{F8E83427-8B61-4FD7-814C-91CCA26CFE07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4918721-6B44-43CB-8E6A-A3D9131A3798}" type="sibTrans" cxnId="{F8E83427-8B61-4FD7-814C-91CCA26CFE07}">
      <dgm:prSet/>
      <dgm:spPr/>
      <dgm:t>
        <a:bodyPr/>
        <a:lstStyle/>
        <a:p>
          <a:endParaRPr lang="en-US"/>
        </a:p>
      </dgm:t>
    </dgm:pt>
    <dgm:pt modelId="{250FA520-B3A3-4BA5-B15E-79971D4C4DE3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F641284D-5743-4CA6-A23F-78DD59D08AB0}" type="parTrans" cxnId="{32221F5B-5626-4208-9FD8-56932EC8342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26B05A9-CE70-4A42-A697-70DD81D303BC}" type="sibTrans" cxnId="{32221F5B-5626-4208-9FD8-56932EC8342E}">
      <dgm:prSet/>
      <dgm:spPr/>
      <dgm:t>
        <a:bodyPr/>
        <a:lstStyle/>
        <a:p>
          <a:endParaRPr lang="en-US"/>
        </a:p>
      </dgm:t>
    </dgm:pt>
    <dgm:pt modelId="{8A8442FC-DFFC-4170-BA90-2D961EF4BB4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429CD8A-3545-4652-8EAC-DAACEA80FB74}" type="parTrans" cxnId="{F4653EEE-FAE5-4783-8D2C-11ACC5912C7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4C09A92-5461-4A6F-8673-088A90F19CCB}" type="sibTrans" cxnId="{F4653EEE-FAE5-4783-8D2C-11ACC5912C72}">
      <dgm:prSet/>
      <dgm:spPr/>
      <dgm:t>
        <a:bodyPr/>
        <a:lstStyle/>
        <a:p>
          <a:endParaRPr lang="en-US"/>
        </a:p>
      </dgm:t>
    </dgm:pt>
    <dgm:pt modelId="{BEEB32AE-03DA-4098-AB17-7020D2E753A0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0DF1B60-DB4F-49D8-9A93-32273FD77A4A}" type="parTrans" cxnId="{9F8B1080-42E5-4999-AD6A-8B91B133FCD5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7755698-FF0A-4CFF-A0C3-E7F681B2014E}" type="sibTrans" cxnId="{9F8B1080-42E5-4999-AD6A-8B91B133FCD5}">
      <dgm:prSet/>
      <dgm:spPr/>
      <dgm:t>
        <a:bodyPr/>
        <a:lstStyle/>
        <a:p>
          <a:endParaRPr lang="en-US"/>
        </a:p>
      </dgm:t>
    </dgm:pt>
    <dgm:pt modelId="{C55F2626-9395-4C00-91A5-9F5342256D53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6FE7C28-1BB3-41D4-958F-E61F31EF80E8}" type="parTrans" cxnId="{EDCC4615-CBA9-4C2F-9B0B-5C48B3B2B5D0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4018A58-208B-4EA7-9C3C-A57ECA67D7E9}" type="sibTrans" cxnId="{EDCC4615-CBA9-4C2F-9B0B-5C48B3B2B5D0}">
      <dgm:prSet/>
      <dgm:spPr/>
      <dgm:t>
        <a:bodyPr/>
        <a:lstStyle/>
        <a:p>
          <a:endParaRPr lang="en-US"/>
        </a:p>
      </dgm:t>
    </dgm:pt>
    <dgm:pt modelId="{F0FC8295-A4CE-440B-8092-D53768D1E14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4B8BD25-90E8-40F3-BD86-F21FACE3A666}" type="parTrans" cxnId="{C8FF0611-5509-40C7-B7A0-ED93ED31B4D7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6E8364F-03DD-42E5-B401-D68E2309A848}" type="sibTrans" cxnId="{C8FF0611-5509-40C7-B7A0-ED93ED31B4D7}">
      <dgm:prSet/>
      <dgm:spPr/>
      <dgm:t>
        <a:bodyPr/>
        <a:lstStyle/>
        <a:p>
          <a:endParaRPr lang="en-US"/>
        </a:p>
      </dgm:t>
    </dgm:pt>
    <dgm:pt modelId="{387A9A5A-AE0A-49E8-BA1D-6F49DA134EAA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3C75A2B-D7DD-4F4D-B452-4F88B303F3CA}" type="parTrans" cxnId="{D233C011-6567-4F96-B2F1-8975161CF8B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03A6B45-ED37-48DD-9240-BAE0B6A15571}" type="sibTrans" cxnId="{D233C011-6567-4F96-B2F1-8975161CF8BE}">
      <dgm:prSet/>
      <dgm:spPr/>
      <dgm:t>
        <a:bodyPr/>
        <a:lstStyle/>
        <a:p>
          <a:endParaRPr lang="en-US"/>
        </a:p>
      </dgm:t>
    </dgm:pt>
    <dgm:pt modelId="{E184D84C-FA5C-48CF-84B5-F7509FE63833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6E3708-A1DD-416F-8AE7-BFF66BA01BDB}" type="parTrans" cxnId="{4FC05C84-872F-4AE6-8B4C-1CC7C71F848D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5FD9737-E18E-43AA-9BAB-974F3B98748C}" type="sibTrans" cxnId="{4FC05C84-872F-4AE6-8B4C-1CC7C71F848D}">
      <dgm:prSet/>
      <dgm:spPr/>
      <dgm:t>
        <a:bodyPr/>
        <a:lstStyle/>
        <a:p>
          <a:endParaRPr lang="en-US"/>
        </a:p>
      </dgm:t>
    </dgm:pt>
    <dgm:pt modelId="{0F8C7EAE-1610-4600-A795-CEF175A5F779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9F31504-70D6-4B1C-8325-ED964D9F75DF}" type="parTrans" cxnId="{98C8EE13-7408-4457-BF73-0F3E14326047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F618AD1-498A-4E99-ACBE-C762E4058275}" type="sibTrans" cxnId="{98C8EE13-7408-4457-BF73-0F3E14326047}">
      <dgm:prSet/>
      <dgm:spPr/>
      <dgm:t>
        <a:bodyPr/>
        <a:lstStyle/>
        <a:p>
          <a:endParaRPr lang="en-US"/>
        </a:p>
      </dgm:t>
    </dgm:pt>
    <dgm:pt modelId="{3AB23663-6171-4F2E-958C-458A18B11D08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71AA9BF9-FF18-43FE-A133-DD82A9026BCB}" type="parTrans" cxnId="{337FB3EB-3215-475B-A7CC-EED1A44A3DB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9060911-BA8E-4A4F-B219-67773E2C1673}" type="sibTrans" cxnId="{337FB3EB-3215-475B-A7CC-EED1A44A3DB4}">
      <dgm:prSet/>
      <dgm:spPr/>
      <dgm:t>
        <a:bodyPr/>
        <a:lstStyle/>
        <a:p>
          <a:endParaRPr lang="en-US"/>
        </a:p>
      </dgm:t>
    </dgm:pt>
    <dgm:pt modelId="{15EA926E-BACD-4E19-B127-4CDC08B7552E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3711F1C-0577-464B-8773-745D82CDC2D9}" type="parTrans" cxnId="{CB34E54E-4088-469E-B408-7BD90F15329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A6B9EBB-95D7-4FBB-88B4-F05E880075EC}" type="sibTrans" cxnId="{CB34E54E-4088-469E-B408-7BD90F153294}">
      <dgm:prSet/>
      <dgm:spPr/>
      <dgm:t>
        <a:bodyPr/>
        <a:lstStyle/>
        <a:p>
          <a:endParaRPr lang="en-US"/>
        </a:p>
      </dgm:t>
    </dgm:pt>
    <dgm:pt modelId="{B8BEDBF9-DB2A-4548-BAB7-560AD081C5AD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7E5E9A6-B88E-412B-9D68-E2DE50464BA3}" type="parTrans" cxnId="{E33281F1-305E-4E8C-91DC-1EA9BE75625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15CD890-409D-491A-9245-14400531AC36}" type="sibTrans" cxnId="{E33281F1-305E-4E8C-91DC-1EA9BE75625E}">
      <dgm:prSet/>
      <dgm:spPr/>
      <dgm:t>
        <a:bodyPr/>
        <a:lstStyle/>
        <a:p>
          <a:endParaRPr lang="en-US"/>
        </a:p>
      </dgm:t>
    </dgm:pt>
    <dgm:pt modelId="{64C0AC27-2E5C-4BB1-AE0C-A9CDC1D39992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2A65B0-B2C4-4197-A678-909640309C3B}" type="parTrans" cxnId="{0768ED59-206F-4394-AE38-49D3A570687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A22FDE1-9D33-46BD-959D-49E0C272B9E6}" type="sibTrans" cxnId="{0768ED59-206F-4394-AE38-49D3A5706874}">
      <dgm:prSet/>
      <dgm:spPr/>
      <dgm:t>
        <a:bodyPr/>
        <a:lstStyle/>
        <a:p>
          <a:endParaRPr lang="en-US"/>
        </a:p>
      </dgm:t>
    </dgm:pt>
    <dgm:pt modelId="{C2B6369E-F980-40F5-AA22-4723FD5B8661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AE95A81A-9E7B-4DFE-A3E7-E218891F71C8}" type="parTrans" cxnId="{1A225E62-FB67-40FF-A8E4-CA991D8C260B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E483E99-EABE-49C9-BDF6-B0FF341B535F}" type="sibTrans" cxnId="{1A225E62-FB67-40FF-A8E4-CA991D8C260B}">
      <dgm:prSet/>
      <dgm:spPr/>
      <dgm:t>
        <a:bodyPr/>
        <a:lstStyle/>
        <a:p>
          <a:endParaRPr lang="en-US"/>
        </a:p>
      </dgm:t>
    </dgm:pt>
    <dgm:pt modelId="{5B460AD2-0735-46DE-9332-C86071E3DE54}" type="pres">
      <dgm:prSet presAssocID="{E5919E52-E87E-49AE-997D-EC2469F217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07AF8A-5E54-46D3-A3C8-E3B19C3B8AA1}" type="pres">
      <dgm:prSet presAssocID="{368FD5D2-716A-4A69-BAD5-894AED26D082}" presName="centerShape" presStyleLbl="node0" presStyleIdx="0" presStyleCnt="1"/>
      <dgm:spPr/>
    </dgm:pt>
    <dgm:pt modelId="{C34C1E32-1BFD-489F-8434-46A0A9A1797E}" type="pres">
      <dgm:prSet presAssocID="{31BEA37B-6CC7-405A-A597-F2A1E382CB9E}" presName="Name9" presStyleLbl="parChTrans1D2" presStyleIdx="0" presStyleCnt="19"/>
      <dgm:spPr/>
    </dgm:pt>
    <dgm:pt modelId="{C278C40F-ECF4-4DD7-8E65-5C148A647607}" type="pres">
      <dgm:prSet presAssocID="{31BEA37B-6CC7-405A-A597-F2A1E382CB9E}" presName="connTx" presStyleLbl="parChTrans1D2" presStyleIdx="0" presStyleCnt="19"/>
      <dgm:spPr/>
    </dgm:pt>
    <dgm:pt modelId="{3F795B26-A779-4CE9-BAFC-4272CD4556A4}" type="pres">
      <dgm:prSet presAssocID="{B401E991-E3BB-4014-87F9-842B8C617801}" presName="node" presStyleLbl="node1" presStyleIdx="0" presStyleCnt="19" custRadScaleRad="71923" custRadScaleInc="439915">
        <dgm:presLayoutVars>
          <dgm:bulletEnabled val="1"/>
        </dgm:presLayoutVars>
      </dgm:prSet>
      <dgm:spPr/>
    </dgm:pt>
    <dgm:pt modelId="{22CF9D65-8289-4FA0-90AD-D58616028771}" type="pres">
      <dgm:prSet presAssocID="{14FB3019-DE72-4C1E-9204-F7F8165B0950}" presName="Name9" presStyleLbl="parChTrans1D2" presStyleIdx="1" presStyleCnt="19"/>
      <dgm:spPr/>
    </dgm:pt>
    <dgm:pt modelId="{FBD0BE56-88D1-41FE-B083-837A8D3175FF}" type="pres">
      <dgm:prSet presAssocID="{14FB3019-DE72-4C1E-9204-F7F8165B0950}" presName="connTx" presStyleLbl="parChTrans1D2" presStyleIdx="1" presStyleCnt="19"/>
      <dgm:spPr/>
    </dgm:pt>
    <dgm:pt modelId="{1702E665-E45C-43F5-B50F-8FF15B499D5A}" type="pres">
      <dgm:prSet presAssocID="{93C2DC16-58F9-48F6-8B85-A14DEB638527}" presName="node" presStyleLbl="node1" presStyleIdx="1" presStyleCnt="19" custRadScaleRad="124889" custRadScaleInc="422149">
        <dgm:presLayoutVars>
          <dgm:bulletEnabled val="1"/>
        </dgm:presLayoutVars>
      </dgm:prSet>
      <dgm:spPr/>
    </dgm:pt>
    <dgm:pt modelId="{1E6126A0-3F46-438F-82DB-238C3A7911AE}" type="pres">
      <dgm:prSet presAssocID="{3471B0E8-F0C9-44FD-84A5-6890A5312B05}" presName="Name9" presStyleLbl="parChTrans1D2" presStyleIdx="2" presStyleCnt="19"/>
      <dgm:spPr/>
    </dgm:pt>
    <dgm:pt modelId="{2C447EAE-A47B-4134-B543-82E93A248C8A}" type="pres">
      <dgm:prSet presAssocID="{3471B0E8-F0C9-44FD-84A5-6890A5312B05}" presName="connTx" presStyleLbl="parChTrans1D2" presStyleIdx="2" presStyleCnt="19"/>
      <dgm:spPr/>
    </dgm:pt>
    <dgm:pt modelId="{ACD7CFEE-032A-43B7-8D40-E82594F84845}" type="pres">
      <dgm:prSet presAssocID="{75F229BD-D662-4B3F-B6B1-44376E5961C2}" presName="node" presStyleLbl="node1" presStyleIdx="2" presStyleCnt="19" custRadScaleRad="63365" custRadScaleInc="339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4D88F-CCEE-4DAB-9536-D14F3F46D943}" type="pres">
      <dgm:prSet presAssocID="{B0C55F2E-CCE4-4BAB-97EB-99D526A21734}" presName="Name9" presStyleLbl="parChTrans1D2" presStyleIdx="3" presStyleCnt="19"/>
      <dgm:spPr/>
    </dgm:pt>
    <dgm:pt modelId="{D06A4104-551D-443B-8EC5-1B422253152F}" type="pres">
      <dgm:prSet presAssocID="{B0C55F2E-CCE4-4BAB-97EB-99D526A21734}" presName="connTx" presStyleLbl="parChTrans1D2" presStyleIdx="3" presStyleCnt="19"/>
      <dgm:spPr/>
    </dgm:pt>
    <dgm:pt modelId="{C905635A-1349-419B-B2BB-D73C7E19F2BB}" type="pres">
      <dgm:prSet presAssocID="{26A0BF36-CFBC-44A1-8DED-9D1AB9D1DA51}" presName="node" presStyleLbl="node1" presStyleIdx="3" presStyleCnt="19" custRadScaleRad="102554" custRadScaleInc="2737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1F3A2-EAA7-4132-8D16-8EEC47F43A26}" type="pres">
      <dgm:prSet presAssocID="{CCBFB0E9-5450-45C6-B64A-E52E47EE11B8}" presName="Name9" presStyleLbl="parChTrans1D2" presStyleIdx="4" presStyleCnt="19"/>
      <dgm:spPr/>
    </dgm:pt>
    <dgm:pt modelId="{B3672296-653B-4C53-A95B-3D69B90D81ED}" type="pres">
      <dgm:prSet presAssocID="{CCBFB0E9-5450-45C6-B64A-E52E47EE11B8}" presName="connTx" presStyleLbl="parChTrans1D2" presStyleIdx="4" presStyleCnt="19"/>
      <dgm:spPr/>
    </dgm:pt>
    <dgm:pt modelId="{EA87DBFF-3467-44C5-B2C0-BAF7B7ADFD02}" type="pres">
      <dgm:prSet presAssocID="{2261D3CE-08BA-40ED-9170-C0BC231FB8F4}" presName="node" presStyleLbl="node1" presStyleIdx="4" presStyleCnt="19" custRadScaleRad="46456" custRadScaleInc="737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6BCA1-DF6D-4FBC-84DB-09D7288B5B91}" type="pres">
      <dgm:prSet presAssocID="{38903600-8B70-4B4C-93FB-58503AE7A256}" presName="Name9" presStyleLbl="parChTrans1D2" presStyleIdx="5" presStyleCnt="19"/>
      <dgm:spPr/>
    </dgm:pt>
    <dgm:pt modelId="{4772CB5A-BEF3-4543-821B-DBE9602F339B}" type="pres">
      <dgm:prSet presAssocID="{38903600-8B70-4B4C-93FB-58503AE7A256}" presName="connTx" presStyleLbl="parChTrans1D2" presStyleIdx="5" presStyleCnt="19"/>
      <dgm:spPr/>
    </dgm:pt>
    <dgm:pt modelId="{9FAEC00E-D2FF-469C-82C3-4306841C4216}" type="pres">
      <dgm:prSet presAssocID="{2A5B423C-6C98-44E8-BFAD-BEB3E46DE9F5}" presName="node" presStyleLbl="node1" presStyleIdx="5" presStyleCnt="19" custRadScaleRad="68283" custRadScaleInc="280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DD19E-6E72-423B-BF6B-4DF551093635}" type="pres">
      <dgm:prSet presAssocID="{B429CD8A-3545-4652-8EAC-DAACEA80FB74}" presName="Name9" presStyleLbl="parChTrans1D2" presStyleIdx="6" presStyleCnt="19"/>
      <dgm:spPr/>
    </dgm:pt>
    <dgm:pt modelId="{C730C070-B73C-453C-ADED-225DE0E54337}" type="pres">
      <dgm:prSet presAssocID="{B429CD8A-3545-4652-8EAC-DAACEA80FB74}" presName="connTx" presStyleLbl="parChTrans1D2" presStyleIdx="6" presStyleCnt="19"/>
      <dgm:spPr/>
    </dgm:pt>
    <dgm:pt modelId="{FAC2E698-5358-4A6E-B85C-C9772E78ED42}" type="pres">
      <dgm:prSet presAssocID="{8A8442FC-DFFC-4170-BA90-2D961EF4BB44}" presName="node" presStyleLbl="node1" presStyleIdx="6" presStyleCnt="19" custRadScaleRad="106727" custRadScaleInc="-153716">
        <dgm:presLayoutVars>
          <dgm:bulletEnabled val="1"/>
        </dgm:presLayoutVars>
      </dgm:prSet>
      <dgm:spPr/>
    </dgm:pt>
    <dgm:pt modelId="{E8CF675E-ACBA-43A5-BCE0-C8870BFB4BD0}" type="pres">
      <dgm:prSet presAssocID="{D0DF1B60-DB4F-49D8-9A93-32273FD77A4A}" presName="Name9" presStyleLbl="parChTrans1D2" presStyleIdx="7" presStyleCnt="19"/>
      <dgm:spPr/>
    </dgm:pt>
    <dgm:pt modelId="{FED9A36E-56ED-4EB6-9B30-E76A6926A519}" type="pres">
      <dgm:prSet presAssocID="{D0DF1B60-DB4F-49D8-9A93-32273FD77A4A}" presName="connTx" presStyleLbl="parChTrans1D2" presStyleIdx="7" presStyleCnt="19"/>
      <dgm:spPr/>
    </dgm:pt>
    <dgm:pt modelId="{9D5D382A-2D52-4649-86AA-BF6ADDAC9458}" type="pres">
      <dgm:prSet presAssocID="{BEEB32AE-03DA-4098-AB17-7020D2E753A0}" presName="node" presStyleLbl="node1" presStyleIdx="7" presStyleCnt="19" custRadScaleRad="109605" custRadScaleInc="-210656">
        <dgm:presLayoutVars>
          <dgm:bulletEnabled val="1"/>
        </dgm:presLayoutVars>
      </dgm:prSet>
      <dgm:spPr/>
    </dgm:pt>
    <dgm:pt modelId="{4BA69226-5483-4C8A-82F1-569923629BF0}" type="pres">
      <dgm:prSet presAssocID="{66FE7C28-1BB3-41D4-958F-E61F31EF80E8}" presName="Name9" presStyleLbl="parChTrans1D2" presStyleIdx="8" presStyleCnt="19"/>
      <dgm:spPr/>
    </dgm:pt>
    <dgm:pt modelId="{ED3CB3FB-FB60-48D8-A5BB-471F4BC7D315}" type="pres">
      <dgm:prSet presAssocID="{66FE7C28-1BB3-41D4-958F-E61F31EF80E8}" presName="connTx" presStyleLbl="parChTrans1D2" presStyleIdx="8" presStyleCnt="19"/>
      <dgm:spPr/>
    </dgm:pt>
    <dgm:pt modelId="{30E93AA0-7997-4CBA-B57E-4C7E3BF4C66E}" type="pres">
      <dgm:prSet presAssocID="{C55F2626-9395-4C00-91A5-9F5342256D53}" presName="node" presStyleLbl="node1" presStyleIdx="8" presStyleCnt="19" custRadScaleRad="103626" custRadScaleInc="-1314969">
        <dgm:presLayoutVars>
          <dgm:bulletEnabled val="1"/>
        </dgm:presLayoutVars>
      </dgm:prSet>
      <dgm:spPr/>
    </dgm:pt>
    <dgm:pt modelId="{33A1D7F7-42D2-4584-AE77-F6C69DC444A6}" type="pres">
      <dgm:prSet presAssocID="{D4B8BD25-90E8-40F3-BD86-F21FACE3A666}" presName="Name9" presStyleLbl="parChTrans1D2" presStyleIdx="9" presStyleCnt="19"/>
      <dgm:spPr/>
    </dgm:pt>
    <dgm:pt modelId="{4352A626-17ED-4DF9-858D-5839B9107B20}" type="pres">
      <dgm:prSet presAssocID="{D4B8BD25-90E8-40F3-BD86-F21FACE3A666}" presName="connTx" presStyleLbl="parChTrans1D2" presStyleIdx="9" presStyleCnt="19"/>
      <dgm:spPr/>
    </dgm:pt>
    <dgm:pt modelId="{8A0C15F6-F452-4839-B951-07FF947700A0}" type="pres">
      <dgm:prSet presAssocID="{F0FC8295-A4CE-440B-8092-D53768D1E144}" presName="node" presStyleLbl="node1" presStyleIdx="9" presStyleCnt="19" custRadScaleRad="88195" custRadScaleInc="1446103">
        <dgm:presLayoutVars>
          <dgm:bulletEnabled val="1"/>
        </dgm:presLayoutVars>
      </dgm:prSet>
      <dgm:spPr/>
    </dgm:pt>
    <dgm:pt modelId="{FBA99BF9-7326-4D5B-AED6-76C8FD654079}" type="pres">
      <dgm:prSet presAssocID="{D3C75A2B-D7DD-4F4D-B452-4F88B303F3CA}" presName="Name9" presStyleLbl="parChTrans1D2" presStyleIdx="10" presStyleCnt="19"/>
      <dgm:spPr/>
    </dgm:pt>
    <dgm:pt modelId="{2EB26DDC-DBEF-49A5-8860-06DA568B54C3}" type="pres">
      <dgm:prSet presAssocID="{D3C75A2B-D7DD-4F4D-B452-4F88B303F3CA}" presName="connTx" presStyleLbl="parChTrans1D2" presStyleIdx="10" presStyleCnt="19"/>
      <dgm:spPr/>
    </dgm:pt>
    <dgm:pt modelId="{458F769A-9BDE-4F2F-8076-BD1E013F92A7}" type="pres">
      <dgm:prSet presAssocID="{387A9A5A-AE0A-49E8-BA1D-6F49DA134EAA}" presName="node" presStyleLbl="node1" presStyleIdx="10" presStyleCnt="19" custRadScaleRad="56172" custRadScaleInc="344904">
        <dgm:presLayoutVars>
          <dgm:bulletEnabled val="1"/>
        </dgm:presLayoutVars>
      </dgm:prSet>
      <dgm:spPr/>
    </dgm:pt>
    <dgm:pt modelId="{CBED5463-4D47-43C0-884E-C8CFBEA270E9}" type="pres">
      <dgm:prSet presAssocID="{3D6E3708-A1DD-416F-8AE7-BFF66BA01BDB}" presName="Name9" presStyleLbl="parChTrans1D2" presStyleIdx="11" presStyleCnt="19"/>
      <dgm:spPr/>
    </dgm:pt>
    <dgm:pt modelId="{5BA894C3-BFC3-42B4-8B33-3FC75535C4B4}" type="pres">
      <dgm:prSet presAssocID="{3D6E3708-A1DD-416F-8AE7-BFF66BA01BDB}" presName="connTx" presStyleLbl="parChTrans1D2" presStyleIdx="11" presStyleCnt="19"/>
      <dgm:spPr/>
    </dgm:pt>
    <dgm:pt modelId="{985D9982-06A1-4DFB-92A6-D8E4C3A6D180}" type="pres">
      <dgm:prSet presAssocID="{E184D84C-FA5C-48CF-84B5-F7509FE63833}" presName="node" presStyleLbl="node1" presStyleIdx="11" presStyleCnt="19" custRadScaleRad="86408" custRadScaleInc="409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C1220-6E51-4888-8D3A-C158EFE405D0}" type="pres">
      <dgm:prSet presAssocID="{69F31504-70D6-4B1C-8325-ED964D9F75DF}" presName="Name9" presStyleLbl="parChTrans1D2" presStyleIdx="12" presStyleCnt="19"/>
      <dgm:spPr/>
    </dgm:pt>
    <dgm:pt modelId="{15DA6FD1-343F-42BB-9C7A-1204B7479AE2}" type="pres">
      <dgm:prSet presAssocID="{69F31504-70D6-4B1C-8325-ED964D9F75DF}" presName="connTx" presStyleLbl="parChTrans1D2" presStyleIdx="12" presStyleCnt="19"/>
      <dgm:spPr/>
    </dgm:pt>
    <dgm:pt modelId="{8D408326-2E32-4B5A-A387-87FF51890A61}" type="pres">
      <dgm:prSet presAssocID="{0F8C7EAE-1610-4600-A795-CEF175A5F779}" presName="node" presStyleLbl="node1" presStyleIdx="12" presStyleCnt="19" custRadScaleRad="41731" custRadScaleInc="-461414">
        <dgm:presLayoutVars>
          <dgm:bulletEnabled val="1"/>
        </dgm:presLayoutVars>
      </dgm:prSet>
      <dgm:spPr/>
    </dgm:pt>
    <dgm:pt modelId="{800036B1-3F94-4240-9997-BAB48377B293}" type="pres">
      <dgm:prSet presAssocID="{71AA9BF9-FF18-43FE-A133-DD82A9026BCB}" presName="Name9" presStyleLbl="parChTrans1D2" presStyleIdx="13" presStyleCnt="19"/>
      <dgm:spPr/>
    </dgm:pt>
    <dgm:pt modelId="{17103EDA-C1CA-4775-B8C1-F70EFFB7857E}" type="pres">
      <dgm:prSet presAssocID="{71AA9BF9-FF18-43FE-A133-DD82A9026BCB}" presName="connTx" presStyleLbl="parChTrans1D2" presStyleIdx="13" presStyleCnt="19"/>
      <dgm:spPr/>
    </dgm:pt>
    <dgm:pt modelId="{E97A9674-7682-4650-9FA0-6A080ECD493A}" type="pres">
      <dgm:prSet presAssocID="{3AB23663-6171-4F2E-958C-458A18B11D08}" presName="node" presStyleLbl="node1" presStyleIdx="13" presStyleCnt="19" custRadScaleRad="81240" custRadScaleInc="218103">
        <dgm:presLayoutVars>
          <dgm:bulletEnabled val="1"/>
        </dgm:presLayoutVars>
      </dgm:prSet>
      <dgm:spPr/>
    </dgm:pt>
    <dgm:pt modelId="{2263C40B-5CFA-4A9F-A360-A90808227AFC}" type="pres">
      <dgm:prSet presAssocID="{63711F1C-0577-464B-8773-745D82CDC2D9}" presName="Name9" presStyleLbl="parChTrans1D2" presStyleIdx="14" presStyleCnt="19"/>
      <dgm:spPr/>
    </dgm:pt>
    <dgm:pt modelId="{710482CF-775D-486D-8B03-4E01373790C8}" type="pres">
      <dgm:prSet presAssocID="{63711F1C-0577-464B-8773-745D82CDC2D9}" presName="connTx" presStyleLbl="parChTrans1D2" presStyleIdx="14" presStyleCnt="19"/>
      <dgm:spPr/>
    </dgm:pt>
    <dgm:pt modelId="{F8E4DDD4-D127-4872-9890-D4B5FB6FBACF}" type="pres">
      <dgm:prSet presAssocID="{15EA926E-BACD-4E19-B127-4CDC08B7552E}" presName="node" presStyleLbl="node1" presStyleIdx="14" presStyleCnt="19" custRadScaleRad="59652" custRadScaleInc="246813">
        <dgm:presLayoutVars>
          <dgm:bulletEnabled val="1"/>
        </dgm:presLayoutVars>
      </dgm:prSet>
      <dgm:spPr/>
    </dgm:pt>
    <dgm:pt modelId="{75696803-E12D-4D81-8974-81DE547F622A}" type="pres">
      <dgm:prSet presAssocID="{17E5E9A6-B88E-412B-9D68-E2DE50464BA3}" presName="Name9" presStyleLbl="parChTrans1D2" presStyleIdx="15" presStyleCnt="19"/>
      <dgm:spPr/>
    </dgm:pt>
    <dgm:pt modelId="{74262060-C852-43A1-BFB6-FE49D8D0E55D}" type="pres">
      <dgm:prSet presAssocID="{17E5E9A6-B88E-412B-9D68-E2DE50464BA3}" presName="connTx" presStyleLbl="parChTrans1D2" presStyleIdx="15" presStyleCnt="19"/>
      <dgm:spPr/>
    </dgm:pt>
    <dgm:pt modelId="{02197E72-CBBA-400F-BEEE-5D0670480500}" type="pres">
      <dgm:prSet presAssocID="{B8BEDBF9-DB2A-4548-BAB7-560AD081C5AD}" presName="node" presStyleLbl="node1" presStyleIdx="15" presStyleCnt="19" custRadScaleRad="128928" custRadScaleInc="428984">
        <dgm:presLayoutVars>
          <dgm:bulletEnabled val="1"/>
        </dgm:presLayoutVars>
      </dgm:prSet>
      <dgm:spPr/>
    </dgm:pt>
    <dgm:pt modelId="{DDD034A5-7FC0-468D-AF03-70C41401CF67}" type="pres">
      <dgm:prSet presAssocID="{3D2A65B0-B2C4-4197-A678-909640309C3B}" presName="Name9" presStyleLbl="parChTrans1D2" presStyleIdx="16" presStyleCnt="19"/>
      <dgm:spPr/>
    </dgm:pt>
    <dgm:pt modelId="{BB857027-2F2E-45B5-9CCB-BEFFAB51A836}" type="pres">
      <dgm:prSet presAssocID="{3D2A65B0-B2C4-4197-A678-909640309C3B}" presName="connTx" presStyleLbl="parChTrans1D2" presStyleIdx="16" presStyleCnt="19"/>
      <dgm:spPr/>
    </dgm:pt>
    <dgm:pt modelId="{87028C6E-3E00-4741-851F-39925418800D}" type="pres">
      <dgm:prSet presAssocID="{64C0AC27-2E5C-4BB1-AE0C-A9CDC1D39992}" presName="node" presStyleLbl="node1" presStyleIdx="16" presStyleCnt="19" custRadScaleRad="86105" custRadScaleInc="334629">
        <dgm:presLayoutVars>
          <dgm:bulletEnabled val="1"/>
        </dgm:presLayoutVars>
      </dgm:prSet>
      <dgm:spPr/>
    </dgm:pt>
    <dgm:pt modelId="{BF720359-07CA-4DCC-91D7-1560435C1987}" type="pres">
      <dgm:prSet presAssocID="{AE95A81A-9E7B-4DFE-A3E7-E218891F71C8}" presName="Name9" presStyleLbl="parChTrans1D2" presStyleIdx="17" presStyleCnt="19"/>
      <dgm:spPr/>
    </dgm:pt>
    <dgm:pt modelId="{B4AEC7C3-42D2-4F10-9122-417BF2E031E9}" type="pres">
      <dgm:prSet presAssocID="{AE95A81A-9E7B-4DFE-A3E7-E218891F71C8}" presName="connTx" presStyleLbl="parChTrans1D2" presStyleIdx="17" presStyleCnt="19"/>
      <dgm:spPr/>
    </dgm:pt>
    <dgm:pt modelId="{825EAF14-8B98-415C-8E8E-8ABFCD248608}" type="pres">
      <dgm:prSet presAssocID="{C2B6369E-F980-40F5-AA22-4723FD5B8661}" presName="node" presStyleLbl="node1" presStyleIdx="17" presStyleCnt="19" custRadScaleRad="63486" custRadScaleInc="306978">
        <dgm:presLayoutVars>
          <dgm:bulletEnabled val="1"/>
        </dgm:presLayoutVars>
      </dgm:prSet>
      <dgm:spPr/>
    </dgm:pt>
    <dgm:pt modelId="{C768B224-B2E8-4757-A1C4-CDC0C1D78CFE}" type="pres">
      <dgm:prSet presAssocID="{F641284D-5743-4CA6-A23F-78DD59D08AB0}" presName="Name9" presStyleLbl="parChTrans1D2" presStyleIdx="18" presStyleCnt="19"/>
      <dgm:spPr/>
    </dgm:pt>
    <dgm:pt modelId="{D988551F-7024-49EC-9CB8-F84F5742B24B}" type="pres">
      <dgm:prSet presAssocID="{F641284D-5743-4CA6-A23F-78DD59D08AB0}" presName="connTx" presStyleLbl="parChTrans1D2" presStyleIdx="18" presStyleCnt="19"/>
      <dgm:spPr/>
    </dgm:pt>
    <dgm:pt modelId="{507E3F72-7EC4-4F87-9621-0EF4B16C07B9}" type="pres">
      <dgm:prSet presAssocID="{250FA520-B3A3-4BA5-B15E-79971D4C4DE3}" presName="node" presStyleLbl="node1" presStyleIdx="18" presStyleCnt="19" custRadScaleRad="102392" custRadScaleInc="277644">
        <dgm:presLayoutVars>
          <dgm:bulletEnabled val="1"/>
        </dgm:presLayoutVars>
      </dgm:prSet>
      <dgm:spPr/>
    </dgm:pt>
  </dgm:ptLst>
  <dgm:cxnLst>
    <dgm:cxn modelId="{26604A40-EE04-4C5E-9B3C-C37F8F4F6231}" type="presOf" srcId="{C55F2626-9395-4C00-91A5-9F5342256D53}" destId="{30E93AA0-7997-4CBA-B57E-4C7E3BF4C66E}" srcOrd="0" destOrd="0" presId="urn:microsoft.com/office/officeart/2005/8/layout/radial1"/>
    <dgm:cxn modelId="{FF905247-6CE3-4CD2-B16F-3E4247B7DF34}" type="presOf" srcId="{93C2DC16-58F9-48F6-8B85-A14DEB638527}" destId="{1702E665-E45C-43F5-B50F-8FF15B499D5A}" srcOrd="0" destOrd="0" presId="urn:microsoft.com/office/officeart/2005/8/layout/radial1"/>
    <dgm:cxn modelId="{D8685C2F-0CBA-436F-B162-035781FD3210}" type="presOf" srcId="{CCBFB0E9-5450-45C6-B64A-E52E47EE11B8}" destId="{B3672296-653B-4C53-A95B-3D69B90D81ED}" srcOrd="1" destOrd="0" presId="urn:microsoft.com/office/officeart/2005/8/layout/radial1"/>
    <dgm:cxn modelId="{32FFA5D7-4692-49AE-B0DF-7032D3BFB264}" type="presOf" srcId="{71AA9BF9-FF18-43FE-A133-DD82A9026BCB}" destId="{800036B1-3F94-4240-9997-BAB48377B293}" srcOrd="0" destOrd="0" presId="urn:microsoft.com/office/officeart/2005/8/layout/radial1"/>
    <dgm:cxn modelId="{77970D51-621E-46AD-BBF7-48986C458E64}" type="presOf" srcId="{3D2A65B0-B2C4-4197-A678-909640309C3B}" destId="{BB857027-2F2E-45B5-9CCB-BEFFAB51A836}" srcOrd="1" destOrd="0" presId="urn:microsoft.com/office/officeart/2005/8/layout/radial1"/>
    <dgm:cxn modelId="{542C2ADE-BC9C-428E-9EDE-1FEC28ED6E01}" type="presOf" srcId="{D0DF1B60-DB4F-49D8-9A93-32273FD77A4A}" destId="{FED9A36E-56ED-4EB6-9B30-E76A6926A519}" srcOrd="1" destOrd="0" presId="urn:microsoft.com/office/officeart/2005/8/layout/radial1"/>
    <dgm:cxn modelId="{E9BFE19F-3904-4C64-85B5-4DDF846FD824}" type="presOf" srcId="{3471B0E8-F0C9-44FD-84A5-6890A5312B05}" destId="{1E6126A0-3F46-438F-82DB-238C3A7911AE}" srcOrd="0" destOrd="0" presId="urn:microsoft.com/office/officeart/2005/8/layout/radial1"/>
    <dgm:cxn modelId="{097C1241-E11C-410C-87D8-7EF859219924}" type="presOf" srcId="{69F31504-70D6-4B1C-8325-ED964D9F75DF}" destId="{02EC1220-6E51-4888-8D3A-C158EFE405D0}" srcOrd="0" destOrd="0" presId="urn:microsoft.com/office/officeart/2005/8/layout/radial1"/>
    <dgm:cxn modelId="{4B0568D8-7648-4D80-B04E-389AB869FA82}" type="presOf" srcId="{31BEA37B-6CC7-405A-A597-F2A1E382CB9E}" destId="{C278C40F-ECF4-4DD7-8E65-5C148A647607}" srcOrd="1" destOrd="0" presId="urn:microsoft.com/office/officeart/2005/8/layout/radial1"/>
    <dgm:cxn modelId="{355B98E4-13D4-48D3-B833-4225122D7A64}" type="presOf" srcId="{250FA520-B3A3-4BA5-B15E-79971D4C4DE3}" destId="{507E3F72-7EC4-4F87-9621-0EF4B16C07B9}" srcOrd="0" destOrd="0" presId="urn:microsoft.com/office/officeart/2005/8/layout/radial1"/>
    <dgm:cxn modelId="{D6F8F325-8EC4-4175-96E1-08DAC19E9086}" type="presOf" srcId="{C2B6369E-F980-40F5-AA22-4723FD5B8661}" destId="{825EAF14-8B98-415C-8E8E-8ABFCD248608}" srcOrd="0" destOrd="0" presId="urn:microsoft.com/office/officeart/2005/8/layout/radial1"/>
    <dgm:cxn modelId="{EDCC4615-CBA9-4C2F-9B0B-5C48B3B2B5D0}" srcId="{368FD5D2-716A-4A69-BAD5-894AED26D082}" destId="{C55F2626-9395-4C00-91A5-9F5342256D53}" srcOrd="8" destOrd="0" parTransId="{66FE7C28-1BB3-41D4-958F-E61F31EF80E8}" sibTransId="{74018A58-208B-4EA7-9C3C-A57ECA67D7E9}"/>
    <dgm:cxn modelId="{0925FA2B-6A4D-4A78-B504-D840DD05104D}" type="presOf" srcId="{8A8442FC-DFFC-4170-BA90-2D961EF4BB44}" destId="{FAC2E698-5358-4A6E-B85C-C9772E78ED42}" srcOrd="0" destOrd="0" presId="urn:microsoft.com/office/officeart/2005/8/layout/radial1"/>
    <dgm:cxn modelId="{FE050A84-1810-48BD-81B7-CE4B64D59CAD}" type="presOf" srcId="{38903600-8B70-4B4C-93FB-58503AE7A256}" destId="{4772CB5A-BEF3-4543-821B-DBE9602F339B}" srcOrd="1" destOrd="0" presId="urn:microsoft.com/office/officeart/2005/8/layout/radial1"/>
    <dgm:cxn modelId="{32221F5B-5626-4208-9FD8-56932EC8342E}" srcId="{368FD5D2-716A-4A69-BAD5-894AED26D082}" destId="{250FA520-B3A3-4BA5-B15E-79971D4C4DE3}" srcOrd="18" destOrd="0" parTransId="{F641284D-5743-4CA6-A23F-78DD59D08AB0}" sibTransId="{A26B05A9-CE70-4A42-A697-70DD81D303BC}"/>
    <dgm:cxn modelId="{311E7781-2392-482B-809B-3D038A06EB4D}" type="presOf" srcId="{66FE7C28-1BB3-41D4-958F-E61F31EF80E8}" destId="{ED3CB3FB-FB60-48D8-A5BB-471F4BC7D315}" srcOrd="1" destOrd="0" presId="urn:microsoft.com/office/officeart/2005/8/layout/radial1"/>
    <dgm:cxn modelId="{DDE802CD-F58B-4853-9333-419DD683FD49}" srcId="{368FD5D2-716A-4A69-BAD5-894AED26D082}" destId="{2261D3CE-08BA-40ED-9170-C0BC231FB8F4}" srcOrd="4" destOrd="0" parTransId="{CCBFB0E9-5450-45C6-B64A-E52E47EE11B8}" sibTransId="{9E0410E7-4A3B-422D-9B0A-631F07746112}"/>
    <dgm:cxn modelId="{4A50031C-3198-4733-A12F-EE05D3DCC1AD}" srcId="{368FD5D2-716A-4A69-BAD5-894AED26D082}" destId="{75F229BD-D662-4B3F-B6B1-44376E5961C2}" srcOrd="2" destOrd="0" parTransId="{3471B0E8-F0C9-44FD-84A5-6890A5312B05}" sibTransId="{49CEAF0A-D383-4A94-98BE-EFC8DA42653F}"/>
    <dgm:cxn modelId="{BF1D5D55-2C7D-4E79-A55D-9252928174A3}" type="presOf" srcId="{17E5E9A6-B88E-412B-9D68-E2DE50464BA3}" destId="{74262060-C852-43A1-BFB6-FE49D8D0E55D}" srcOrd="1" destOrd="0" presId="urn:microsoft.com/office/officeart/2005/8/layout/radial1"/>
    <dgm:cxn modelId="{C59B7162-8DB7-4AE8-969E-D249CA91ACEE}" srcId="{368FD5D2-716A-4A69-BAD5-894AED26D082}" destId="{B401E991-E3BB-4014-87F9-842B8C617801}" srcOrd="0" destOrd="0" parTransId="{31BEA37B-6CC7-405A-A597-F2A1E382CB9E}" sibTransId="{0649AC5A-FE9A-49AB-8870-B332E3FC2F73}"/>
    <dgm:cxn modelId="{ABE1F898-3E82-4564-B2EF-564DB766B421}" type="presOf" srcId="{3AB23663-6171-4F2E-958C-458A18B11D08}" destId="{E97A9674-7682-4650-9FA0-6A080ECD493A}" srcOrd="0" destOrd="0" presId="urn:microsoft.com/office/officeart/2005/8/layout/radial1"/>
    <dgm:cxn modelId="{4FC05C84-872F-4AE6-8B4C-1CC7C71F848D}" srcId="{368FD5D2-716A-4A69-BAD5-894AED26D082}" destId="{E184D84C-FA5C-48CF-84B5-F7509FE63833}" srcOrd="11" destOrd="0" parTransId="{3D6E3708-A1DD-416F-8AE7-BFF66BA01BDB}" sibTransId="{75FD9737-E18E-43AA-9BAB-974F3B98748C}"/>
    <dgm:cxn modelId="{EBDABA20-0270-408E-9859-6DB5027D24DF}" type="presOf" srcId="{B8BEDBF9-DB2A-4548-BAB7-560AD081C5AD}" destId="{02197E72-CBBA-400F-BEEE-5D0670480500}" srcOrd="0" destOrd="0" presId="urn:microsoft.com/office/officeart/2005/8/layout/radial1"/>
    <dgm:cxn modelId="{E522914F-776C-4EA6-8067-AC8EB17B2D99}" type="presOf" srcId="{17E5E9A6-B88E-412B-9D68-E2DE50464BA3}" destId="{75696803-E12D-4D81-8974-81DE547F622A}" srcOrd="0" destOrd="0" presId="urn:microsoft.com/office/officeart/2005/8/layout/radial1"/>
    <dgm:cxn modelId="{2BD4035B-7F6F-4633-BAB0-5C0437D3C0CA}" type="presOf" srcId="{26A0BF36-CFBC-44A1-8DED-9D1AB9D1DA51}" destId="{C905635A-1349-419B-B2BB-D73C7E19F2BB}" srcOrd="0" destOrd="0" presId="urn:microsoft.com/office/officeart/2005/8/layout/radial1"/>
    <dgm:cxn modelId="{6F4D3180-3DFE-401D-86A3-9ADA8DAC8579}" type="presOf" srcId="{14FB3019-DE72-4C1E-9204-F7F8165B0950}" destId="{22CF9D65-8289-4FA0-90AD-D58616028771}" srcOrd="0" destOrd="0" presId="urn:microsoft.com/office/officeart/2005/8/layout/radial1"/>
    <dgm:cxn modelId="{49D8D99C-862F-4B4E-9860-1BC7F4BE094B}" type="presOf" srcId="{B0C55F2E-CCE4-4BAB-97EB-99D526A21734}" destId="{D06A4104-551D-443B-8EC5-1B422253152F}" srcOrd="1" destOrd="0" presId="urn:microsoft.com/office/officeart/2005/8/layout/radial1"/>
    <dgm:cxn modelId="{5338BFC9-A6ED-4E29-B84B-A721D7972CE2}" type="presOf" srcId="{31BEA37B-6CC7-405A-A597-F2A1E382CB9E}" destId="{C34C1E32-1BFD-489F-8434-46A0A9A1797E}" srcOrd="0" destOrd="0" presId="urn:microsoft.com/office/officeart/2005/8/layout/radial1"/>
    <dgm:cxn modelId="{113A544D-3BF5-4833-AB93-D77C99A955BC}" type="presOf" srcId="{D0DF1B60-DB4F-49D8-9A93-32273FD77A4A}" destId="{E8CF675E-ACBA-43A5-BCE0-C8870BFB4BD0}" srcOrd="0" destOrd="0" presId="urn:microsoft.com/office/officeart/2005/8/layout/radial1"/>
    <dgm:cxn modelId="{E8F6A699-360F-4407-9209-45C698EC4446}" type="presOf" srcId="{0F8C7EAE-1610-4600-A795-CEF175A5F779}" destId="{8D408326-2E32-4B5A-A387-87FF51890A61}" srcOrd="0" destOrd="0" presId="urn:microsoft.com/office/officeart/2005/8/layout/radial1"/>
    <dgm:cxn modelId="{D233C011-6567-4F96-B2F1-8975161CF8BE}" srcId="{368FD5D2-716A-4A69-BAD5-894AED26D082}" destId="{387A9A5A-AE0A-49E8-BA1D-6F49DA134EAA}" srcOrd="10" destOrd="0" parTransId="{D3C75A2B-D7DD-4F4D-B452-4F88B303F3CA}" sibTransId="{F03A6B45-ED37-48DD-9240-BAE0B6A15571}"/>
    <dgm:cxn modelId="{8FECA55E-3FD9-401A-9D29-B1C253F4F064}" srcId="{368FD5D2-716A-4A69-BAD5-894AED26D082}" destId="{93C2DC16-58F9-48F6-8B85-A14DEB638527}" srcOrd="1" destOrd="0" parTransId="{14FB3019-DE72-4C1E-9204-F7F8165B0950}" sibTransId="{875BD7B4-A535-4102-BE51-4C50861DA37D}"/>
    <dgm:cxn modelId="{FC78CEA0-8205-44A0-99B4-9D972D420D9D}" type="presOf" srcId="{3D6E3708-A1DD-416F-8AE7-BFF66BA01BDB}" destId="{CBED5463-4D47-43C0-884E-C8CFBEA270E9}" srcOrd="0" destOrd="0" presId="urn:microsoft.com/office/officeart/2005/8/layout/radial1"/>
    <dgm:cxn modelId="{6DF41A46-C7D7-4292-BA6B-5B7ED2F4734C}" type="presOf" srcId="{D4B8BD25-90E8-40F3-BD86-F21FACE3A666}" destId="{4352A626-17ED-4DF9-858D-5839B9107B20}" srcOrd="1" destOrd="0" presId="urn:microsoft.com/office/officeart/2005/8/layout/radial1"/>
    <dgm:cxn modelId="{F4653EEE-FAE5-4783-8D2C-11ACC5912C72}" srcId="{368FD5D2-716A-4A69-BAD5-894AED26D082}" destId="{8A8442FC-DFFC-4170-BA90-2D961EF4BB44}" srcOrd="6" destOrd="0" parTransId="{B429CD8A-3545-4652-8EAC-DAACEA80FB74}" sibTransId="{C4C09A92-5461-4A6F-8673-088A90F19CCB}"/>
    <dgm:cxn modelId="{F8E83427-8B61-4FD7-814C-91CCA26CFE07}" srcId="{368FD5D2-716A-4A69-BAD5-894AED26D082}" destId="{2A5B423C-6C98-44E8-BFAD-BEB3E46DE9F5}" srcOrd="5" destOrd="0" parTransId="{38903600-8B70-4B4C-93FB-58503AE7A256}" sibTransId="{F4918721-6B44-43CB-8E6A-A3D9131A3798}"/>
    <dgm:cxn modelId="{1AEBF866-538A-44A8-B0F1-A7E00D2ED865}" type="presOf" srcId="{B401E991-E3BB-4014-87F9-842B8C617801}" destId="{3F795B26-A779-4CE9-BAFC-4272CD4556A4}" srcOrd="0" destOrd="0" presId="urn:microsoft.com/office/officeart/2005/8/layout/radial1"/>
    <dgm:cxn modelId="{9A2C946E-3DB5-466D-AB4A-B9234E3164C4}" type="presOf" srcId="{66FE7C28-1BB3-41D4-958F-E61F31EF80E8}" destId="{4BA69226-5483-4C8A-82F1-569923629BF0}" srcOrd="0" destOrd="0" presId="urn:microsoft.com/office/officeart/2005/8/layout/radial1"/>
    <dgm:cxn modelId="{3C458BD2-48AB-42C7-A15B-96ED8B5E6887}" type="presOf" srcId="{B429CD8A-3545-4652-8EAC-DAACEA80FB74}" destId="{C730C070-B73C-453C-ADED-225DE0E54337}" srcOrd="1" destOrd="0" presId="urn:microsoft.com/office/officeart/2005/8/layout/radial1"/>
    <dgm:cxn modelId="{A51F9F92-C8F3-4A0D-938F-914E097CA727}" type="presOf" srcId="{387A9A5A-AE0A-49E8-BA1D-6F49DA134EAA}" destId="{458F769A-9BDE-4F2F-8076-BD1E013F92A7}" srcOrd="0" destOrd="0" presId="urn:microsoft.com/office/officeart/2005/8/layout/radial1"/>
    <dgm:cxn modelId="{E533CB11-F68C-419C-9043-4CC009F7B687}" type="presOf" srcId="{B0C55F2E-CCE4-4BAB-97EB-99D526A21734}" destId="{3FD4D88F-CCEE-4DAB-9536-D14F3F46D943}" srcOrd="0" destOrd="0" presId="urn:microsoft.com/office/officeart/2005/8/layout/radial1"/>
    <dgm:cxn modelId="{2417D882-B3F0-40A6-83A2-0CE521719278}" type="presOf" srcId="{3471B0E8-F0C9-44FD-84A5-6890A5312B05}" destId="{2C447EAE-A47B-4134-B543-82E93A248C8A}" srcOrd="1" destOrd="0" presId="urn:microsoft.com/office/officeart/2005/8/layout/radial1"/>
    <dgm:cxn modelId="{44ABDC5E-476A-4E31-832E-EA6E89CA26D4}" type="presOf" srcId="{368FD5D2-716A-4A69-BAD5-894AED26D082}" destId="{E507AF8A-5E54-46D3-A3C8-E3B19C3B8AA1}" srcOrd="0" destOrd="0" presId="urn:microsoft.com/office/officeart/2005/8/layout/radial1"/>
    <dgm:cxn modelId="{F3D8A6BA-EB07-458F-88E1-E9807FDFF4CD}" type="presOf" srcId="{F641284D-5743-4CA6-A23F-78DD59D08AB0}" destId="{D988551F-7024-49EC-9CB8-F84F5742B24B}" srcOrd="1" destOrd="0" presId="urn:microsoft.com/office/officeart/2005/8/layout/radial1"/>
    <dgm:cxn modelId="{D370B0B1-20AB-4FE5-A216-4A6DF3910AF7}" type="presOf" srcId="{63711F1C-0577-464B-8773-745D82CDC2D9}" destId="{710482CF-775D-486D-8B03-4E01373790C8}" srcOrd="1" destOrd="0" presId="urn:microsoft.com/office/officeart/2005/8/layout/radial1"/>
    <dgm:cxn modelId="{2495470C-C0E9-45FB-89BF-29265A83FA7F}" type="presOf" srcId="{B429CD8A-3545-4652-8EAC-DAACEA80FB74}" destId="{C0CDD19E-6E72-423B-BF6B-4DF551093635}" srcOrd="0" destOrd="0" presId="urn:microsoft.com/office/officeart/2005/8/layout/radial1"/>
    <dgm:cxn modelId="{0768ED59-206F-4394-AE38-49D3A5706874}" srcId="{368FD5D2-716A-4A69-BAD5-894AED26D082}" destId="{64C0AC27-2E5C-4BB1-AE0C-A9CDC1D39992}" srcOrd="16" destOrd="0" parTransId="{3D2A65B0-B2C4-4197-A678-909640309C3B}" sibTransId="{9A22FDE1-9D33-46BD-959D-49E0C272B9E6}"/>
    <dgm:cxn modelId="{43F44938-04F1-423D-BD5E-DFA0F081A480}" type="presOf" srcId="{2261D3CE-08BA-40ED-9170-C0BC231FB8F4}" destId="{EA87DBFF-3467-44C5-B2C0-BAF7B7ADFD02}" srcOrd="0" destOrd="0" presId="urn:microsoft.com/office/officeart/2005/8/layout/radial1"/>
    <dgm:cxn modelId="{7203376D-98C8-47A1-A98B-EB0C875201F3}" type="presOf" srcId="{F641284D-5743-4CA6-A23F-78DD59D08AB0}" destId="{C768B224-B2E8-4757-A1C4-CDC0C1D78CFE}" srcOrd="0" destOrd="0" presId="urn:microsoft.com/office/officeart/2005/8/layout/radial1"/>
    <dgm:cxn modelId="{EABD02BD-83B7-44A2-8FF8-FCADB167E791}" type="presOf" srcId="{CCBFB0E9-5450-45C6-B64A-E52E47EE11B8}" destId="{2641F3A2-EAA7-4132-8D16-8EEC47F43A26}" srcOrd="0" destOrd="0" presId="urn:microsoft.com/office/officeart/2005/8/layout/radial1"/>
    <dgm:cxn modelId="{6829B718-438E-45B5-B1A8-2A8A6BBCD5FC}" type="presOf" srcId="{3D2A65B0-B2C4-4197-A678-909640309C3B}" destId="{DDD034A5-7FC0-468D-AF03-70C41401CF67}" srcOrd="0" destOrd="0" presId="urn:microsoft.com/office/officeart/2005/8/layout/radial1"/>
    <dgm:cxn modelId="{7F9D25B2-F1A2-4AB8-AD76-8CEE841CA2D3}" type="presOf" srcId="{F0FC8295-A4CE-440B-8092-D53768D1E144}" destId="{8A0C15F6-F452-4839-B951-07FF947700A0}" srcOrd="0" destOrd="0" presId="urn:microsoft.com/office/officeart/2005/8/layout/radial1"/>
    <dgm:cxn modelId="{1A225E62-FB67-40FF-A8E4-CA991D8C260B}" srcId="{368FD5D2-716A-4A69-BAD5-894AED26D082}" destId="{C2B6369E-F980-40F5-AA22-4723FD5B8661}" srcOrd="17" destOrd="0" parTransId="{AE95A81A-9E7B-4DFE-A3E7-E218891F71C8}" sibTransId="{FE483E99-EABE-49C9-BDF6-B0FF341B535F}"/>
    <dgm:cxn modelId="{504E5CCD-CE73-422C-920E-509C68CA4258}" type="presOf" srcId="{69F31504-70D6-4B1C-8325-ED964D9F75DF}" destId="{15DA6FD1-343F-42BB-9C7A-1204B7479AE2}" srcOrd="1" destOrd="0" presId="urn:microsoft.com/office/officeart/2005/8/layout/radial1"/>
    <dgm:cxn modelId="{337FB3EB-3215-475B-A7CC-EED1A44A3DB4}" srcId="{368FD5D2-716A-4A69-BAD5-894AED26D082}" destId="{3AB23663-6171-4F2E-958C-458A18B11D08}" srcOrd="13" destOrd="0" parTransId="{71AA9BF9-FF18-43FE-A133-DD82A9026BCB}" sibTransId="{29060911-BA8E-4A4F-B219-67773E2C1673}"/>
    <dgm:cxn modelId="{B38C6B42-518B-471B-AD5D-A278E816CED3}" type="presOf" srcId="{BEEB32AE-03DA-4098-AB17-7020D2E753A0}" destId="{9D5D382A-2D52-4649-86AA-BF6ADDAC9458}" srcOrd="0" destOrd="0" presId="urn:microsoft.com/office/officeart/2005/8/layout/radial1"/>
    <dgm:cxn modelId="{E33281F1-305E-4E8C-91DC-1EA9BE75625E}" srcId="{368FD5D2-716A-4A69-BAD5-894AED26D082}" destId="{B8BEDBF9-DB2A-4548-BAB7-560AD081C5AD}" srcOrd="15" destOrd="0" parTransId="{17E5E9A6-B88E-412B-9D68-E2DE50464BA3}" sibTransId="{E15CD890-409D-491A-9245-14400531AC36}"/>
    <dgm:cxn modelId="{969015E8-D5C7-4B7E-BE92-3473D7FAC957}" type="presOf" srcId="{E5919E52-E87E-49AE-997D-EC2469F217E1}" destId="{5B460AD2-0735-46DE-9332-C86071E3DE54}" srcOrd="0" destOrd="0" presId="urn:microsoft.com/office/officeart/2005/8/layout/radial1"/>
    <dgm:cxn modelId="{98C8EE13-7408-4457-BF73-0F3E14326047}" srcId="{368FD5D2-716A-4A69-BAD5-894AED26D082}" destId="{0F8C7EAE-1610-4600-A795-CEF175A5F779}" srcOrd="12" destOrd="0" parTransId="{69F31504-70D6-4B1C-8325-ED964D9F75DF}" sibTransId="{8F618AD1-498A-4E99-ACBE-C762E4058275}"/>
    <dgm:cxn modelId="{096E83F2-21A9-41B8-BB6E-E415B47D52A9}" type="presOf" srcId="{2A5B423C-6C98-44E8-BFAD-BEB3E46DE9F5}" destId="{9FAEC00E-D2FF-469C-82C3-4306841C4216}" srcOrd="0" destOrd="0" presId="urn:microsoft.com/office/officeart/2005/8/layout/radial1"/>
    <dgm:cxn modelId="{736CC242-ED56-4614-94F3-EFB68F6D601E}" srcId="{368FD5D2-716A-4A69-BAD5-894AED26D082}" destId="{26A0BF36-CFBC-44A1-8DED-9D1AB9D1DA51}" srcOrd="3" destOrd="0" parTransId="{B0C55F2E-CCE4-4BAB-97EB-99D526A21734}" sibTransId="{C850C6FF-54F0-452D-83E7-2B32D08D2882}"/>
    <dgm:cxn modelId="{E4B8885C-A939-4CDA-9BCD-72098511B554}" type="presOf" srcId="{71AA9BF9-FF18-43FE-A133-DD82A9026BCB}" destId="{17103EDA-C1CA-4775-B8C1-F70EFFB7857E}" srcOrd="1" destOrd="0" presId="urn:microsoft.com/office/officeart/2005/8/layout/radial1"/>
    <dgm:cxn modelId="{8968E720-ADE2-4E02-9BBE-C5CDCBCCAEE0}" type="presOf" srcId="{15EA926E-BACD-4E19-B127-4CDC08B7552E}" destId="{F8E4DDD4-D127-4872-9890-D4B5FB6FBACF}" srcOrd="0" destOrd="0" presId="urn:microsoft.com/office/officeart/2005/8/layout/radial1"/>
    <dgm:cxn modelId="{FB77A538-EDA5-43F9-A731-79E0CC934DE7}" type="presOf" srcId="{64C0AC27-2E5C-4BB1-AE0C-A9CDC1D39992}" destId="{87028C6E-3E00-4741-851F-39925418800D}" srcOrd="0" destOrd="0" presId="urn:microsoft.com/office/officeart/2005/8/layout/radial1"/>
    <dgm:cxn modelId="{CB34E54E-4088-469E-B408-7BD90F153294}" srcId="{368FD5D2-716A-4A69-BAD5-894AED26D082}" destId="{15EA926E-BACD-4E19-B127-4CDC08B7552E}" srcOrd="14" destOrd="0" parTransId="{63711F1C-0577-464B-8773-745D82CDC2D9}" sibTransId="{1A6B9EBB-95D7-4FBB-88B4-F05E880075EC}"/>
    <dgm:cxn modelId="{BFA225BF-5C76-4547-A12C-E1BD19C80BA1}" type="presOf" srcId="{AE95A81A-9E7B-4DFE-A3E7-E218891F71C8}" destId="{BF720359-07CA-4DCC-91D7-1560435C1987}" srcOrd="0" destOrd="0" presId="urn:microsoft.com/office/officeart/2005/8/layout/radial1"/>
    <dgm:cxn modelId="{B8693AB2-A05C-4FF2-9BFC-83A1A78412EC}" type="presOf" srcId="{3D6E3708-A1DD-416F-8AE7-BFF66BA01BDB}" destId="{5BA894C3-BFC3-42B4-8B33-3FC75535C4B4}" srcOrd="1" destOrd="0" presId="urn:microsoft.com/office/officeart/2005/8/layout/radial1"/>
    <dgm:cxn modelId="{771F7971-3A93-41B7-AF2F-BB2A923193FF}" type="presOf" srcId="{75F229BD-D662-4B3F-B6B1-44376E5961C2}" destId="{ACD7CFEE-032A-43B7-8D40-E82594F84845}" srcOrd="0" destOrd="0" presId="urn:microsoft.com/office/officeart/2005/8/layout/radial1"/>
    <dgm:cxn modelId="{B9E5CF52-3585-411A-A3A6-2726026A0053}" type="presOf" srcId="{63711F1C-0577-464B-8773-745D82CDC2D9}" destId="{2263C40B-5CFA-4A9F-A360-A90808227AFC}" srcOrd="0" destOrd="0" presId="urn:microsoft.com/office/officeart/2005/8/layout/radial1"/>
    <dgm:cxn modelId="{C8FF0611-5509-40C7-B7A0-ED93ED31B4D7}" srcId="{368FD5D2-716A-4A69-BAD5-894AED26D082}" destId="{F0FC8295-A4CE-440B-8092-D53768D1E144}" srcOrd="9" destOrd="0" parTransId="{D4B8BD25-90E8-40F3-BD86-F21FACE3A666}" sibTransId="{26E8364F-03DD-42E5-B401-D68E2309A848}"/>
    <dgm:cxn modelId="{19292028-2EE7-4B3C-A6B8-6ECA94B063BE}" type="presOf" srcId="{D4B8BD25-90E8-40F3-BD86-F21FACE3A666}" destId="{33A1D7F7-42D2-4584-AE77-F6C69DC444A6}" srcOrd="0" destOrd="0" presId="urn:microsoft.com/office/officeart/2005/8/layout/radial1"/>
    <dgm:cxn modelId="{A2ED6F25-C833-46A1-80A0-FB3FE079EC97}" type="presOf" srcId="{D3C75A2B-D7DD-4F4D-B452-4F88B303F3CA}" destId="{FBA99BF9-7326-4D5B-AED6-76C8FD654079}" srcOrd="0" destOrd="0" presId="urn:microsoft.com/office/officeart/2005/8/layout/radial1"/>
    <dgm:cxn modelId="{59120668-4BC9-4F81-AFFB-F4C8575BB36F}" type="presOf" srcId="{AE95A81A-9E7B-4DFE-A3E7-E218891F71C8}" destId="{B4AEC7C3-42D2-4F10-9122-417BF2E031E9}" srcOrd="1" destOrd="0" presId="urn:microsoft.com/office/officeart/2005/8/layout/radial1"/>
    <dgm:cxn modelId="{FB9F7370-6420-4003-AB1E-8887B623F10F}" type="presOf" srcId="{14FB3019-DE72-4C1E-9204-F7F8165B0950}" destId="{FBD0BE56-88D1-41FE-B083-837A8D3175FF}" srcOrd="1" destOrd="0" presId="urn:microsoft.com/office/officeart/2005/8/layout/radial1"/>
    <dgm:cxn modelId="{D84F9DC1-FF40-4129-9C5D-6ABC77130FAB}" srcId="{E5919E52-E87E-49AE-997D-EC2469F217E1}" destId="{368FD5D2-716A-4A69-BAD5-894AED26D082}" srcOrd="0" destOrd="0" parTransId="{C42235AE-FDED-4E94-B688-28481B5CB0B6}" sibTransId="{5AD9A226-9A1A-49AC-A48D-B36C9A9C19F3}"/>
    <dgm:cxn modelId="{F3BF9288-0157-4FB7-9593-17A210FF4002}" type="presOf" srcId="{E184D84C-FA5C-48CF-84B5-F7509FE63833}" destId="{985D9982-06A1-4DFB-92A6-D8E4C3A6D180}" srcOrd="0" destOrd="0" presId="urn:microsoft.com/office/officeart/2005/8/layout/radial1"/>
    <dgm:cxn modelId="{9F8B1080-42E5-4999-AD6A-8B91B133FCD5}" srcId="{368FD5D2-716A-4A69-BAD5-894AED26D082}" destId="{BEEB32AE-03DA-4098-AB17-7020D2E753A0}" srcOrd="7" destOrd="0" parTransId="{D0DF1B60-DB4F-49D8-9A93-32273FD77A4A}" sibTransId="{A7755698-FF0A-4CFF-A0C3-E7F681B2014E}"/>
    <dgm:cxn modelId="{428435EC-190B-4CBD-BC62-984CDB49E668}" type="presOf" srcId="{38903600-8B70-4B4C-93FB-58503AE7A256}" destId="{9F86BCA1-DF6D-4FBC-84DB-09D7288B5B91}" srcOrd="0" destOrd="0" presId="urn:microsoft.com/office/officeart/2005/8/layout/radial1"/>
    <dgm:cxn modelId="{DEABE14B-520B-4EFC-83CE-3C09FBD236FF}" type="presOf" srcId="{D3C75A2B-D7DD-4F4D-B452-4F88B303F3CA}" destId="{2EB26DDC-DBEF-49A5-8860-06DA568B54C3}" srcOrd="1" destOrd="0" presId="urn:microsoft.com/office/officeart/2005/8/layout/radial1"/>
    <dgm:cxn modelId="{952A1A6C-0960-451D-B258-209966B7833D}" type="presParOf" srcId="{5B460AD2-0735-46DE-9332-C86071E3DE54}" destId="{E507AF8A-5E54-46D3-A3C8-E3B19C3B8AA1}" srcOrd="0" destOrd="0" presId="urn:microsoft.com/office/officeart/2005/8/layout/radial1"/>
    <dgm:cxn modelId="{0068BBD0-2AD1-4AE4-8EC3-D8CACD61C5F3}" type="presParOf" srcId="{5B460AD2-0735-46DE-9332-C86071E3DE54}" destId="{C34C1E32-1BFD-489F-8434-46A0A9A1797E}" srcOrd="1" destOrd="0" presId="urn:microsoft.com/office/officeart/2005/8/layout/radial1"/>
    <dgm:cxn modelId="{E63F314D-CB34-4F34-8219-1FD795102316}" type="presParOf" srcId="{C34C1E32-1BFD-489F-8434-46A0A9A1797E}" destId="{C278C40F-ECF4-4DD7-8E65-5C148A647607}" srcOrd="0" destOrd="0" presId="urn:microsoft.com/office/officeart/2005/8/layout/radial1"/>
    <dgm:cxn modelId="{C6FFE690-80EA-4E63-A04B-9B67C9A49142}" type="presParOf" srcId="{5B460AD2-0735-46DE-9332-C86071E3DE54}" destId="{3F795B26-A779-4CE9-BAFC-4272CD4556A4}" srcOrd="2" destOrd="0" presId="urn:microsoft.com/office/officeart/2005/8/layout/radial1"/>
    <dgm:cxn modelId="{9156A72C-A679-4D22-B2E5-71B2F059316D}" type="presParOf" srcId="{5B460AD2-0735-46DE-9332-C86071E3DE54}" destId="{22CF9D65-8289-4FA0-90AD-D58616028771}" srcOrd="3" destOrd="0" presId="urn:microsoft.com/office/officeart/2005/8/layout/radial1"/>
    <dgm:cxn modelId="{B5D695AE-71BB-409B-9A45-BD2DCC2A15C5}" type="presParOf" srcId="{22CF9D65-8289-4FA0-90AD-D58616028771}" destId="{FBD0BE56-88D1-41FE-B083-837A8D3175FF}" srcOrd="0" destOrd="0" presId="urn:microsoft.com/office/officeart/2005/8/layout/radial1"/>
    <dgm:cxn modelId="{4D0698D9-20C0-4B96-8C6C-5EF669F884EB}" type="presParOf" srcId="{5B460AD2-0735-46DE-9332-C86071E3DE54}" destId="{1702E665-E45C-43F5-B50F-8FF15B499D5A}" srcOrd="4" destOrd="0" presId="urn:microsoft.com/office/officeart/2005/8/layout/radial1"/>
    <dgm:cxn modelId="{1DEA9231-651C-44CE-AF6B-F044772F5C96}" type="presParOf" srcId="{5B460AD2-0735-46DE-9332-C86071E3DE54}" destId="{1E6126A0-3F46-438F-82DB-238C3A7911AE}" srcOrd="5" destOrd="0" presId="urn:microsoft.com/office/officeart/2005/8/layout/radial1"/>
    <dgm:cxn modelId="{514A4BC9-2557-4858-A8DC-650EE7C95840}" type="presParOf" srcId="{1E6126A0-3F46-438F-82DB-238C3A7911AE}" destId="{2C447EAE-A47B-4134-B543-82E93A248C8A}" srcOrd="0" destOrd="0" presId="urn:microsoft.com/office/officeart/2005/8/layout/radial1"/>
    <dgm:cxn modelId="{9B4AB470-BC6D-4095-9C4C-E182787A98FD}" type="presParOf" srcId="{5B460AD2-0735-46DE-9332-C86071E3DE54}" destId="{ACD7CFEE-032A-43B7-8D40-E82594F84845}" srcOrd="6" destOrd="0" presId="urn:microsoft.com/office/officeart/2005/8/layout/radial1"/>
    <dgm:cxn modelId="{365446EA-E700-4FE1-84B9-F075DE0B8999}" type="presParOf" srcId="{5B460AD2-0735-46DE-9332-C86071E3DE54}" destId="{3FD4D88F-CCEE-4DAB-9536-D14F3F46D943}" srcOrd="7" destOrd="0" presId="urn:microsoft.com/office/officeart/2005/8/layout/radial1"/>
    <dgm:cxn modelId="{8F84F898-C56C-41B5-98BF-8D0A1F4EB41A}" type="presParOf" srcId="{3FD4D88F-CCEE-4DAB-9536-D14F3F46D943}" destId="{D06A4104-551D-443B-8EC5-1B422253152F}" srcOrd="0" destOrd="0" presId="urn:microsoft.com/office/officeart/2005/8/layout/radial1"/>
    <dgm:cxn modelId="{2D32D53E-4FA0-4A05-B128-52E55042ABD1}" type="presParOf" srcId="{5B460AD2-0735-46DE-9332-C86071E3DE54}" destId="{C905635A-1349-419B-B2BB-D73C7E19F2BB}" srcOrd="8" destOrd="0" presId="urn:microsoft.com/office/officeart/2005/8/layout/radial1"/>
    <dgm:cxn modelId="{427A3089-B22A-4903-BCEE-A806920CF3A0}" type="presParOf" srcId="{5B460AD2-0735-46DE-9332-C86071E3DE54}" destId="{2641F3A2-EAA7-4132-8D16-8EEC47F43A26}" srcOrd="9" destOrd="0" presId="urn:microsoft.com/office/officeart/2005/8/layout/radial1"/>
    <dgm:cxn modelId="{F5DC8A23-3B67-495B-8CDC-3C405AA5E47A}" type="presParOf" srcId="{2641F3A2-EAA7-4132-8D16-8EEC47F43A26}" destId="{B3672296-653B-4C53-A95B-3D69B90D81ED}" srcOrd="0" destOrd="0" presId="urn:microsoft.com/office/officeart/2005/8/layout/radial1"/>
    <dgm:cxn modelId="{B0448D9D-7C89-41A3-A45C-E8A08522A51E}" type="presParOf" srcId="{5B460AD2-0735-46DE-9332-C86071E3DE54}" destId="{EA87DBFF-3467-44C5-B2C0-BAF7B7ADFD02}" srcOrd="10" destOrd="0" presId="urn:microsoft.com/office/officeart/2005/8/layout/radial1"/>
    <dgm:cxn modelId="{659BD26D-28FF-481A-BA72-E49F6303A1D7}" type="presParOf" srcId="{5B460AD2-0735-46DE-9332-C86071E3DE54}" destId="{9F86BCA1-DF6D-4FBC-84DB-09D7288B5B91}" srcOrd="11" destOrd="0" presId="urn:microsoft.com/office/officeart/2005/8/layout/radial1"/>
    <dgm:cxn modelId="{E0FA42DA-4542-489E-B611-9F59A5C26C7A}" type="presParOf" srcId="{9F86BCA1-DF6D-4FBC-84DB-09D7288B5B91}" destId="{4772CB5A-BEF3-4543-821B-DBE9602F339B}" srcOrd="0" destOrd="0" presId="urn:microsoft.com/office/officeart/2005/8/layout/radial1"/>
    <dgm:cxn modelId="{FC5F6508-ED4C-45C3-A88B-35BE735AC534}" type="presParOf" srcId="{5B460AD2-0735-46DE-9332-C86071E3DE54}" destId="{9FAEC00E-D2FF-469C-82C3-4306841C4216}" srcOrd="12" destOrd="0" presId="urn:microsoft.com/office/officeart/2005/8/layout/radial1"/>
    <dgm:cxn modelId="{8F8C3650-686A-4F89-8A02-4AA1CA9574F2}" type="presParOf" srcId="{5B460AD2-0735-46DE-9332-C86071E3DE54}" destId="{C0CDD19E-6E72-423B-BF6B-4DF551093635}" srcOrd="13" destOrd="0" presId="urn:microsoft.com/office/officeart/2005/8/layout/radial1"/>
    <dgm:cxn modelId="{EE503540-9634-45C3-B140-420703727DD0}" type="presParOf" srcId="{C0CDD19E-6E72-423B-BF6B-4DF551093635}" destId="{C730C070-B73C-453C-ADED-225DE0E54337}" srcOrd="0" destOrd="0" presId="urn:microsoft.com/office/officeart/2005/8/layout/radial1"/>
    <dgm:cxn modelId="{29FBD613-ED6B-4747-A58C-2789A23A64A6}" type="presParOf" srcId="{5B460AD2-0735-46DE-9332-C86071E3DE54}" destId="{FAC2E698-5358-4A6E-B85C-C9772E78ED42}" srcOrd="14" destOrd="0" presId="urn:microsoft.com/office/officeart/2005/8/layout/radial1"/>
    <dgm:cxn modelId="{57A5F6D0-8FFC-4BDC-8C5F-EEDDCD5EAF51}" type="presParOf" srcId="{5B460AD2-0735-46DE-9332-C86071E3DE54}" destId="{E8CF675E-ACBA-43A5-BCE0-C8870BFB4BD0}" srcOrd="15" destOrd="0" presId="urn:microsoft.com/office/officeart/2005/8/layout/radial1"/>
    <dgm:cxn modelId="{2DD5374C-5A83-4B28-8281-4D7EF764033E}" type="presParOf" srcId="{E8CF675E-ACBA-43A5-BCE0-C8870BFB4BD0}" destId="{FED9A36E-56ED-4EB6-9B30-E76A6926A519}" srcOrd="0" destOrd="0" presId="urn:microsoft.com/office/officeart/2005/8/layout/radial1"/>
    <dgm:cxn modelId="{1E60C9C7-F40A-4DF4-9758-1CC99864FD70}" type="presParOf" srcId="{5B460AD2-0735-46DE-9332-C86071E3DE54}" destId="{9D5D382A-2D52-4649-86AA-BF6ADDAC9458}" srcOrd="16" destOrd="0" presId="urn:microsoft.com/office/officeart/2005/8/layout/radial1"/>
    <dgm:cxn modelId="{8B0C6377-D441-4985-A805-2B77C9A711E9}" type="presParOf" srcId="{5B460AD2-0735-46DE-9332-C86071E3DE54}" destId="{4BA69226-5483-4C8A-82F1-569923629BF0}" srcOrd="17" destOrd="0" presId="urn:microsoft.com/office/officeart/2005/8/layout/radial1"/>
    <dgm:cxn modelId="{96C9A00D-DD7E-4ABA-BE19-2A521AE1BA28}" type="presParOf" srcId="{4BA69226-5483-4C8A-82F1-569923629BF0}" destId="{ED3CB3FB-FB60-48D8-A5BB-471F4BC7D315}" srcOrd="0" destOrd="0" presId="urn:microsoft.com/office/officeart/2005/8/layout/radial1"/>
    <dgm:cxn modelId="{5C025461-BCA6-4070-BED0-8646EB84B263}" type="presParOf" srcId="{5B460AD2-0735-46DE-9332-C86071E3DE54}" destId="{30E93AA0-7997-4CBA-B57E-4C7E3BF4C66E}" srcOrd="18" destOrd="0" presId="urn:microsoft.com/office/officeart/2005/8/layout/radial1"/>
    <dgm:cxn modelId="{0736A9B4-BB01-4E08-B732-2900A6B22E95}" type="presParOf" srcId="{5B460AD2-0735-46DE-9332-C86071E3DE54}" destId="{33A1D7F7-42D2-4584-AE77-F6C69DC444A6}" srcOrd="19" destOrd="0" presId="urn:microsoft.com/office/officeart/2005/8/layout/radial1"/>
    <dgm:cxn modelId="{62A17C6A-4241-4313-B85F-1F5CB1E3D13F}" type="presParOf" srcId="{33A1D7F7-42D2-4584-AE77-F6C69DC444A6}" destId="{4352A626-17ED-4DF9-858D-5839B9107B20}" srcOrd="0" destOrd="0" presId="urn:microsoft.com/office/officeart/2005/8/layout/radial1"/>
    <dgm:cxn modelId="{7F034FE1-704B-4359-B749-550811B0B4FF}" type="presParOf" srcId="{5B460AD2-0735-46DE-9332-C86071E3DE54}" destId="{8A0C15F6-F452-4839-B951-07FF947700A0}" srcOrd="20" destOrd="0" presId="urn:microsoft.com/office/officeart/2005/8/layout/radial1"/>
    <dgm:cxn modelId="{2E1E3090-E034-4467-8C29-C5D7B607CFFD}" type="presParOf" srcId="{5B460AD2-0735-46DE-9332-C86071E3DE54}" destId="{FBA99BF9-7326-4D5B-AED6-76C8FD654079}" srcOrd="21" destOrd="0" presId="urn:microsoft.com/office/officeart/2005/8/layout/radial1"/>
    <dgm:cxn modelId="{4B2A8484-7543-4394-8D55-AD0032136B1B}" type="presParOf" srcId="{FBA99BF9-7326-4D5B-AED6-76C8FD654079}" destId="{2EB26DDC-DBEF-49A5-8860-06DA568B54C3}" srcOrd="0" destOrd="0" presId="urn:microsoft.com/office/officeart/2005/8/layout/radial1"/>
    <dgm:cxn modelId="{348E675E-4F03-45FF-A31B-EEF757A83093}" type="presParOf" srcId="{5B460AD2-0735-46DE-9332-C86071E3DE54}" destId="{458F769A-9BDE-4F2F-8076-BD1E013F92A7}" srcOrd="22" destOrd="0" presId="urn:microsoft.com/office/officeart/2005/8/layout/radial1"/>
    <dgm:cxn modelId="{2E77E9C5-86E9-41E9-8086-3F75EC434D9C}" type="presParOf" srcId="{5B460AD2-0735-46DE-9332-C86071E3DE54}" destId="{CBED5463-4D47-43C0-884E-C8CFBEA270E9}" srcOrd="23" destOrd="0" presId="urn:microsoft.com/office/officeart/2005/8/layout/radial1"/>
    <dgm:cxn modelId="{36CCE51D-6891-4CC7-92CA-6165781AEA33}" type="presParOf" srcId="{CBED5463-4D47-43C0-884E-C8CFBEA270E9}" destId="{5BA894C3-BFC3-42B4-8B33-3FC75535C4B4}" srcOrd="0" destOrd="0" presId="urn:microsoft.com/office/officeart/2005/8/layout/radial1"/>
    <dgm:cxn modelId="{3136C90F-B056-4909-BF8F-65EF85A889FC}" type="presParOf" srcId="{5B460AD2-0735-46DE-9332-C86071E3DE54}" destId="{985D9982-06A1-4DFB-92A6-D8E4C3A6D180}" srcOrd="24" destOrd="0" presId="urn:microsoft.com/office/officeart/2005/8/layout/radial1"/>
    <dgm:cxn modelId="{C02EE939-1DC2-47D7-A8A7-9B22E4DA2E9C}" type="presParOf" srcId="{5B460AD2-0735-46DE-9332-C86071E3DE54}" destId="{02EC1220-6E51-4888-8D3A-C158EFE405D0}" srcOrd="25" destOrd="0" presId="urn:microsoft.com/office/officeart/2005/8/layout/radial1"/>
    <dgm:cxn modelId="{24A3E8E7-839C-48F9-A81C-B4607A86FC9E}" type="presParOf" srcId="{02EC1220-6E51-4888-8D3A-C158EFE405D0}" destId="{15DA6FD1-343F-42BB-9C7A-1204B7479AE2}" srcOrd="0" destOrd="0" presId="urn:microsoft.com/office/officeart/2005/8/layout/radial1"/>
    <dgm:cxn modelId="{37503BED-A79D-474B-8987-24E4C7DD6D3C}" type="presParOf" srcId="{5B460AD2-0735-46DE-9332-C86071E3DE54}" destId="{8D408326-2E32-4B5A-A387-87FF51890A61}" srcOrd="26" destOrd="0" presId="urn:microsoft.com/office/officeart/2005/8/layout/radial1"/>
    <dgm:cxn modelId="{605B1219-286C-4613-8E8E-939FBE879712}" type="presParOf" srcId="{5B460AD2-0735-46DE-9332-C86071E3DE54}" destId="{800036B1-3F94-4240-9997-BAB48377B293}" srcOrd="27" destOrd="0" presId="urn:microsoft.com/office/officeart/2005/8/layout/radial1"/>
    <dgm:cxn modelId="{E46002E7-EAA7-4E36-BF23-0083741B70E7}" type="presParOf" srcId="{800036B1-3F94-4240-9997-BAB48377B293}" destId="{17103EDA-C1CA-4775-B8C1-F70EFFB7857E}" srcOrd="0" destOrd="0" presId="urn:microsoft.com/office/officeart/2005/8/layout/radial1"/>
    <dgm:cxn modelId="{F376F831-99B4-4A32-98AB-46A54471E905}" type="presParOf" srcId="{5B460AD2-0735-46DE-9332-C86071E3DE54}" destId="{E97A9674-7682-4650-9FA0-6A080ECD493A}" srcOrd="28" destOrd="0" presId="urn:microsoft.com/office/officeart/2005/8/layout/radial1"/>
    <dgm:cxn modelId="{DAA2A284-30E7-4E12-92E5-DBD1DB3D2A9A}" type="presParOf" srcId="{5B460AD2-0735-46DE-9332-C86071E3DE54}" destId="{2263C40B-5CFA-4A9F-A360-A90808227AFC}" srcOrd="29" destOrd="0" presId="urn:microsoft.com/office/officeart/2005/8/layout/radial1"/>
    <dgm:cxn modelId="{A31F89E8-DD44-4DAA-A9C2-74A880528142}" type="presParOf" srcId="{2263C40B-5CFA-4A9F-A360-A90808227AFC}" destId="{710482CF-775D-486D-8B03-4E01373790C8}" srcOrd="0" destOrd="0" presId="urn:microsoft.com/office/officeart/2005/8/layout/radial1"/>
    <dgm:cxn modelId="{405275E5-227B-4F6B-A099-D4B3128C6C86}" type="presParOf" srcId="{5B460AD2-0735-46DE-9332-C86071E3DE54}" destId="{F8E4DDD4-D127-4872-9890-D4B5FB6FBACF}" srcOrd="30" destOrd="0" presId="urn:microsoft.com/office/officeart/2005/8/layout/radial1"/>
    <dgm:cxn modelId="{104049AB-E292-4A40-A056-387EDA3E3B62}" type="presParOf" srcId="{5B460AD2-0735-46DE-9332-C86071E3DE54}" destId="{75696803-E12D-4D81-8974-81DE547F622A}" srcOrd="31" destOrd="0" presId="urn:microsoft.com/office/officeart/2005/8/layout/radial1"/>
    <dgm:cxn modelId="{897F0F58-B92C-4EA0-B9BD-ED680439FDCF}" type="presParOf" srcId="{75696803-E12D-4D81-8974-81DE547F622A}" destId="{74262060-C852-43A1-BFB6-FE49D8D0E55D}" srcOrd="0" destOrd="0" presId="urn:microsoft.com/office/officeart/2005/8/layout/radial1"/>
    <dgm:cxn modelId="{6376F74C-5A2A-44BA-9719-F374F3B942C8}" type="presParOf" srcId="{5B460AD2-0735-46DE-9332-C86071E3DE54}" destId="{02197E72-CBBA-400F-BEEE-5D0670480500}" srcOrd="32" destOrd="0" presId="urn:microsoft.com/office/officeart/2005/8/layout/radial1"/>
    <dgm:cxn modelId="{A732CF20-10B0-4FB4-9911-55A710B46E83}" type="presParOf" srcId="{5B460AD2-0735-46DE-9332-C86071E3DE54}" destId="{DDD034A5-7FC0-468D-AF03-70C41401CF67}" srcOrd="33" destOrd="0" presId="urn:microsoft.com/office/officeart/2005/8/layout/radial1"/>
    <dgm:cxn modelId="{B77AC22B-043C-49F6-AC95-8AF312411F5F}" type="presParOf" srcId="{DDD034A5-7FC0-468D-AF03-70C41401CF67}" destId="{BB857027-2F2E-45B5-9CCB-BEFFAB51A836}" srcOrd="0" destOrd="0" presId="urn:microsoft.com/office/officeart/2005/8/layout/radial1"/>
    <dgm:cxn modelId="{7ACAFE0F-4315-4292-BD22-9A572A132FF4}" type="presParOf" srcId="{5B460AD2-0735-46DE-9332-C86071E3DE54}" destId="{87028C6E-3E00-4741-851F-39925418800D}" srcOrd="34" destOrd="0" presId="urn:microsoft.com/office/officeart/2005/8/layout/radial1"/>
    <dgm:cxn modelId="{E1167602-4D74-4B39-AFF5-EDF97B176DBE}" type="presParOf" srcId="{5B460AD2-0735-46DE-9332-C86071E3DE54}" destId="{BF720359-07CA-4DCC-91D7-1560435C1987}" srcOrd="35" destOrd="0" presId="urn:microsoft.com/office/officeart/2005/8/layout/radial1"/>
    <dgm:cxn modelId="{77AF74DB-5437-4152-8C4E-7D89F51431CB}" type="presParOf" srcId="{BF720359-07CA-4DCC-91D7-1560435C1987}" destId="{B4AEC7C3-42D2-4F10-9122-417BF2E031E9}" srcOrd="0" destOrd="0" presId="urn:microsoft.com/office/officeart/2005/8/layout/radial1"/>
    <dgm:cxn modelId="{AE0CB81F-C779-4DF7-A1F5-BDD0F5921B55}" type="presParOf" srcId="{5B460AD2-0735-46DE-9332-C86071E3DE54}" destId="{825EAF14-8B98-415C-8E8E-8ABFCD248608}" srcOrd="36" destOrd="0" presId="urn:microsoft.com/office/officeart/2005/8/layout/radial1"/>
    <dgm:cxn modelId="{25A24269-FF54-42B1-9241-243949B93094}" type="presParOf" srcId="{5B460AD2-0735-46DE-9332-C86071E3DE54}" destId="{C768B224-B2E8-4757-A1C4-CDC0C1D78CFE}" srcOrd="37" destOrd="0" presId="urn:microsoft.com/office/officeart/2005/8/layout/radial1"/>
    <dgm:cxn modelId="{5EE3AC78-AEE8-45C1-BA7C-FD430D055BEC}" type="presParOf" srcId="{C768B224-B2E8-4757-A1C4-CDC0C1D78CFE}" destId="{D988551F-7024-49EC-9CB8-F84F5742B24B}" srcOrd="0" destOrd="0" presId="urn:microsoft.com/office/officeart/2005/8/layout/radial1"/>
    <dgm:cxn modelId="{D1D03887-C1EB-4A03-99D6-F813AB31BD04}" type="presParOf" srcId="{5B460AD2-0735-46DE-9332-C86071E3DE54}" destId="{507E3F72-7EC4-4F87-9621-0EF4B16C07B9}" srcOrd="38" destOrd="0" presId="urn:microsoft.com/office/officeart/2005/8/layout/radial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919E52-E87E-49AE-997D-EC2469F217E1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8FD5D2-716A-4A69-BAD5-894AED26D082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42235AE-FDED-4E94-B688-28481B5CB0B6}" type="parTrans" cxnId="{D84F9DC1-FF40-4129-9C5D-6ABC77130FAB}">
      <dgm:prSet/>
      <dgm:spPr/>
      <dgm:t>
        <a:bodyPr/>
        <a:lstStyle/>
        <a:p>
          <a:endParaRPr lang="en-US"/>
        </a:p>
      </dgm:t>
    </dgm:pt>
    <dgm:pt modelId="{5AD9A226-9A1A-49AC-A48D-B36C9A9C19F3}" type="sibTrans" cxnId="{D84F9DC1-FF40-4129-9C5D-6ABC77130FAB}">
      <dgm:prSet/>
      <dgm:spPr/>
      <dgm:t>
        <a:bodyPr/>
        <a:lstStyle/>
        <a:p>
          <a:endParaRPr lang="en-US"/>
        </a:p>
      </dgm:t>
    </dgm:pt>
    <dgm:pt modelId="{B401E991-E3BB-4014-87F9-842B8C617801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1BEA37B-6CC7-405A-A597-F2A1E382CB9E}" type="parTrans" cxnId="{C59B7162-8DB7-4AE8-969E-D249CA91ACE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649AC5A-FE9A-49AB-8870-B332E3FC2F73}" type="sibTrans" cxnId="{C59B7162-8DB7-4AE8-969E-D249CA91ACEE}">
      <dgm:prSet/>
      <dgm:spPr/>
      <dgm:t>
        <a:bodyPr/>
        <a:lstStyle/>
        <a:p>
          <a:endParaRPr lang="en-US"/>
        </a:p>
      </dgm:t>
    </dgm:pt>
    <dgm:pt modelId="{93C2DC16-58F9-48F6-8B85-A14DEB638527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4FB3019-DE72-4C1E-9204-F7F8165B0950}" type="parTrans" cxnId="{8FECA55E-3FD9-401A-9D29-B1C253F4F06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75BD7B4-A535-4102-BE51-4C50861DA37D}" type="sibTrans" cxnId="{8FECA55E-3FD9-401A-9D29-B1C253F4F064}">
      <dgm:prSet/>
      <dgm:spPr/>
      <dgm:t>
        <a:bodyPr/>
        <a:lstStyle/>
        <a:p>
          <a:endParaRPr lang="en-US"/>
        </a:p>
      </dgm:t>
    </dgm:pt>
    <dgm:pt modelId="{75F229BD-D662-4B3F-B6B1-44376E5961C2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471B0E8-F0C9-44FD-84A5-6890A5312B05}" type="parTrans" cxnId="{4A50031C-3198-4733-A12F-EE05D3DCC1AD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9CEAF0A-D383-4A94-98BE-EFC8DA42653F}" type="sibTrans" cxnId="{4A50031C-3198-4733-A12F-EE05D3DCC1AD}">
      <dgm:prSet/>
      <dgm:spPr/>
      <dgm:t>
        <a:bodyPr/>
        <a:lstStyle/>
        <a:p>
          <a:endParaRPr lang="en-US"/>
        </a:p>
      </dgm:t>
    </dgm:pt>
    <dgm:pt modelId="{26A0BF36-CFBC-44A1-8DED-9D1AB9D1DA51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0C55F2E-CCE4-4BAB-97EB-99D526A21734}" type="parTrans" cxnId="{736CC242-ED56-4614-94F3-EFB68F6D601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850C6FF-54F0-452D-83E7-2B32D08D2882}" type="sibTrans" cxnId="{736CC242-ED56-4614-94F3-EFB68F6D601E}">
      <dgm:prSet/>
      <dgm:spPr/>
      <dgm:t>
        <a:bodyPr/>
        <a:lstStyle/>
        <a:p>
          <a:endParaRPr lang="en-US"/>
        </a:p>
      </dgm:t>
    </dgm:pt>
    <dgm:pt modelId="{2261D3CE-08BA-40ED-9170-C0BC231FB8F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CBFB0E9-5450-45C6-B64A-E52E47EE11B8}" type="parTrans" cxnId="{DDE802CD-F58B-4853-9333-419DD683FD49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E0410E7-4A3B-422D-9B0A-631F07746112}" type="sibTrans" cxnId="{DDE802CD-F58B-4853-9333-419DD683FD49}">
      <dgm:prSet/>
      <dgm:spPr/>
      <dgm:t>
        <a:bodyPr/>
        <a:lstStyle/>
        <a:p>
          <a:endParaRPr lang="en-US"/>
        </a:p>
      </dgm:t>
    </dgm:pt>
    <dgm:pt modelId="{2A5B423C-6C98-44E8-BFAD-BEB3E46DE9F5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8903600-8B70-4B4C-93FB-58503AE7A256}" type="parTrans" cxnId="{F8E83427-8B61-4FD7-814C-91CCA26CFE07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4918721-6B44-43CB-8E6A-A3D9131A3798}" type="sibTrans" cxnId="{F8E83427-8B61-4FD7-814C-91CCA26CFE07}">
      <dgm:prSet/>
      <dgm:spPr/>
      <dgm:t>
        <a:bodyPr/>
        <a:lstStyle/>
        <a:p>
          <a:endParaRPr lang="en-US"/>
        </a:p>
      </dgm:t>
    </dgm:pt>
    <dgm:pt modelId="{250FA520-B3A3-4BA5-B15E-79971D4C4DE3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F641284D-5743-4CA6-A23F-78DD59D08AB0}" type="parTrans" cxnId="{32221F5B-5626-4208-9FD8-56932EC8342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26B05A9-CE70-4A42-A697-70DD81D303BC}" type="sibTrans" cxnId="{32221F5B-5626-4208-9FD8-56932EC8342E}">
      <dgm:prSet/>
      <dgm:spPr/>
      <dgm:t>
        <a:bodyPr/>
        <a:lstStyle/>
        <a:p>
          <a:endParaRPr lang="en-US"/>
        </a:p>
      </dgm:t>
    </dgm:pt>
    <dgm:pt modelId="{8A8442FC-DFFC-4170-BA90-2D961EF4BB4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429CD8A-3545-4652-8EAC-DAACEA80FB74}" type="parTrans" cxnId="{F4653EEE-FAE5-4783-8D2C-11ACC5912C7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4C09A92-5461-4A6F-8673-088A90F19CCB}" type="sibTrans" cxnId="{F4653EEE-FAE5-4783-8D2C-11ACC5912C72}">
      <dgm:prSet/>
      <dgm:spPr/>
      <dgm:t>
        <a:bodyPr/>
        <a:lstStyle/>
        <a:p>
          <a:endParaRPr lang="en-US"/>
        </a:p>
      </dgm:t>
    </dgm:pt>
    <dgm:pt modelId="{BEEB32AE-03DA-4098-AB17-7020D2E753A0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0DF1B60-DB4F-49D8-9A93-32273FD77A4A}" type="parTrans" cxnId="{9F8B1080-42E5-4999-AD6A-8B91B133FCD5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7755698-FF0A-4CFF-A0C3-E7F681B2014E}" type="sibTrans" cxnId="{9F8B1080-42E5-4999-AD6A-8B91B133FCD5}">
      <dgm:prSet/>
      <dgm:spPr/>
      <dgm:t>
        <a:bodyPr/>
        <a:lstStyle/>
        <a:p>
          <a:endParaRPr lang="en-US"/>
        </a:p>
      </dgm:t>
    </dgm:pt>
    <dgm:pt modelId="{DE8B07CF-B74B-4A62-9459-0D11D8097FF5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B541154-168D-4D68-8FBD-13B11D79EC8E}" type="parTrans" cxnId="{A9D393FB-E3AA-4D95-BC5B-861765EDDF3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6288977-86C6-4514-8020-3D78EA7C58FF}" type="sibTrans" cxnId="{A9D393FB-E3AA-4D95-BC5B-861765EDDF34}">
      <dgm:prSet/>
      <dgm:spPr/>
      <dgm:t>
        <a:bodyPr/>
        <a:lstStyle/>
        <a:p>
          <a:endParaRPr lang="en-US"/>
        </a:p>
      </dgm:t>
    </dgm:pt>
    <dgm:pt modelId="{2ADAAEDE-3CF6-4239-9E17-FC1B29885E05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52394025-B25D-44C3-8B7C-76BFE2C509AA}" type="parTrans" cxnId="{416076C2-7BA0-4A1D-B4C4-42A54CFAE0CB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954F734-48E4-4B5C-947A-93BFB2D68A4E}" type="sibTrans" cxnId="{416076C2-7BA0-4A1D-B4C4-42A54CFAE0CB}">
      <dgm:prSet/>
      <dgm:spPr/>
      <dgm:t>
        <a:bodyPr/>
        <a:lstStyle/>
        <a:p>
          <a:endParaRPr lang="en-US"/>
        </a:p>
      </dgm:t>
    </dgm:pt>
    <dgm:pt modelId="{FF86EB4D-2D31-4208-94E8-65D3C534E33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EF46ADF7-D36F-4EAB-BB2A-668665792F40}" type="parTrans" cxnId="{7399AE05-44AD-46BE-BB2B-301118EAD401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AD77FE2-61EB-4116-8F39-40C5AF27F9BF}" type="sibTrans" cxnId="{7399AE05-44AD-46BE-BB2B-301118EAD401}">
      <dgm:prSet/>
      <dgm:spPr/>
      <dgm:t>
        <a:bodyPr/>
        <a:lstStyle/>
        <a:p>
          <a:endParaRPr lang="en-US"/>
        </a:p>
      </dgm:t>
    </dgm:pt>
    <dgm:pt modelId="{C55F2626-9395-4C00-91A5-9F5342256D53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6FE7C28-1BB3-41D4-958F-E61F31EF80E8}" type="parTrans" cxnId="{EDCC4615-CBA9-4C2F-9B0B-5C48B3B2B5D0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4018A58-208B-4EA7-9C3C-A57ECA67D7E9}" type="sibTrans" cxnId="{EDCC4615-CBA9-4C2F-9B0B-5C48B3B2B5D0}">
      <dgm:prSet/>
      <dgm:spPr/>
      <dgm:t>
        <a:bodyPr/>
        <a:lstStyle/>
        <a:p>
          <a:endParaRPr lang="en-US"/>
        </a:p>
      </dgm:t>
    </dgm:pt>
    <dgm:pt modelId="{454A7763-4984-4511-9C21-FD5CF7A1BB9E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01A78C6-048E-4BD8-B150-8EAA98C24B93}" type="parTrans" cxnId="{0D16ED67-DDB3-497D-B19F-0C64E57560D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CC70CD9-8012-403B-B36F-2DAF01250188}" type="sibTrans" cxnId="{0D16ED67-DDB3-497D-B19F-0C64E57560D4}">
      <dgm:prSet/>
      <dgm:spPr/>
      <dgm:t>
        <a:bodyPr/>
        <a:lstStyle/>
        <a:p>
          <a:endParaRPr lang="en-US"/>
        </a:p>
      </dgm:t>
    </dgm:pt>
    <dgm:pt modelId="{F0FC8295-A4CE-440B-8092-D53768D1E14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4B8BD25-90E8-40F3-BD86-F21FACE3A666}" type="parTrans" cxnId="{C8FF0611-5509-40C7-B7A0-ED93ED31B4D7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6E8364F-03DD-42E5-B401-D68E2309A848}" type="sibTrans" cxnId="{C8FF0611-5509-40C7-B7A0-ED93ED31B4D7}">
      <dgm:prSet/>
      <dgm:spPr/>
      <dgm:t>
        <a:bodyPr/>
        <a:lstStyle/>
        <a:p>
          <a:endParaRPr lang="en-US"/>
        </a:p>
      </dgm:t>
    </dgm:pt>
    <dgm:pt modelId="{387A9A5A-AE0A-49E8-BA1D-6F49DA134EAA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3C75A2B-D7DD-4F4D-B452-4F88B303F3CA}" type="parTrans" cxnId="{D233C011-6567-4F96-B2F1-8975161CF8B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03A6B45-ED37-48DD-9240-BAE0B6A15571}" type="sibTrans" cxnId="{D233C011-6567-4F96-B2F1-8975161CF8BE}">
      <dgm:prSet/>
      <dgm:spPr/>
      <dgm:t>
        <a:bodyPr/>
        <a:lstStyle/>
        <a:p>
          <a:endParaRPr lang="en-US"/>
        </a:p>
      </dgm:t>
    </dgm:pt>
    <dgm:pt modelId="{E184D84C-FA5C-48CF-84B5-F7509FE63833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6E3708-A1DD-416F-8AE7-BFF66BA01BDB}" type="parTrans" cxnId="{4FC05C84-872F-4AE6-8B4C-1CC7C71F848D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5FD9737-E18E-43AA-9BAB-974F3B98748C}" type="sibTrans" cxnId="{4FC05C84-872F-4AE6-8B4C-1CC7C71F848D}">
      <dgm:prSet/>
      <dgm:spPr/>
      <dgm:t>
        <a:bodyPr/>
        <a:lstStyle/>
        <a:p>
          <a:endParaRPr lang="en-US"/>
        </a:p>
      </dgm:t>
    </dgm:pt>
    <dgm:pt modelId="{0F8C7EAE-1610-4600-A795-CEF175A5F779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9F31504-70D6-4B1C-8325-ED964D9F75DF}" type="parTrans" cxnId="{98C8EE13-7408-4457-BF73-0F3E14326047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F618AD1-498A-4E99-ACBE-C762E4058275}" type="sibTrans" cxnId="{98C8EE13-7408-4457-BF73-0F3E14326047}">
      <dgm:prSet/>
      <dgm:spPr/>
      <dgm:t>
        <a:bodyPr/>
        <a:lstStyle/>
        <a:p>
          <a:endParaRPr lang="en-US"/>
        </a:p>
      </dgm:t>
    </dgm:pt>
    <dgm:pt modelId="{3AB23663-6171-4F2E-958C-458A18B11D08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71AA9BF9-FF18-43FE-A133-DD82A9026BCB}" type="parTrans" cxnId="{337FB3EB-3215-475B-A7CC-EED1A44A3DB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9060911-BA8E-4A4F-B219-67773E2C1673}" type="sibTrans" cxnId="{337FB3EB-3215-475B-A7CC-EED1A44A3DB4}">
      <dgm:prSet/>
      <dgm:spPr/>
      <dgm:t>
        <a:bodyPr/>
        <a:lstStyle/>
        <a:p>
          <a:endParaRPr lang="en-US"/>
        </a:p>
      </dgm:t>
    </dgm:pt>
    <dgm:pt modelId="{15EA926E-BACD-4E19-B127-4CDC08B7552E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3711F1C-0577-464B-8773-745D82CDC2D9}" type="parTrans" cxnId="{CB34E54E-4088-469E-B408-7BD90F15329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A6B9EBB-95D7-4FBB-88B4-F05E880075EC}" type="sibTrans" cxnId="{CB34E54E-4088-469E-B408-7BD90F153294}">
      <dgm:prSet/>
      <dgm:spPr/>
      <dgm:t>
        <a:bodyPr/>
        <a:lstStyle/>
        <a:p>
          <a:endParaRPr lang="en-US"/>
        </a:p>
      </dgm:t>
    </dgm:pt>
    <dgm:pt modelId="{B8BEDBF9-DB2A-4548-BAB7-560AD081C5AD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7E5E9A6-B88E-412B-9D68-E2DE50464BA3}" type="parTrans" cxnId="{E33281F1-305E-4E8C-91DC-1EA9BE75625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15CD890-409D-491A-9245-14400531AC36}" type="sibTrans" cxnId="{E33281F1-305E-4E8C-91DC-1EA9BE75625E}">
      <dgm:prSet/>
      <dgm:spPr/>
      <dgm:t>
        <a:bodyPr/>
        <a:lstStyle/>
        <a:p>
          <a:endParaRPr lang="en-US"/>
        </a:p>
      </dgm:t>
    </dgm:pt>
    <dgm:pt modelId="{64C0AC27-2E5C-4BB1-AE0C-A9CDC1D39992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2A65B0-B2C4-4197-A678-909640309C3B}" type="parTrans" cxnId="{0768ED59-206F-4394-AE38-49D3A570687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A22FDE1-9D33-46BD-959D-49E0C272B9E6}" type="sibTrans" cxnId="{0768ED59-206F-4394-AE38-49D3A5706874}">
      <dgm:prSet/>
      <dgm:spPr/>
      <dgm:t>
        <a:bodyPr/>
        <a:lstStyle/>
        <a:p>
          <a:endParaRPr lang="en-US"/>
        </a:p>
      </dgm:t>
    </dgm:pt>
    <dgm:pt modelId="{C2B6369E-F980-40F5-AA22-4723FD5B8661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AE95A81A-9E7B-4DFE-A3E7-E218891F71C8}" type="parTrans" cxnId="{1A225E62-FB67-40FF-A8E4-CA991D8C260B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E483E99-EABE-49C9-BDF6-B0FF341B535F}" type="sibTrans" cxnId="{1A225E62-FB67-40FF-A8E4-CA991D8C260B}">
      <dgm:prSet/>
      <dgm:spPr/>
      <dgm:t>
        <a:bodyPr/>
        <a:lstStyle/>
        <a:p>
          <a:endParaRPr lang="en-US"/>
        </a:p>
      </dgm:t>
    </dgm:pt>
    <dgm:pt modelId="{5B460AD2-0735-46DE-9332-C86071E3DE54}" type="pres">
      <dgm:prSet presAssocID="{E5919E52-E87E-49AE-997D-EC2469F217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07AF8A-5E54-46D3-A3C8-E3B19C3B8AA1}" type="pres">
      <dgm:prSet presAssocID="{368FD5D2-716A-4A69-BAD5-894AED26D082}" presName="centerShape" presStyleLbl="node0" presStyleIdx="0" presStyleCnt="1" custLinFactNeighborX="-11666" custLinFactNeighborY="7054"/>
      <dgm:spPr/>
    </dgm:pt>
    <dgm:pt modelId="{C34C1E32-1BFD-489F-8434-46A0A9A1797E}" type="pres">
      <dgm:prSet presAssocID="{31BEA37B-6CC7-405A-A597-F2A1E382CB9E}" presName="Name9" presStyleLbl="parChTrans1D2" presStyleIdx="0" presStyleCnt="23"/>
      <dgm:spPr/>
    </dgm:pt>
    <dgm:pt modelId="{C278C40F-ECF4-4DD7-8E65-5C148A647607}" type="pres">
      <dgm:prSet presAssocID="{31BEA37B-6CC7-405A-A597-F2A1E382CB9E}" presName="connTx" presStyleLbl="parChTrans1D2" presStyleIdx="0" presStyleCnt="23"/>
      <dgm:spPr/>
    </dgm:pt>
    <dgm:pt modelId="{3F795B26-A779-4CE9-BAFC-4272CD4556A4}" type="pres">
      <dgm:prSet presAssocID="{B401E991-E3BB-4014-87F9-842B8C617801}" presName="node" presStyleLbl="node1" presStyleIdx="0" presStyleCnt="23" custRadScaleRad="63123" custRadScaleInc="322209">
        <dgm:presLayoutVars>
          <dgm:bulletEnabled val="1"/>
        </dgm:presLayoutVars>
      </dgm:prSet>
      <dgm:spPr/>
    </dgm:pt>
    <dgm:pt modelId="{22CF9D65-8289-4FA0-90AD-D58616028771}" type="pres">
      <dgm:prSet presAssocID="{14FB3019-DE72-4C1E-9204-F7F8165B0950}" presName="Name9" presStyleLbl="parChTrans1D2" presStyleIdx="1" presStyleCnt="23"/>
      <dgm:spPr/>
    </dgm:pt>
    <dgm:pt modelId="{FBD0BE56-88D1-41FE-B083-837A8D3175FF}" type="pres">
      <dgm:prSet presAssocID="{14FB3019-DE72-4C1E-9204-F7F8165B0950}" presName="connTx" presStyleLbl="parChTrans1D2" presStyleIdx="1" presStyleCnt="23"/>
      <dgm:spPr/>
    </dgm:pt>
    <dgm:pt modelId="{1702E665-E45C-43F5-B50F-8FF15B499D5A}" type="pres">
      <dgm:prSet presAssocID="{93C2DC16-58F9-48F6-8B85-A14DEB638527}" presName="node" presStyleLbl="node1" presStyleIdx="1" presStyleCnt="23" custRadScaleRad="124889" custRadScaleInc="422149">
        <dgm:presLayoutVars>
          <dgm:bulletEnabled val="1"/>
        </dgm:presLayoutVars>
      </dgm:prSet>
      <dgm:spPr/>
    </dgm:pt>
    <dgm:pt modelId="{1E6126A0-3F46-438F-82DB-238C3A7911AE}" type="pres">
      <dgm:prSet presAssocID="{3471B0E8-F0C9-44FD-84A5-6890A5312B05}" presName="Name9" presStyleLbl="parChTrans1D2" presStyleIdx="2" presStyleCnt="23"/>
      <dgm:spPr/>
    </dgm:pt>
    <dgm:pt modelId="{2C447EAE-A47B-4134-B543-82E93A248C8A}" type="pres">
      <dgm:prSet presAssocID="{3471B0E8-F0C9-44FD-84A5-6890A5312B05}" presName="connTx" presStyleLbl="parChTrans1D2" presStyleIdx="2" presStyleCnt="23"/>
      <dgm:spPr/>
    </dgm:pt>
    <dgm:pt modelId="{ACD7CFEE-032A-43B7-8D40-E82594F84845}" type="pres">
      <dgm:prSet presAssocID="{75F229BD-D662-4B3F-B6B1-44376E5961C2}" presName="node" presStyleLbl="node1" presStyleIdx="2" presStyleCnt="23" custRadScaleRad="63365" custRadScaleInc="339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4D88F-CCEE-4DAB-9536-D14F3F46D943}" type="pres">
      <dgm:prSet presAssocID="{B0C55F2E-CCE4-4BAB-97EB-99D526A21734}" presName="Name9" presStyleLbl="parChTrans1D2" presStyleIdx="3" presStyleCnt="23"/>
      <dgm:spPr/>
    </dgm:pt>
    <dgm:pt modelId="{D06A4104-551D-443B-8EC5-1B422253152F}" type="pres">
      <dgm:prSet presAssocID="{B0C55F2E-CCE4-4BAB-97EB-99D526A21734}" presName="connTx" presStyleLbl="parChTrans1D2" presStyleIdx="3" presStyleCnt="23"/>
      <dgm:spPr/>
    </dgm:pt>
    <dgm:pt modelId="{C905635A-1349-419B-B2BB-D73C7E19F2BB}" type="pres">
      <dgm:prSet presAssocID="{26A0BF36-CFBC-44A1-8DED-9D1AB9D1DA51}" presName="node" presStyleLbl="node1" presStyleIdx="3" presStyleCnt="23" custRadScaleRad="108028" custRadScaleInc="311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1F3A2-EAA7-4132-8D16-8EEC47F43A26}" type="pres">
      <dgm:prSet presAssocID="{CCBFB0E9-5450-45C6-B64A-E52E47EE11B8}" presName="Name9" presStyleLbl="parChTrans1D2" presStyleIdx="4" presStyleCnt="23"/>
      <dgm:spPr/>
    </dgm:pt>
    <dgm:pt modelId="{B3672296-653B-4C53-A95B-3D69B90D81ED}" type="pres">
      <dgm:prSet presAssocID="{CCBFB0E9-5450-45C6-B64A-E52E47EE11B8}" presName="connTx" presStyleLbl="parChTrans1D2" presStyleIdx="4" presStyleCnt="23"/>
      <dgm:spPr/>
    </dgm:pt>
    <dgm:pt modelId="{EA87DBFF-3467-44C5-B2C0-BAF7B7ADFD02}" type="pres">
      <dgm:prSet presAssocID="{2261D3CE-08BA-40ED-9170-C0BC231FB8F4}" presName="node" presStyleLbl="node1" presStyleIdx="4" presStyleCnt="23" custRadScaleRad="93659" custRadScaleInc="336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6BCA1-DF6D-4FBC-84DB-09D7288B5B91}" type="pres">
      <dgm:prSet presAssocID="{38903600-8B70-4B4C-93FB-58503AE7A256}" presName="Name9" presStyleLbl="parChTrans1D2" presStyleIdx="5" presStyleCnt="23"/>
      <dgm:spPr/>
    </dgm:pt>
    <dgm:pt modelId="{4772CB5A-BEF3-4543-821B-DBE9602F339B}" type="pres">
      <dgm:prSet presAssocID="{38903600-8B70-4B4C-93FB-58503AE7A256}" presName="connTx" presStyleLbl="parChTrans1D2" presStyleIdx="5" presStyleCnt="23"/>
      <dgm:spPr/>
    </dgm:pt>
    <dgm:pt modelId="{9FAEC00E-D2FF-469C-82C3-4306841C4216}" type="pres">
      <dgm:prSet presAssocID="{2A5B423C-6C98-44E8-BFAD-BEB3E46DE9F5}" presName="node" presStyleLbl="node1" presStyleIdx="5" presStyleCnt="23" custRadScaleRad="68283" custRadScaleInc="280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DD19E-6E72-423B-BF6B-4DF551093635}" type="pres">
      <dgm:prSet presAssocID="{B429CD8A-3545-4652-8EAC-DAACEA80FB74}" presName="Name9" presStyleLbl="parChTrans1D2" presStyleIdx="6" presStyleCnt="23"/>
      <dgm:spPr/>
    </dgm:pt>
    <dgm:pt modelId="{C730C070-B73C-453C-ADED-225DE0E54337}" type="pres">
      <dgm:prSet presAssocID="{B429CD8A-3545-4652-8EAC-DAACEA80FB74}" presName="connTx" presStyleLbl="parChTrans1D2" presStyleIdx="6" presStyleCnt="23"/>
      <dgm:spPr/>
    </dgm:pt>
    <dgm:pt modelId="{FAC2E698-5358-4A6E-B85C-C9772E78ED42}" type="pres">
      <dgm:prSet presAssocID="{8A8442FC-DFFC-4170-BA90-2D961EF4BB44}" presName="node" presStyleLbl="node1" presStyleIdx="6" presStyleCnt="23" custRadScaleRad="97329" custRadScaleInc="231536">
        <dgm:presLayoutVars>
          <dgm:bulletEnabled val="1"/>
        </dgm:presLayoutVars>
      </dgm:prSet>
      <dgm:spPr/>
    </dgm:pt>
    <dgm:pt modelId="{E8CF675E-ACBA-43A5-BCE0-C8870BFB4BD0}" type="pres">
      <dgm:prSet presAssocID="{D0DF1B60-DB4F-49D8-9A93-32273FD77A4A}" presName="Name9" presStyleLbl="parChTrans1D2" presStyleIdx="7" presStyleCnt="23"/>
      <dgm:spPr/>
    </dgm:pt>
    <dgm:pt modelId="{FED9A36E-56ED-4EB6-9B30-E76A6926A519}" type="pres">
      <dgm:prSet presAssocID="{D0DF1B60-DB4F-49D8-9A93-32273FD77A4A}" presName="connTx" presStyleLbl="parChTrans1D2" presStyleIdx="7" presStyleCnt="23"/>
      <dgm:spPr/>
    </dgm:pt>
    <dgm:pt modelId="{9D5D382A-2D52-4649-86AA-BF6ADDAC9458}" type="pres">
      <dgm:prSet presAssocID="{BEEB32AE-03DA-4098-AB17-7020D2E753A0}" presName="node" presStyleLbl="node1" presStyleIdx="7" presStyleCnt="23" custRadScaleRad="79947" custRadScaleInc="245131">
        <dgm:presLayoutVars>
          <dgm:bulletEnabled val="1"/>
        </dgm:presLayoutVars>
      </dgm:prSet>
      <dgm:spPr/>
    </dgm:pt>
    <dgm:pt modelId="{1D935DF0-63D1-47B3-88F2-7488422602DB}" type="pres">
      <dgm:prSet presAssocID="{3B541154-168D-4D68-8FBD-13B11D79EC8E}" presName="Name9" presStyleLbl="parChTrans1D2" presStyleIdx="8" presStyleCnt="23"/>
      <dgm:spPr/>
    </dgm:pt>
    <dgm:pt modelId="{2540D0C0-A37A-4159-B0FA-B3F372CB388A}" type="pres">
      <dgm:prSet presAssocID="{3B541154-168D-4D68-8FBD-13B11D79EC8E}" presName="connTx" presStyleLbl="parChTrans1D2" presStyleIdx="8" presStyleCnt="23"/>
      <dgm:spPr/>
    </dgm:pt>
    <dgm:pt modelId="{D3752EFA-C4B9-4D3D-AD3D-17C559B2C771}" type="pres">
      <dgm:prSet presAssocID="{DE8B07CF-B74B-4A62-9459-0D11D8097FF5}" presName="node" presStyleLbl="node1" presStyleIdx="8" presStyleCnt="23" custRadScaleRad="149248" custRadScaleInc="215367">
        <dgm:presLayoutVars>
          <dgm:bulletEnabled val="1"/>
        </dgm:presLayoutVars>
      </dgm:prSet>
      <dgm:spPr/>
    </dgm:pt>
    <dgm:pt modelId="{D9150B66-8CA2-49ED-A306-D1CCF7488B81}" type="pres">
      <dgm:prSet presAssocID="{52394025-B25D-44C3-8B7C-76BFE2C509AA}" presName="Name9" presStyleLbl="parChTrans1D2" presStyleIdx="9" presStyleCnt="23"/>
      <dgm:spPr/>
    </dgm:pt>
    <dgm:pt modelId="{5332968A-18C6-4498-B249-01357F44A761}" type="pres">
      <dgm:prSet presAssocID="{52394025-B25D-44C3-8B7C-76BFE2C509AA}" presName="connTx" presStyleLbl="parChTrans1D2" presStyleIdx="9" presStyleCnt="23"/>
      <dgm:spPr/>
    </dgm:pt>
    <dgm:pt modelId="{9AA64BAB-F16E-4520-AFC3-A4F85A4E64C2}" type="pres">
      <dgm:prSet presAssocID="{2ADAAEDE-3CF6-4239-9E17-FC1B29885E05}" presName="node" presStyleLbl="node1" presStyleIdx="9" presStyleCnt="23" custRadScaleRad="63190" custRadScaleInc="35667">
        <dgm:presLayoutVars>
          <dgm:bulletEnabled val="1"/>
        </dgm:presLayoutVars>
      </dgm:prSet>
      <dgm:spPr/>
    </dgm:pt>
    <dgm:pt modelId="{E94F78C6-E455-49C3-B0B8-24A888D0D312}" type="pres">
      <dgm:prSet presAssocID="{EF46ADF7-D36F-4EAB-BB2A-668665792F40}" presName="Name9" presStyleLbl="parChTrans1D2" presStyleIdx="10" presStyleCnt="23"/>
      <dgm:spPr/>
    </dgm:pt>
    <dgm:pt modelId="{A7FDF3D6-126C-429D-ADF7-B95E64AE92C5}" type="pres">
      <dgm:prSet presAssocID="{EF46ADF7-D36F-4EAB-BB2A-668665792F40}" presName="connTx" presStyleLbl="parChTrans1D2" presStyleIdx="10" presStyleCnt="23"/>
      <dgm:spPr/>
    </dgm:pt>
    <dgm:pt modelId="{32246377-EDB0-4C46-A08C-43531DC62BF9}" type="pres">
      <dgm:prSet presAssocID="{FF86EB4D-2D31-4208-94E8-65D3C534E334}" presName="node" presStyleLbl="node1" presStyleIdx="10" presStyleCnt="23" custRadScaleRad="116224" custRadScaleInc="-1759">
        <dgm:presLayoutVars>
          <dgm:bulletEnabled val="1"/>
        </dgm:presLayoutVars>
      </dgm:prSet>
      <dgm:spPr/>
    </dgm:pt>
    <dgm:pt modelId="{4BA69226-5483-4C8A-82F1-569923629BF0}" type="pres">
      <dgm:prSet presAssocID="{66FE7C28-1BB3-41D4-958F-E61F31EF80E8}" presName="Name9" presStyleLbl="parChTrans1D2" presStyleIdx="11" presStyleCnt="23"/>
      <dgm:spPr/>
    </dgm:pt>
    <dgm:pt modelId="{ED3CB3FB-FB60-48D8-A5BB-471F4BC7D315}" type="pres">
      <dgm:prSet presAssocID="{66FE7C28-1BB3-41D4-958F-E61F31EF80E8}" presName="connTx" presStyleLbl="parChTrans1D2" presStyleIdx="11" presStyleCnt="23"/>
      <dgm:spPr/>
    </dgm:pt>
    <dgm:pt modelId="{30E93AA0-7997-4CBA-B57E-4C7E3BF4C66E}" type="pres">
      <dgm:prSet presAssocID="{C55F2626-9395-4C00-91A5-9F5342256D53}" presName="node" presStyleLbl="node1" presStyleIdx="11" presStyleCnt="23" custRadScaleRad="83846" custRadScaleInc="-2351">
        <dgm:presLayoutVars>
          <dgm:bulletEnabled val="1"/>
        </dgm:presLayoutVars>
      </dgm:prSet>
      <dgm:spPr/>
    </dgm:pt>
    <dgm:pt modelId="{1DCDE1FB-8007-40F1-8E06-400295B563B2}" type="pres">
      <dgm:prSet presAssocID="{B01A78C6-048E-4BD8-B150-8EAA98C24B93}" presName="Name9" presStyleLbl="parChTrans1D2" presStyleIdx="12" presStyleCnt="23"/>
      <dgm:spPr/>
    </dgm:pt>
    <dgm:pt modelId="{2170195E-0206-4BCC-A1AB-F14A1C7D007E}" type="pres">
      <dgm:prSet presAssocID="{B01A78C6-048E-4BD8-B150-8EAA98C24B93}" presName="connTx" presStyleLbl="parChTrans1D2" presStyleIdx="12" presStyleCnt="23"/>
      <dgm:spPr/>
    </dgm:pt>
    <dgm:pt modelId="{C5A57B63-F83C-43F4-95BF-35536F5890D5}" type="pres">
      <dgm:prSet presAssocID="{454A7763-4984-4511-9C21-FD5CF7A1BB9E}" presName="node" presStyleLbl="node1" presStyleIdx="12" presStyleCnt="23" custRadScaleRad="63610" custRadScaleInc="49962">
        <dgm:presLayoutVars>
          <dgm:bulletEnabled val="1"/>
        </dgm:presLayoutVars>
      </dgm:prSet>
      <dgm:spPr/>
    </dgm:pt>
    <dgm:pt modelId="{33A1D7F7-42D2-4584-AE77-F6C69DC444A6}" type="pres">
      <dgm:prSet presAssocID="{D4B8BD25-90E8-40F3-BD86-F21FACE3A666}" presName="Name9" presStyleLbl="parChTrans1D2" presStyleIdx="13" presStyleCnt="23"/>
      <dgm:spPr/>
    </dgm:pt>
    <dgm:pt modelId="{4352A626-17ED-4DF9-858D-5839B9107B20}" type="pres">
      <dgm:prSet presAssocID="{D4B8BD25-90E8-40F3-BD86-F21FACE3A666}" presName="connTx" presStyleLbl="parChTrans1D2" presStyleIdx="13" presStyleCnt="23"/>
      <dgm:spPr/>
    </dgm:pt>
    <dgm:pt modelId="{8A0C15F6-F452-4839-B951-07FF947700A0}" type="pres">
      <dgm:prSet presAssocID="{F0FC8295-A4CE-440B-8092-D53768D1E144}" presName="node" presStyleLbl="node1" presStyleIdx="13" presStyleCnt="23" custRadScaleRad="100801" custRadScaleInc="-43793">
        <dgm:presLayoutVars>
          <dgm:bulletEnabled val="1"/>
        </dgm:presLayoutVars>
      </dgm:prSet>
      <dgm:spPr/>
    </dgm:pt>
    <dgm:pt modelId="{FBA99BF9-7326-4D5B-AED6-76C8FD654079}" type="pres">
      <dgm:prSet presAssocID="{D3C75A2B-D7DD-4F4D-B452-4F88B303F3CA}" presName="Name9" presStyleLbl="parChTrans1D2" presStyleIdx="14" presStyleCnt="23"/>
      <dgm:spPr/>
    </dgm:pt>
    <dgm:pt modelId="{2EB26DDC-DBEF-49A5-8860-06DA568B54C3}" type="pres">
      <dgm:prSet presAssocID="{D3C75A2B-D7DD-4F4D-B452-4F88B303F3CA}" presName="connTx" presStyleLbl="parChTrans1D2" presStyleIdx="14" presStyleCnt="23"/>
      <dgm:spPr/>
    </dgm:pt>
    <dgm:pt modelId="{458F769A-9BDE-4F2F-8076-BD1E013F92A7}" type="pres">
      <dgm:prSet presAssocID="{387A9A5A-AE0A-49E8-BA1D-6F49DA134EAA}" presName="node" presStyleLbl="node1" presStyleIdx="14" presStyleCnt="23" custRadScaleRad="114184" custRadScaleInc="-65885">
        <dgm:presLayoutVars>
          <dgm:bulletEnabled val="1"/>
        </dgm:presLayoutVars>
      </dgm:prSet>
      <dgm:spPr/>
    </dgm:pt>
    <dgm:pt modelId="{CBED5463-4D47-43C0-884E-C8CFBEA270E9}" type="pres">
      <dgm:prSet presAssocID="{3D6E3708-A1DD-416F-8AE7-BFF66BA01BDB}" presName="Name9" presStyleLbl="parChTrans1D2" presStyleIdx="15" presStyleCnt="23"/>
      <dgm:spPr/>
    </dgm:pt>
    <dgm:pt modelId="{5BA894C3-BFC3-42B4-8B33-3FC75535C4B4}" type="pres">
      <dgm:prSet presAssocID="{3D6E3708-A1DD-416F-8AE7-BFF66BA01BDB}" presName="connTx" presStyleLbl="parChTrans1D2" presStyleIdx="15" presStyleCnt="23"/>
      <dgm:spPr/>
    </dgm:pt>
    <dgm:pt modelId="{985D9982-06A1-4DFB-92A6-D8E4C3A6D180}" type="pres">
      <dgm:prSet presAssocID="{E184D84C-FA5C-48CF-84B5-F7509FE63833}" presName="node" presStyleLbl="node1" presStyleIdx="15" presStyleCnt="23" custRadScaleRad="108782" custRadScaleInc="-38700">
        <dgm:presLayoutVars>
          <dgm:bulletEnabled val="1"/>
        </dgm:presLayoutVars>
      </dgm:prSet>
      <dgm:spPr/>
    </dgm:pt>
    <dgm:pt modelId="{02EC1220-6E51-4888-8D3A-C158EFE405D0}" type="pres">
      <dgm:prSet presAssocID="{69F31504-70D6-4B1C-8325-ED964D9F75DF}" presName="Name9" presStyleLbl="parChTrans1D2" presStyleIdx="16" presStyleCnt="23"/>
      <dgm:spPr/>
    </dgm:pt>
    <dgm:pt modelId="{15DA6FD1-343F-42BB-9C7A-1204B7479AE2}" type="pres">
      <dgm:prSet presAssocID="{69F31504-70D6-4B1C-8325-ED964D9F75DF}" presName="connTx" presStyleLbl="parChTrans1D2" presStyleIdx="16" presStyleCnt="23"/>
      <dgm:spPr/>
    </dgm:pt>
    <dgm:pt modelId="{8D408326-2E32-4B5A-A387-87FF51890A61}" type="pres">
      <dgm:prSet presAssocID="{0F8C7EAE-1610-4600-A795-CEF175A5F779}" presName="node" presStyleLbl="node1" presStyleIdx="16" presStyleCnt="23" custRadScaleRad="116271" custRadScaleInc="20149">
        <dgm:presLayoutVars>
          <dgm:bulletEnabled val="1"/>
        </dgm:presLayoutVars>
      </dgm:prSet>
      <dgm:spPr/>
    </dgm:pt>
    <dgm:pt modelId="{800036B1-3F94-4240-9997-BAB48377B293}" type="pres">
      <dgm:prSet presAssocID="{71AA9BF9-FF18-43FE-A133-DD82A9026BCB}" presName="Name9" presStyleLbl="parChTrans1D2" presStyleIdx="17" presStyleCnt="23"/>
      <dgm:spPr/>
    </dgm:pt>
    <dgm:pt modelId="{17103EDA-C1CA-4775-B8C1-F70EFFB7857E}" type="pres">
      <dgm:prSet presAssocID="{71AA9BF9-FF18-43FE-A133-DD82A9026BCB}" presName="connTx" presStyleLbl="parChTrans1D2" presStyleIdx="17" presStyleCnt="23"/>
      <dgm:spPr/>
    </dgm:pt>
    <dgm:pt modelId="{E97A9674-7682-4650-9FA0-6A080ECD493A}" type="pres">
      <dgm:prSet presAssocID="{3AB23663-6171-4F2E-958C-458A18B11D08}" presName="node" presStyleLbl="node1" presStyleIdx="17" presStyleCnt="23" custRadScaleRad="103071" custRadScaleInc="144879">
        <dgm:presLayoutVars>
          <dgm:bulletEnabled val="1"/>
        </dgm:presLayoutVars>
      </dgm:prSet>
      <dgm:spPr/>
    </dgm:pt>
    <dgm:pt modelId="{2263C40B-5CFA-4A9F-A360-A90808227AFC}" type="pres">
      <dgm:prSet presAssocID="{63711F1C-0577-464B-8773-745D82CDC2D9}" presName="Name9" presStyleLbl="parChTrans1D2" presStyleIdx="18" presStyleCnt="23"/>
      <dgm:spPr/>
    </dgm:pt>
    <dgm:pt modelId="{710482CF-775D-486D-8B03-4E01373790C8}" type="pres">
      <dgm:prSet presAssocID="{63711F1C-0577-464B-8773-745D82CDC2D9}" presName="connTx" presStyleLbl="parChTrans1D2" presStyleIdx="18" presStyleCnt="23"/>
      <dgm:spPr/>
    </dgm:pt>
    <dgm:pt modelId="{F8E4DDD4-D127-4872-9890-D4B5FB6FBACF}" type="pres">
      <dgm:prSet presAssocID="{15EA926E-BACD-4E19-B127-4CDC08B7552E}" presName="node" presStyleLbl="node1" presStyleIdx="18" presStyleCnt="23" custRadScaleRad="74448" custRadScaleInc="140611">
        <dgm:presLayoutVars>
          <dgm:bulletEnabled val="1"/>
        </dgm:presLayoutVars>
      </dgm:prSet>
      <dgm:spPr/>
    </dgm:pt>
    <dgm:pt modelId="{75696803-E12D-4D81-8974-81DE547F622A}" type="pres">
      <dgm:prSet presAssocID="{17E5E9A6-B88E-412B-9D68-E2DE50464BA3}" presName="Name9" presStyleLbl="parChTrans1D2" presStyleIdx="19" presStyleCnt="23"/>
      <dgm:spPr/>
    </dgm:pt>
    <dgm:pt modelId="{74262060-C852-43A1-BFB6-FE49D8D0E55D}" type="pres">
      <dgm:prSet presAssocID="{17E5E9A6-B88E-412B-9D68-E2DE50464BA3}" presName="connTx" presStyleLbl="parChTrans1D2" presStyleIdx="19" presStyleCnt="23"/>
      <dgm:spPr/>
    </dgm:pt>
    <dgm:pt modelId="{02197E72-CBBA-400F-BEEE-5D0670480500}" type="pres">
      <dgm:prSet presAssocID="{B8BEDBF9-DB2A-4548-BAB7-560AD081C5AD}" presName="node" presStyleLbl="node1" presStyleIdx="19" presStyleCnt="23" custRadScaleRad="144689" custRadScaleInc="225741">
        <dgm:presLayoutVars>
          <dgm:bulletEnabled val="1"/>
        </dgm:presLayoutVars>
      </dgm:prSet>
      <dgm:spPr/>
    </dgm:pt>
    <dgm:pt modelId="{DDD034A5-7FC0-468D-AF03-70C41401CF67}" type="pres">
      <dgm:prSet presAssocID="{3D2A65B0-B2C4-4197-A678-909640309C3B}" presName="Name9" presStyleLbl="parChTrans1D2" presStyleIdx="20" presStyleCnt="23"/>
      <dgm:spPr/>
    </dgm:pt>
    <dgm:pt modelId="{BB857027-2F2E-45B5-9CCB-BEFFAB51A836}" type="pres">
      <dgm:prSet presAssocID="{3D2A65B0-B2C4-4197-A678-909640309C3B}" presName="connTx" presStyleLbl="parChTrans1D2" presStyleIdx="20" presStyleCnt="23"/>
      <dgm:spPr/>
    </dgm:pt>
    <dgm:pt modelId="{87028C6E-3E00-4741-851F-39925418800D}" type="pres">
      <dgm:prSet presAssocID="{64C0AC27-2E5C-4BB1-AE0C-A9CDC1D39992}" presName="node" presStyleLbl="node1" presStyleIdx="20" presStyleCnt="23" custRadScaleRad="86105" custRadScaleInc="334629">
        <dgm:presLayoutVars>
          <dgm:bulletEnabled val="1"/>
        </dgm:presLayoutVars>
      </dgm:prSet>
      <dgm:spPr/>
    </dgm:pt>
    <dgm:pt modelId="{BF720359-07CA-4DCC-91D7-1560435C1987}" type="pres">
      <dgm:prSet presAssocID="{AE95A81A-9E7B-4DFE-A3E7-E218891F71C8}" presName="Name9" presStyleLbl="parChTrans1D2" presStyleIdx="21" presStyleCnt="23"/>
      <dgm:spPr/>
    </dgm:pt>
    <dgm:pt modelId="{B4AEC7C3-42D2-4F10-9122-417BF2E031E9}" type="pres">
      <dgm:prSet presAssocID="{AE95A81A-9E7B-4DFE-A3E7-E218891F71C8}" presName="connTx" presStyleLbl="parChTrans1D2" presStyleIdx="21" presStyleCnt="23"/>
      <dgm:spPr/>
    </dgm:pt>
    <dgm:pt modelId="{825EAF14-8B98-415C-8E8E-8ABFCD248608}" type="pres">
      <dgm:prSet presAssocID="{C2B6369E-F980-40F5-AA22-4723FD5B8661}" presName="node" presStyleLbl="node1" presStyleIdx="21" presStyleCnt="23" custRadScaleRad="63486" custRadScaleInc="306978">
        <dgm:presLayoutVars>
          <dgm:bulletEnabled val="1"/>
        </dgm:presLayoutVars>
      </dgm:prSet>
      <dgm:spPr/>
    </dgm:pt>
    <dgm:pt modelId="{C768B224-B2E8-4757-A1C4-CDC0C1D78CFE}" type="pres">
      <dgm:prSet presAssocID="{F641284D-5743-4CA6-A23F-78DD59D08AB0}" presName="Name9" presStyleLbl="parChTrans1D2" presStyleIdx="22" presStyleCnt="23"/>
      <dgm:spPr/>
    </dgm:pt>
    <dgm:pt modelId="{D988551F-7024-49EC-9CB8-F84F5742B24B}" type="pres">
      <dgm:prSet presAssocID="{F641284D-5743-4CA6-A23F-78DD59D08AB0}" presName="connTx" presStyleLbl="parChTrans1D2" presStyleIdx="22" presStyleCnt="23"/>
      <dgm:spPr/>
    </dgm:pt>
    <dgm:pt modelId="{507E3F72-7EC4-4F87-9621-0EF4B16C07B9}" type="pres">
      <dgm:prSet presAssocID="{250FA520-B3A3-4BA5-B15E-79971D4C4DE3}" presName="node" presStyleLbl="node1" presStyleIdx="22" presStyleCnt="23" custRadScaleRad="101533" custRadScaleInc="292896">
        <dgm:presLayoutVars>
          <dgm:bulletEnabled val="1"/>
        </dgm:presLayoutVars>
      </dgm:prSet>
      <dgm:spPr/>
    </dgm:pt>
  </dgm:ptLst>
  <dgm:cxnLst>
    <dgm:cxn modelId="{66342F7D-6805-4527-8DCB-1A50C1951FC7}" type="presOf" srcId="{368FD5D2-716A-4A69-BAD5-894AED26D082}" destId="{E507AF8A-5E54-46D3-A3C8-E3B19C3B8AA1}" srcOrd="0" destOrd="0" presId="urn:microsoft.com/office/officeart/2005/8/layout/radial1"/>
    <dgm:cxn modelId="{26F8FCC0-0436-4D6D-8B97-4B005C1E4C9F}" type="presOf" srcId="{B0C55F2E-CCE4-4BAB-97EB-99D526A21734}" destId="{3FD4D88F-CCEE-4DAB-9536-D14F3F46D943}" srcOrd="0" destOrd="0" presId="urn:microsoft.com/office/officeart/2005/8/layout/radial1"/>
    <dgm:cxn modelId="{9B13AFA2-6E30-4975-8FCF-28A386860A38}" type="presOf" srcId="{D0DF1B60-DB4F-49D8-9A93-32273FD77A4A}" destId="{FED9A36E-56ED-4EB6-9B30-E76A6926A519}" srcOrd="1" destOrd="0" presId="urn:microsoft.com/office/officeart/2005/8/layout/radial1"/>
    <dgm:cxn modelId="{A9D393FB-E3AA-4D95-BC5B-861765EDDF34}" srcId="{368FD5D2-716A-4A69-BAD5-894AED26D082}" destId="{DE8B07CF-B74B-4A62-9459-0D11D8097FF5}" srcOrd="8" destOrd="0" parTransId="{3B541154-168D-4D68-8FBD-13B11D79EC8E}" sibTransId="{F6288977-86C6-4514-8020-3D78EA7C58FF}"/>
    <dgm:cxn modelId="{05397589-FAC1-41C9-B71C-8721F388BA25}" type="presOf" srcId="{DE8B07CF-B74B-4A62-9459-0D11D8097FF5}" destId="{D3752EFA-C4B9-4D3D-AD3D-17C559B2C771}" srcOrd="0" destOrd="0" presId="urn:microsoft.com/office/officeart/2005/8/layout/radial1"/>
    <dgm:cxn modelId="{416076C2-7BA0-4A1D-B4C4-42A54CFAE0CB}" srcId="{368FD5D2-716A-4A69-BAD5-894AED26D082}" destId="{2ADAAEDE-3CF6-4239-9E17-FC1B29885E05}" srcOrd="9" destOrd="0" parTransId="{52394025-B25D-44C3-8B7C-76BFE2C509AA}" sibTransId="{2954F734-48E4-4B5C-947A-93BFB2D68A4E}"/>
    <dgm:cxn modelId="{4C712C22-DFB1-4EAD-A01A-AB1230A44C37}" type="presOf" srcId="{387A9A5A-AE0A-49E8-BA1D-6F49DA134EAA}" destId="{458F769A-9BDE-4F2F-8076-BD1E013F92A7}" srcOrd="0" destOrd="0" presId="urn:microsoft.com/office/officeart/2005/8/layout/radial1"/>
    <dgm:cxn modelId="{8ED3A2EC-2181-443C-8FBE-735D520FA4BF}" type="presOf" srcId="{B8BEDBF9-DB2A-4548-BAB7-560AD081C5AD}" destId="{02197E72-CBBA-400F-BEEE-5D0670480500}" srcOrd="0" destOrd="0" presId="urn:microsoft.com/office/officeart/2005/8/layout/radial1"/>
    <dgm:cxn modelId="{1391EEC3-058D-4522-A78B-65A7A7CA0311}" type="presOf" srcId="{3D6E3708-A1DD-416F-8AE7-BFF66BA01BDB}" destId="{5BA894C3-BFC3-42B4-8B33-3FC75535C4B4}" srcOrd="1" destOrd="0" presId="urn:microsoft.com/office/officeart/2005/8/layout/radial1"/>
    <dgm:cxn modelId="{C370E739-3F5E-484A-B7F1-FE974CBC454D}" type="presOf" srcId="{66FE7C28-1BB3-41D4-958F-E61F31EF80E8}" destId="{ED3CB3FB-FB60-48D8-A5BB-471F4BC7D315}" srcOrd="1" destOrd="0" presId="urn:microsoft.com/office/officeart/2005/8/layout/radial1"/>
    <dgm:cxn modelId="{C59B7162-8DB7-4AE8-969E-D249CA91ACEE}" srcId="{368FD5D2-716A-4A69-BAD5-894AED26D082}" destId="{B401E991-E3BB-4014-87F9-842B8C617801}" srcOrd="0" destOrd="0" parTransId="{31BEA37B-6CC7-405A-A597-F2A1E382CB9E}" sibTransId="{0649AC5A-FE9A-49AB-8870-B332E3FC2F73}"/>
    <dgm:cxn modelId="{CB34E54E-4088-469E-B408-7BD90F153294}" srcId="{368FD5D2-716A-4A69-BAD5-894AED26D082}" destId="{15EA926E-BACD-4E19-B127-4CDC08B7552E}" srcOrd="18" destOrd="0" parTransId="{63711F1C-0577-464B-8773-745D82CDC2D9}" sibTransId="{1A6B9EBB-95D7-4FBB-88B4-F05E880075EC}"/>
    <dgm:cxn modelId="{8FECA55E-3FD9-401A-9D29-B1C253F4F064}" srcId="{368FD5D2-716A-4A69-BAD5-894AED26D082}" destId="{93C2DC16-58F9-48F6-8B85-A14DEB638527}" srcOrd="1" destOrd="0" parTransId="{14FB3019-DE72-4C1E-9204-F7F8165B0950}" sibTransId="{875BD7B4-A535-4102-BE51-4C50861DA37D}"/>
    <dgm:cxn modelId="{F3DC1ACC-ED4E-4E7D-81FE-D56941649A76}" type="presOf" srcId="{3D6E3708-A1DD-416F-8AE7-BFF66BA01BDB}" destId="{CBED5463-4D47-43C0-884E-C8CFBEA270E9}" srcOrd="0" destOrd="0" presId="urn:microsoft.com/office/officeart/2005/8/layout/radial1"/>
    <dgm:cxn modelId="{98C8EE13-7408-4457-BF73-0F3E14326047}" srcId="{368FD5D2-716A-4A69-BAD5-894AED26D082}" destId="{0F8C7EAE-1610-4600-A795-CEF175A5F779}" srcOrd="16" destOrd="0" parTransId="{69F31504-70D6-4B1C-8325-ED964D9F75DF}" sibTransId="{8F618AD1-498A-4E99-ACBE-C762E4058275}"/>
    <dgm:cxn modelId="{A3E566D2-EA8C-4F67-A445-87206877CB85}" type="presOf" srcId="{D3C75A2B-D7DD-4F4D-B452-4F88B303F3CA}" destId="{FBA99BF9-7326-4D5B-AED6-76C8FD654079}" srcOrd="0" destOrd="0" presId="urn:microsoft.com/office/officeart/2005/8/layout/radial1"/>
    <dgm:cxn modelId="{CE860754-667B-4061-89DC-81119C7B9455}" type="presOf" srcId="{26A0BF36-CFBC-44A1-8DED-9D1AB9D1DA51}" destId="{C905635A-1349-419B-B2BB-D73C7E19F2BB}" srcOrd="0" destOrd="0" presId="urn:microsoft.com/office/officeart/2005/8/layout/radial1"/>
    <dgm:cxn modelId="{CA11D85F-264E-4691-8A61-16273FEC0669}" type="presOf" srcId="{3AB23663-6171-4F2E-958C-458A18B11D08}" destId="{E97A9674-7682-4650-9FA0-6A080ECD493A}" srcOrd="0" destOrd="0" presId="urn:microsoft.com/office/officeart/2005/8/layout/radial1"/>
    <dgm:cxn modelId="{4E4742B8-F8D3-4822-BC8D-CDB4E8C6BBE0}" type="presOf" srcId="{3B541154-168D-4D68-8FBD-13B11D79EC8E}" destId="{2540D0C0-A37A-4159-B0FA-B3F372CB388A}" srcOrd="1" destOrd="0" presId="urn:microsoft.com/office/officeart/2005/8/layout/radial1"/>
    <dgm:cxn modelId="{0F024F69-E356-430F-9B7B-3DDCB80BA70D}" type="presOf" srcId="{14FB3019-DE72-4C1E-9204-F7F8165B0950}" destId="{FBD0BE56-88D1-41FE-B083-837A8D3175FF}" srcOrd="1" destOrd="0" presId="urn:microsoft.com/office/officeart/2005/8/layout/radial1"/>
    <dgm:cxn modelId="{F9D0E4B0-E7C0-43C9-9CF6-48A1FEA74B48}" type="presOf" srcId="{D0DF1B60-DB4F-49D8-9A93-32273FD77A4A}" destId="{E8CF675E-ACBA-43A5-BCE0-C8870BFB4BD0}" srcOrd="0" destOrd="0" presId="urn:microsoft.com/office/officeart/2005/8/layout/radial1"/>
    <dgm:cxn modelId="{9AD929E1-44A7-4349-9238-F7ADBC2CF278}" type="presOf" srcId="{8A8442FC-DFFC-4170-BA90-2D961EF4BB44}" destId="{FAC2E698-5358-4A6E-B85C-C9772E78ED42}" srcOrd="0" destOrd="0" presId="urn:microsoft.com/office/officeart/2005/8/layout/radial1"/>
    <dgm:cxn modelId="{5C68671B-AD7E-4338-B215-39E9B8BDB20B}" type="presOf" srcId="{63711F1C-0577-464B-8773-745D82CDC2D9}" destId="{2263C40B-5CFA-4A9F-A360-A90808227AFC}" srcOrd="0" destOrd="0" presId="urn:microsoft.com/office/officeart/2005/8/layout/radial1"/>
    <dgm:cxn modelId="{B173CE2F-5A24-4E91-A80F-083229FFFE4A}" type="presOf" srcId="{3D2A65B0-B2C4-4197-A678-909640309C3B}" destId="{BB857027-2F2E-45B5-9CCB-BEFFAB51A836}" srcOrd="1" destOrd="0" presId="urn:microsoft.com/office/officeart/2005/8/layout/radial1"/>
    <dgm:cxn modelId="{26917A4B-FB69-4862-B1BD-40AB24513E4C}" type="presOf" srcId="{64C0AC27-2E5C-4BB1-AE0C-A9CDC1D39992}" destId="{87028C6E-3E00-4741-851F-39925418800D}" srcOrd="0" destOrd="0" presId="urn:microsoft.com/office/officeart/2005/8/layout/radial1"/>
    <dgm:cxn modelId="{EB8B5C0D-607E-4D7B-88F1-06AF94BEEAF6}" type="presOf" srcId="{69F31504-70D6-4B1C-8325-ED964D9F75DF}" destId="{15DA6FD1-343F-42BB-9C7A-1204B7479AE2}" srcOrd="1" destOrd="0" presId="urn:microsoft.com/office/officeart/2005/8/layout/radial1"/>
    <dgm:cxn modelId="{54BCBC84-73AE-4581-A489-DFB2FA0BF6F3}" type="presOf" srcId="{14FB3019-DE72-4C1E-9204-F7F8165B0950}" destId="{22CF9D65-8289-4FA0-90AD-D58616028771}" srcOrd="0" destOrd="0" presId="urn:microsoft.com/office/officeart/2005/8/layout/radial1"/>
    <dgm:cxn modelId="{8F49124F-B3A6-4473-8DC6-7FBD4AF9E67B}" type="presOf" srcId="{C55F2626-9395-4C00-91A5-9F5342256D53}" destId="{30E93AA0-7997-4CBA-B57E-4C7E3BF4C66E}" srcOrd="0" destOrd="0" presId="urn:microsoft.com/office/officeart/2005/8/layout/radial1"/>
    <dgm:cxn modelId="{B8E53EB1-AC3F-426E-9623-BDC4BB4F91EA}" type="presOf" srcId="{93C2DC16-58F9-48F6-8B85-A14DEB638527}" destId="{1702E665-E45C-43F5-B50F-8FF15B499D5A}" srcOrd="0" destOrd="0" presId="urn:microsoft.com/office/officeart/2005/8/layout/radial1"/>
    <dgm:cxn modelId="{1A225E62-FB67-40FF-A8E4-CA991D8C260B}" srcId="{368FD5D2-716A-4A69-BAD5-894AED26D082}" destId="{C2B6369E-F980-40F5-AA22-4723FD5B8661}" srcOrd="21" destOrd="0" parTransId="{AE95A81A-9E7B-4DFE-A3E7-E218891F71C8}" sibTransId="{FE483E99-EABE-49C9-BDF6-B0FF341B535F}"/>
    <dgm:cxn modelId="{2E44A5C3-6B80-4242-94BF-8B04646EEC38}" type="presOf" srcId="{17E5E9A6-B88E-412B-9D68-E2DE50464BA3}" destId="{75696803-E12D-4D81-8974-81DE547F622A}" srcOrd="0" destOrd="0" presId="urn:microsoft.com/office/officeart/2005/8/layout/radial1"/>
    <dgm:cxn modelId="{D87BF2DA-E2C5-456A-AF59-5BA30B2D6A64}" type="presOf" srcId="{B429CD8A-3545-4652-8EAC-DAACEA80FB74}" destId="{C730C070-B73C-453C-ADED-225DE0E54337}" srcOrd="1" destOrd="0" presId="urn:microsoft.com/office/officeart/2005/8/layout/radial1"/>
    <dgm:cxn modelId="{015ED599-D914-423F-9ED5-7A2EA3A84D08}" type="presOf" srcId="{31BEA37B-6CC7-405A-A597-F2A1E382CB9E}" destId="{C278C40F-ECF4-4DD7-8E65-5C148A647607}" srcOrd="1" destOrd="0" presId="urn:microsoft.com/office/officeart/2005/8/layout/radial1"/>
    <dgm:cxn modelId="{1C03B83A-14DB-4A1A-85A5-C8FB42155FBA}" type="presOf" srcId="{B01A78C6-048E-4BD8-B150-8EAA98C24B93}" destId="{1DCDE1FB-8007-40F1-8E06-400295B563B2}" srcOrd="0" destOrd="0" presId="urn:microsoft.com/office/officeart/2005/8/layout/radial1"/>
    <dgm:cxn modelId="{9A36048D-F2C2-49D5-B7F9-7B14EE6983E6}" type="presOf" srcId="{EF46ADF7-D36F-4EAB-BB2A-668665792F40}" destId="{E94F78C6-E455-49C3-B0B8-24A888D0D312}" srcOrd="0" destOrd="0" presId="urn:microsoft.com/office/officeart/2005/8/layout/radial1"/>
    <dgm:cxn modelId="{0768ED59-206F-4394-AE38-49D3A5706874}" srcId="{368FD5D2-716A-4A69-BAD5-894AED26D082}" destId="{64C0AC27-2E5C-4BB1-AE0C-A9CDC1D39992}" srcOrd="20" destOrd="0" parTransId="{3D2A65B0-B2C4-4197-A678-909640309C3B}" sibTransId="{9A22FDE1-9D33-46BD-959D-49E0C272B9E6}"/>
    <dgm:cxn modelId="{4294D5F3-F62A-4419-8730-CCCAA61648CC}" type="presOf" srcId="{69F31504-70D6-4B1C-8325-ED964D9F75DF}" destId="{02EC1220-6E51-4888-8D3A-C158EFE405D0}" srcOrd="0" destOrd="0" presId="urn:microsoft.com/office/officeart/2005/8/layout/radial1"/>
    <dgm:cxn modelId="{903146B7-38C3-4AC0-9F89-AAC79FA0E7F3}" type="presOf" srcId="{3B541154-168D-4D68-8FBD-13B11D79EC8E}" destId="{1D935DF0-63D1-47B3-88F2-7488422602DB}" srcOrd="0" destOrd="0" presId="urn:microsoft.com/office/officeart/2005/8/layout/radial1"/>
    <dgm:cxn modelId="{7399AE05-44AD-46BE-BB2B-301118EAD401}" srcId="{368FD5D2-716A-4A69-BAD5-894AED26D082}" destId="{FF86EB4D-2D31-4208-94E8-65D3C534E334}" srcOrd="10" destOrd="0" parTransId="{EF46ADF7-D36F-4EAB-BB2A-668665792F40}" sibTransId="{6AD77FE2-61EB-4116-8F39-40C5AF27F9BF}"/>
    <dgm:cxn modelId="{F99EE50C-065B-468D-BE67-C66FD3209D9F}" type="presOf" srcId="{2ADAAEDE-3CF6-4239-9E17-FC1B29885E05}" destId="{9AA64BAB-F16E-4520-AFC3-A4F85A4E64C2}" srcOrd="0" destOrd="0" presId="urn:microsoft.com/office/officeart/2005/8/layout/radial1"/>
    <dgm:cxn modelId="{B37FECF1-4A96-499C-AA9C-4D8472181AD9}" type="presOf" srcId="{38903600-8B70-4B4C-93FB-58503AE7A256}" destId="{9F86BCA1-DF6D-4FBC-84DB-09D7288B5B91}" srcOrd="0" destOrd="0" presId="urn:microsoft.com/office/officeart/2005/8/layout/radial1"/>
    <dgm:cxn modelId="{696DDC92-F88F-41E4-BC82-A95CAB8B74AF}" type="presOf" srcId="{CCBFB0E9-5450-45C6-B64A-E52E47EE11B8}" destId="{2641F3A2-EAA7-4132-8D16-8EEC47F43A26}" srcOrd="0" destOrd="0" presId="urn:microsoft.com/office/officeart/2005/8/layout/radial1"/>
    <dgm:cxn modelId="{337FB3EB-3215-475B-A7CC-EED1A44A3DB4}" srcId="{368FD5D2-716A-4A69-BAD5-894AED26D082}" destId="{3AB23663-6171-4F2E-958C-458A18B11D08}" srcOrd="17" destOrd="0" parTransId="{71AA9BF9-FF18-43FE-A133-DD82A9026BCB}" sibTransId="{29060911-BA8E-4A4F-B219-67773E2C1673}"/>
    <dgm:cxn modelId="{4A50031C-3198-4733-A12F-EE05D3DCC1AD}" srcId="{368FD5D2-716A-4A69-BAD5-894AED26D082}" destId="{75F229BD-D662-4B3F-B6B1-44376E5961C2}" srcOrd="2" destOrd="0" parTransId="{3471B0E8-F0C9-44FD-84A5-6890A5312B05}" sibTransId="{49CEAF0A-D383-4A94-98BE-EFC8DA42653F}"/>
    <dgm:cxn modelId="{2A4A4E30-0317-4CD8-8479-34D9F8734DC1}" type="presOf" srcId="{B401E991-E3BB-4014-87F9-842B8C617801}" destId="{3F795B26-A779-4CE9-BAFC-4272CD4556A4}" srcOrd="0" destOrd="0" presId="urn:microsoft.com/office/officeart/2005/8/layout/radial1"/>
    <dgm:cxn modelId="{688A0349-B10C-4D7D-A542-76D79C42A64C}" type="presOf" srcId="{F0FC8295-A4CE-440B-8092-D53768D1E144}" destId="{8A0C15F6-F452-4839-B951-07FF947700A0}" srcOrd="0" destOrd="0" presId="urn:microsoft.com/office/officeart/2005/8/layout/radial1"/>
    <dgm:cxn modelId="{7FA035DD-9A50-48A8-8799-CE3967CBA2D1}" type="presOf" srcId="{454A7763-4984-4511-9C21-FD5CF7A1BB9E}" destId="{C5A57B63-F83C-43F4-95BF-35536F5890D5}" srcOrd="0" destOrd="0" presId="urn:microsoft.com/office/officeart/2005/8/layout/radial1"/>
    <dgm:cxn modelId="{36D63A98-DDC4-45CC-A3A9-21710E082F72}" type="presOf" srcId="{3471B0E8-F0C9-44FD-84A5-6890A5312B05}" destId="{2C447EAE-A47B-4134-B543-82E93A248C8A}" srcOrd="1" destOrd="0" presId="urn:microsoft.com/office/officeart/2005/8/layout/radial1"/>
    <dgm:cxn modelId="{F6A61D17-B0FA-4888-A117-93FEFB60A6FB}" type="presOf" srcId="{75F229BD-D662-4B3F-B6B1-44376E5961C2}" destId="{ACD7CFEE-032A-43B7-8D40-E82594F84845}" srcOrd="0" destOrd="0" presId="urn:microsoft.com/office/officeart/2005/8/layout/radial1"/>
    <dgm:cxn modelId="{D233C011-6567-4F96-B2F1-8975161CF8BE}" srcId="{368FD5D2-716A-4A69-BAD5-894AED26D082}" destId="{387A9A5A-AE0A-49E8-BA1D-6F49DA134EAA}" srcOrd="14" destOrd="0" parTransId="{D3C75A2B-D7DD-4F4D-B452-4F88B303F3CA}" sibTransId="{F03A6B45-ED37-48DD-9240-BAE0B6A15571}"/>
    <dgm:cxn modelId="{F450B090-539A-42EC-8420-6A3D01CC1B52}" type="presOf" srcId="{71AA9BF9-FF18-43FE-A133-DD82A9026BCB}" destId="{17103EDA-C1CA-4775-B8C1-F70EFFB7857E}" srcOrd="1" destOrd="0" presId="urn:microsoft.com/office/officeart/2005/8/layout/radial1"/>
    <dgm:cxn modelId="{3E0EF113-B1A1-4B8E-B0CC-E499C9EF43E6}" type="presOf" srcId="{F641284D-5743-4CA6-A23F-78DD59D08AB0}" destId="{D988551F-7024-49EC-9CB8-F84F5742B24B}" srcOrd="1" destOrd="0" presId="urn:microsoft.com/office/officeart/2005/8/layout/radial1"/>
    <dgm:cxn modelId="{C7FE3B1A-E693-4322-A0BE-CA9E375E178B}" type="presOf" srcId="{38903600-8B70-4B4C-93FB-58503AE7A256}" destId="{4772CB5A-BEF3-4543-821B-DBE9602F339B}" srcOrd="1" destOrd="0" presId="urn:microsoft.com/office/officeart/2005/8/layout/radial1"/>
    <dgm:cxn modelId="{EC33BBC3-A176-4BA8-955D-63F6884B6257}" type="presOf" srcId="{E5919E52-E87E-49AE-997D-EC2469F217E1}" destId="{5B460AD2-0735-46DE-9332-C86071E3DE54}" srcOrd="0" destOrd="0" presId="urn:microsoft.com/office/officeart/2005/8/layout/radial1"/>
    <dgm:cxn modelId="{01295D67-BA1F-489B-8E1C-903BC5B1E7C8}" type="presOf" srcId="{B0C55F2E-CCE4-4BAB-97EB-99D526A21734}" destId="{D06A4104-551D-443B-8EC5-1B422253152F}" srcOrd="1" destOrd="0" presId="urn:microsoft.com/office/officeart/2005/8/layout/radial1"/>
    <dgm:cxn modelId="{46D3798D-ED42-4ED7-8294-D99607D54D33}" type="presOf" srcId="{F641284D-5743-4CA6-A23F-78DD59D08AB0}" destId="{C768B224-B2E8-4757-A1C4-CDC0C1D78CFE}" srcOrd="0" destOrd="0" presId="urn:microsoft.com/office/officeart/2005/8/layout/radial1"/>
    <dgm:cxn modelId="{2FC9BF89-024E-4C72-BC63-8EB49FAD120C}" type="presOf" srcId="{15EA926E-BACD-4E19-B127-4CDC08B7552E}" destId="{F8E4DDD4-D127-4872-9890-D4B5FB6FBACF}" srcOrd="0" destOrd="0" presId="urn:microsoft.com/office/officeart/2005/8/layout/radial1"/>
    <dgm:cxn modelId="{D93F51C9-CDC2-4EFB-96F6-9BF2950FEE31}" type="presOf" srcId="{31BEA37B-6CC7-405A-A597-F2A1E382CB9E}" destId="{C34C1E32-1BFD-489F-8434-46A0A9A1797E}" srcOrd="0" destOrd="0" presId="urn:microsoft.com/office/officeart/2005/8/layout/radial1"/>
    <dgm:cxn modelId="{0EE3FF32-A3A7-43B7-BD2F-F10EBE6B202A}" type="presOf" srcId="{C2B6369E-F980-40F5-AA22-4723FD5B8661}" destId="{825EAF14-8B98-415C-8E8E-8ABFCD248608}" srcOrd="0" destOrd="0" presId="urn:microsoft.com/office/officeart/2005/8/layout/radial1"/>
    <dgm:cxn modelId="{F8E83427-8B61-4FD7-814C-91CCA26CFE07}" srcId="{368FD5D2-716A-4A69-BAD5-894AED26D082}" destId="{2A5B423C-6C98-44E8-BFAD-BEB3E46DE9F5}" srcOrd="5" destOrd="0" parTransId="{38903600-8B70-4B4C-93FB-58503AE7A256}" sibTransId="{F4918721-6B44-43CB-8E6A-A3D9131A3798}"/>
    <dgm:cxn modelId="{9C1D6ED4-CE7E-47E4-8BEB-9663F48EEA21}" type="presOf" srcId="{AE95A81A-9E7B-4DFE-A3E7-E218891F71C8}" destId="{BF720359-07CA-4DCC-91D7-1560435C1987}" srcOrd="0" destOrd="0" presId="urn:microsoft.com/office/officeart/2005/8/layout/radial1"/>
    <dgm:cxn modelId="{D1A0BE46-D75D-47A1-AF09-7C35A4C5F624}" type="presOf" srcId="{FF86EB4D-2D31-4208-94E8-65D3C534E334}" destId="{32246377-EDB0-4C46-A08C-43531DC62BF9}" srcOrd="0" destOrd="0" presId="urn:microsoft.com/office/officeart/2005/8/layout/radial1"/>
    <dgm:cxn modelId="{F2737162-C18D-4139-BBCB-B7B8997DE3F1}" type="presOf" srcId="{52394025-B25D-44C3-8B7C-76BFE2C509AA}" destId="{5332968A-18C6-4498-B249-01357F44A761}" srcOrd="1" destOrd="0" presId="urn:microsoft.com/office/officeart/2005/8/layout/radial1"/>
    <dgm:cxn modelId="{5B02C5BF-34EE-4BAF-A164-0407BD014CBE}" type="presOf" srcId="{52394025-B25D-44C3-8B7C-76BFE2C509AA}" destId="{D9150B66-8CA2-49ED-A306-D1CCF7488B81}" srcOrd="0" destOrd="0" presId="urn:microsoft.com/office/officeart/2005/8/layout/radial1"/>
    <dgm:cxn modelId="{32221F5B-5626-4208-9FD8-56932EC8342E}" srcId="{368FD5D2-716A-4A69-BAD5-894AED26D082}" destId="{250FA520-B3A3-4BA5-B15E-79971D4C4DE3}" srcOrd="22" destOrd="0" parTransId="{F641284D-5743-4CA6-A23F-78DD59D08AB0}" sibTransId="{A26B05A9-CE70-4A42-A697-70DD81D303BC}"/>
    <dgm:cxn modelId="{F4653EEE-FAE5-4783-8D2C-11ACC5912C72}" srcId="{368FD5D2-716A-4A69-BAD5-894AED26D082}" destId="{8A8442FC-DFFC-4170-BA90-2D961EF4BB44}" srcOrd="6" destOrd="0" parTransId="{B429CD8A-3545-4652-8EAC-DAACEA80FB74}" sibTransId="{C4C09A92-5461-4A6F-8673-088A90F19CCB}"/>
    <dgm:cxn modelId="{E1F43E8F-F56B-48AD-B27C-1FAD91245ED9}" type="presOf" srcId="{71AA9BF9-FF18-43FE-A133-DD82A9026BCB}" destId="{800036B1-3F94-4240-9997-BAB48377B293}" srcOrd="0" destOrd="0" presId="urn:microsoft.com/office/officeart/2005/8/layout/radial1"/>
    <dgm:cxn modelId="{B51727DD-943E-4F08-B899-151E60D7B54D}" type="presOf" srcId="{17E5E9A6-B88E-412B-9D68-E2DE50464BA3}" destId="{74262060-C852-43A1-BFB6-FE49D8D0E55D}" srcOrd="1" destOrd="0" presId="urn:microsoft.com/office/officeart/2005/8/layout/radial1"/>
    <dgm:cxn modelId="{1771B81E-644D-4802-AABF-8476F889EA23}" type="presOf" srcId="{EF46ADF7-D36F-4EAB-BB2A-668665792F40}" destId="{A7FDF3D6-126C-429D-ADF7-B95E64AE92C5}" srcOrd="1" destOrd="0" presId="urn:microsoft.com/office/officeart/2005/8/layout/radial1"/>
    <dgm:cxn modelId="{BCD65C53-E5E3-43C2-9C18-18322F4CCF53}" type="presOf" srcId="{CCBFB0E9-5450-45C6-B64A-E52E47EE11B8}" destId="{B3672296-653B-4C53-A95B-3D69B90D81ED}" srcOrd="1" destOrd="0" presId="urn:microsoft.com/office/officeart/2005/8/layout/radial1"/>
    <dgm:cxn modelId="{064F2655-CFFC-4DBF-B49C-7DE51C3C9007}" type="presOf" srcId="{3471B0E8-F0C9-44FD-84A5-6890A5312B05}" destId="{1E6126A0-3F46-438F-82DB-238C3A7911AE}" srcOrd="0" destOrd="0" presId="urn:microsoft.com/office/officeart/2005/8/layout/radial1"/>
    <dgm:cxn modelId="{C8FF0611-5509-40C7-B7A0-ED93ED31B4D7}" srcId="{368FD5D2-716A-4A69-BAD5-894AED26D082}" destId="{F0FC8295-A4CE-440B-8092-D53768D1E144}" srcOrd="13" destOrd="0" parTransId="{D4B8BD25-90E8-40F3-BD86-F21FACE3A666}" sibTransId="{26E8364F-03DD-42E5-B401-D68E2309A848}"/>
    <dgm:cxn modelId="{C5652CD6-ED22-47A6-9FA6-92B94679D028}" type="presOf" srcId="{63711F1C-0577-464B-8773-745D82CDC2D9}" destId="{710482CF-775D-486D-8B03-4E01373790C8}" srcOrd="1" destOrd="0" presId="urn:microsoft.com/office/officeart/2005/8/layout/radial1"/>
    <dgm:cxn modelId="{C75A73C9-3E4E-4BB7-B87E-16EB90A677DA}" type="presOf" srcId="{E184D84C-FA5C-48CF-84B5-F7509FE63833}" destId="{985D9982-06A1-4DFB-92A6-D8E4C3A6D180}" srcOrd="0" destOrd="0" presId="urn:microsoft.com/office/officeart/2005/8/layout/radial1"/>
    <dgm:cxn modelId="{DD184E4C-2784-444A-AE1A-3DFE76C304D7}" type="presOf" srcId="{D4B8BD25-90E8-40F3-BD86-F21FACE3A666}" destId="{33A1D7F7-42D2-4584-AE77-F6C69DC444A6}" srcOrd="0" destOrd="0" presId="urn:microsoft.com/office/officeart/2005/8/layout/radial1"/>
    <dgm:cxn modelId="{162BB833-8E46-49C4-A4DE-4637CBB2EBBD}" type="presOf" srcId="{D4B8BD25-90E8-40F3-BD86-F21FACE3A666}" destId="{4352A626-17ED-4DF9-858D-5839B9107B20}" srcOrd="1" destOrd="0" presId="urn:microsoft.com/office/officeart/2005/8/layout/radial1"/>
    <dgm:cxn modelId="{EDCC4615-CBA9-4C2F-9B0B-5C48B3B2B5D0}" srcId="{368FD5D2-716A-4A69-BAD5-894AED26D082}" destId="{C55F2626-9395-4C00-91A5-9F5342256D53}" srcOrd="11" destOrd="0" parTransId="{66FE7C28-1BB3-41D4-958F-E61F31EF80E8}" sibTransId="{74018A58-208B-4EA7-9C3C-A57ECA67D7E9}"/>
    <dgm:cxn modelId="{7A1FB18E-CEAE-4AE1-B4B1-F8429E9CC98A}" type="presOf" srcId="{3D2A65B0-B2C4-4197-A678-909640309C3B}" destId="{DDD034A5-7FC0-468D-AF03-70C41401CF67}" srcOrd="0" destOrd="0" presId="urn:microsoft.com/office/officeart/2005/8/layout/radial1"/>
    <dgm:cxn modelId="{D84F9DC1-FF40-4129-9C5D-6ABC77130FAB}" srcId="{E5919E52-E87E-49AE-997D-EC2469F217E1}" destId="{368FD5D2-716A-4A69-BAD5-894AED26D082}" srcOrd="0" destOrd="0" parTransId="{C42235AE-FDED-4E94-B688-28481B5CB0B6}" sibTransId="{5AD9A226-9A1A-49AC-A48D-B36C9A9C19F3}"/>
    <dgm:cxn modelId="{E97754AB-C701-4D7D-A7FB-E6CE8414EDC7}" type="presOf" srcId="{66FE7C28-1BB3-41D4-958F-E61F31EF80E8}" destId="{4BA69226-5483-4C8A-82F1-569923629BF0}" srcOrd="0" destOrd="0" presId="urn:microsoft.com/office/officeart/2005/8/layout/radial1"/>
    <dgm:cxn modelId="{DDE802CD-F58B-4853-9333-419DD683FD49}" srcId="{368FD5D2-716A-4A69-BAD5-894AED26D082}" destId="{2261D3CE-08BA-40ED-9170-C0BC231FB8F4}" srcOrd="4" destOrd="0" parTransId="{CCBFB0E9-5450-45C6-B64A-E52E47EE11B8}" sibTransId="{9E0410E7-4A3B-422D-9B0A-631F07746112}"/>
    <dgm:cxn modelId="{4FC05C84-872F-4AE6-8B4C-1CC7C71F848D}" srcId="{368FD5D2-716A-4A69-BAD5-894AED26D082}" destId="{E184D84C-FA5C-48CF-84B5-F7509FE63833}" srcOrd="15" destOrd="0" parTransId="{3D6E3708-A1DD-416F-8AE7-BFF66BA01BDB}" sibTransId="{75FD9737-E18E-43AA-9BAB-974F3B98748C}"/>
    <dgm:cxn modelId="{0CDA7441-0C05-4FB2-A8E0-41423C1F41F5}" type="presOf" srcId="{AE95A81A-9E7B-4DFE-A3E7-E218891F71C8}" destId="{B4AEC7C3-42D2-4F10-9122-417BF2E031E9}" srcOrd="1" destOrd="0" presId="urn:microsoft.com/office/officeart/2005/8/layout/radial1"/>
    <dgm:cxn modelId="{053AC5A6-EBC1-4C65-822C-8BE5CC1F38D3}" type="presOf" srcId="{250FA520-B3A3-4BA5-B15E-79971D4C4DE3}" destId="{507E3F72-7EC4-4F87-9621-0EF4B16C07B9}" srcOrd="0" destOrd="0" presId="urn:microsoft.com/office/officeart/2005/8/layout/radial1"/>
    <dgm:cxn modelId="{2B6BD703-F716-480A-8AAE-0B6B19C8926E}" type="presOf" srcId="{2A5B423C-6C98-44E8-BFAD-BEB3E46DE9F5}" destId="{9FAEC00E-D2FF-469C-82C3-4306841C4216}" srcOrd="0" destOrd="0" presId="urn:microsoft.com/office/officeart/2005/8/layout/radial1"/>
    <dgm:cxn modelId="{D0534D71-664D-47DD-AE9B-4DFD5AC9871C}" type="presOf" srcId="{2261D3CE-08BA-40ED-9170-C0BC231FB8F4}" destId="{EA87DBFF-3467-44C5-B2C0-BAF7B7ADFD02}" srcOrd="0" destOrd="0" presId="urn:microsoft.com/office/officeart/2005/8/layout/radial1"/>
    <dgm:cxn modelId="{03A2F895-6181-4215-9C1C-B1D04ADB9BCE}" type="presOf" srcId="{0F8C7EAE-1610-4600-A795-CEF175A5F779}" destId="{8D408326-2E32-4B5A-A387-87FF51890A61}" srcOrd="0" destOrd="0" presId="urn:microsoft.com/office/officeart/2005/8/layout/radial1"/>
    <dgm:cxn modelId="{736CC242-ED56-4614-94F3-EFB68F6D601E}" srcId="{368FD5D2-716A-4A69-BAD5-894AED26D082}" destId="{26A0BF36-CFBC-44A1-8DED-9D1AB9D1DA51}" srcOrd="3" destOrd="0" parTransId="{B0C55F2E-CCE4-4BAB-97EB-99D526A21734}" sibTransId="{C850C6FF-54F0-452D-83E7-2B32D08D2882}"/>
    <dgm:cxn modelId="{0D16ED67-DDB3-497D-B19F-0C64E57560D4}" srcId="{368FD5D2-716A-4A69-BAD5-894AED26D082}" destId="{454A7763-4984-4511-9C21-FD5CF7A1BB9E}" srcOrd="12" destOrd="0" parTransId="{B01A78C6-048E-4BD8-B150-8EAA98C24B93}" sibTransId="{4CC70CD9-8012-403B-B36F-2DAF01250188}"/>
    <dgm:cxn modelId="{AB5F679F-8D5F-42B3-86F4-867CFD594DF5}" type="presOf" srcId="{B01A78C6-048E-4BD8-B150-8EAA98C24B93}" destId="{2170195E-0206-4BCC-A1AB-F14A1C7D007E}" srcOrd="1" destOrd="0" presId="urn:microsoft.com/office/officeart/2005/8/layout/radial1"/>
    <dgm:cxn modelId="{E33281F1-305E-4E8C-91DC-1EA9BE75625E}" srcId="{368FD5D2-716A-4A69-BAD5-894AED26D082}" destId="{B8BEDBF9-DB2A-4548-BAB7-560AD081C5AD}" srcOrd="19" destOrd="0" parTransId="{17E5E9A6-B88E-412B-9D68-E2DE50464BA3}" sibTransId="{E15CD890-409D-491A-9245-14400531AC36}"/>
    <dgm:cxn modelId="{ABA4407B-CAFE-4BC7-967B-AE458195426D}" type="presOf" srcId="{D3C75A2B-D7DD-4F4D-B452-4F88B303F3CA}" destId="{2EB26DDC-DBEF-49A5-8860-06DA568B54C3}" srcOrd="1" destOrd="0" presId="urn:microsoft.com/office/officeart/2005/8/layout/radial1"/>
    <dgm:cxn modelId="{9F8B1080-42E5-4999-AD6A-8B91B133FCD5}" srcId="{368FD5D2-716A-4A69-BAD5-894AED26D082}" destId="{BEEB32AE-03DA-4098-AB17-7020D2E753A0}" srcOrd="7" destOrd="0" parTransId="{D0DF1B60-DB4F-49D8-9A93-32273FD77A4A}" sibTransId="{A7755698-FF0A-4CFF-A0C3-E7F681B2014E}"/>
    <dgm:cxn modelId="{47B306FE-AAE6-4C2F-9237-C1092C9E940F}" type="presOf" srcId="{BEEB32AE-03DA-4098-AB17-7020D2E753A0}" destId="{9D5D382A-2D52-4649-86AA-BF6ADDAC9458}" srcOrd="0" destOrd="0" presId="urn:microsoft.com/office/officeart/2005/8/layout/radial1"/>
    <dgm:cxn modelId="{CEF1BD9E-7871-4277-8041-481C812DE76F}" type="presOf" srcId="{B429CD8A-3545-4652-8EAC-DAACEA80FB74}" destId="{C0CDD19E-6E72-423B-BF6B-4DF551093635}" srcOrd="0" destOrd="0" presId="urn:microsoft.com/office/officeart/2005/8/layout/radial1"/>
    <dgm:cxn modelId="{C99CDFE5-E36A-4532-8B3D-EC96306E54A6}" type="presParOf" srcId="{5B460AD2-0735-46DE-9332-C86071E3DE54}" destId="{E507AF8A-5E54-46D3-A3C8-E3B19C3B8AA1}" srcOrd="0" destOrd="0" presId="urn:microsoft.com/office/officeart/2005/8/layout/radial1"/>
    <dgm:cxn modelId="{0F6ED7AE-BAD0-4A80-A807-461A613DB54A}" type="presParOf" srcId="{5B460AD2-0735-46DE-9332-C86071E3DE54}" destId="{C34C1E32-1BFD-489F-8434-46A0A9A1797E}" srcOrd="1" destOrd="0" presId="urn:microsoft.com/office/officeart/2005/8/layout/radial1"/>
    <dgm:cxn modelId="{86EC18AD-7099-4820-ACAE-BEF22A3D75B9}" type="presParOf" srcId="{C34C1E32-1BFD-489F-8434-46A0A9A1797E}" destId="{C278C40F-ECF4-4DD7-8E65-5C148A647607}" srcOrd="0" destOrd="0" presId="urn:microsoft.com/office/officeart/2005/8/layout/radial1"/>
    <dgm:cxn modelId="{1E703DA1-652D-4232-89B0-5B50CF87725E}" type="presParOf" srcId="{5B460AD2-0735-46DE-9332-C86071E3DE54}" destId="{3F795B26-A779-4CE9-BAFC-4272CD4556A4}" srcOrd="2" destOrd="0" presId="urn:microsoft.com/office/officeart/2005/8/layout/radial1"/>
    <dgm:cxn modelId="{DC3DE78B-A1BB-40AE-A510-EC6FFB2DDD6F}" type="presParOf" srcId="{5B460AD2-0735-46DE-9332-C86071E3DE54}" destId="{22CF9D65-8289-4FA0-90AD-D58616028771}" srcOrd="3" destOrd="0" presId="urn:microsoft.com/office/officeart/2005/8/layout/radial1"/>
    <dgm:cxn modelId="{ECE1FA13-73ED-413E-86DF-B9B82EFD5776}" type="presParOf" srcId="{22CF9D65-8289-4FA0-90AD-D58616028771}" destId="{FBD0BE56-88D1-41FE-B083-837A8D3175FF}" srcOrd="0" destOrd="0" presId="urn:microsoft.com/office/officeart/2005/8/layout/radial1"/>
    <dgm:cxn modelId="{C03348FC-F3D0-41B7-96E5-6F4FC0A2CD26}" type="presParOf" srcId="{5B460AD2-0735-46DE-9332-C86071E3DE54}" destId="{1702E665-E45C-43F5-B50F-8FF15B499D5A}" srcOrd="4" destOrd="0" presId="urn:microsoft.com/office/officeart/2005/8/layout/radial1"/>
    <dgm:cxn modelId="{612FC544-D152-478C-A3DD-B62FCA5321DF}" type="presParOf" srcId="{5B460AD2-0735-46DE-9332-C86071E3DE54}" destId="{1E6126A0-3F46-438F-82DB-238C3A7911AE}" srcOrd="5" destOrd="0" presId="urn:microsoft.com/office/officeart/2005/8/layout/radial1"/>
    <dgm:cxn modelId="{0B3B1429-847A-4142-9F11-BEFAB66FE4F6}" type="presParOf" srcId="{1E6126A0-3F46-438F-82DB-238C3A7911AE}" destId="{2C447EAE-A47B-4134-B543-82E93A248C8A}" srcOrd="0" destOrd="0" presId="urn:microsoft.com/office/officeart/2005/8/layout/radial1"/>
    <dgm:cxn modelId="{4956A599-A68B-4D3C-9902-2EB95B39349C}" type="presParOf" srcId="{5B460AD2-0735-46DE-9332-C86071E3DE54}" destId="{ACD7CFEE-032A-43B7-8D40-E82594F84845}" srcOrd="6" destOrd="0" presId="urn:microsoft.com/office/officeart/2005/8/layout/radial1"/>
    <dgm:cxn modelId="{478627D0-C435-4104-BEE8-E1806572D39A}" type="presParOf" srcId="{5B460AD2-0735-46DE-9332-C86071E3DE54}" destId="{3FD4D88F-CCEE-4DAB-9536-D14F3F46D943}" srcOrd="7" destOrd="0" presId="urn:microsoft.com/office/officeart/2005/8/layout/radial1"/>
    <dgm:cxn modelId="{DDEB5855-2668-4356-8173-53DE2F99EC42}" type="presParOf" srcId="{3FD4D88F-CCEE-4DAB-9536-D14F3F46D943}" destId="{D06A4104-551D-443B-8EC5-1B422253152F}" srcOrd="0" destOrd="0" presId="urn:microsoft.com/office/officeart/2005/8/layout/radial1"/>
    <dgm:cxn modelId="{60627E10-5A72-4F11-8F9E-D58EDB5F6F23}" type="presParOf" srcId="{5B460AD2-0735-46DE-9332-C86071E3DE54}" destId="{C905635A-1349-419B-B2BB-D73C7E19F2BB}" srcOrd="8" destOrd="0" presId="urn:microsoft.com/office/officeart/2005/8/layout/radial1"/>
    <dgm:cxn modelId="{A106DF17-43CB-4054-BF8A-4DA5BD3146D7}" type="presParOf" srcId="{5B460AD2-0735-46DE-9332-C86071E3DE54}" destId="{2641F3A2-EAA7-4132-8D16-8EEC47F43A26}" srcOrd="9" destOrd="0" presId="urn:microsoft.com/office/officeart/2005/8/layout/radial1"/>
    <dgm:cxn modelId="{2FCC1146-8A97-4FBB-9A28-07AD618BF40E}" type="presParOf" srcId="{2641F3A2-EAA7-4132-8D16-8EEC47F43A26}" destId="{B3672296-653B-4C53-A95B-3D69B90D81ED}" srcOrd="0" destOrd="0" presId="urn:microsoft.com/office/officeart/2005/8/layout/radial1"/>
    <dgm:cxn modelId="{C45D5B17-5032-4F82-AAB2-91E684D94DE0}" type="presParOf" srcId="{5B460AD2-0735-46DE-9332-C86071E3DE54}" destId="{EA87DBFF-3467-44C5-B2C0-BAF7B7ADFD02}" srcOrd="10" destOrd="0" presId="urn:microsoft.com/office/officeart/2005/8/layout/radial1"/>
    <dgm:cxn modelId="{E3B292CA-25AC-4402-B67F-EB2FF2DCEB6F}" type="presParOf" srcId="{5B460AD2-0735-46DE-9332-C86071E3DE54}" destId="{9F86BCA1-DF6D-4FBC-84DB-09D7288B5B91}" srcOrd="11" destOrd="0" presId="urn:microsoft.com/office/officeart/2005/8/layout/radial1"/>
    <dgm:cxn modelId="{61BFA37F-D8BB-4CB1-B9DB-B9070B9B6F66}" type="presParOf" srcId="{9F86BCA1-DF6D-4FBC-84DB-09D7288B5B91}" destId="{4772CB5A-BEF3-4543-821B-DBE9602F339B}" srcOrd="0" destOrd="0" presId="urn:microsoft.com/office/officeart/2005/8/layout/radial1"/>
    <dgm:cxn modelId="{72E8F1B8-DED9-4F99-AAAC-8991738941D6}" type="presParOf" srcId="{5B460AD2-0735-46DE-9332-C86071E3DE54}" destId="{9FAEC00E-D2FF-469C-82C3-4306841C4216}" srcOrd="12" destOrd="0" presId="urn:microsoft.com/office/officeart/2005/8/layout/radial1"/>
    <dgm:cxn modelId="{94CCF33D-CAE6-4B41-8249-D4132A3527C7}" type="presParOf" srcId="{5B460AD2-0735-46DE-9332-C86071E3DE54}" destId="{C0CDD19E-6E72-423B-BF6B-4DF551093635}" srcOrd="13" destOrd="0" presId="urn:microsoft.com/office/officeart/2005/8/layout/radial1"/>
    <dgm:cxn modelId="{D0ED04B5-7910-45CA-84DD-BC8B2B7C62F0}" type="presParOf" srcId="{C0CDD19E-6E72-423B-BF6B-4DF551093635}" destId="{C730C070-B73C-453C-ADED-225DE0E54337}" srcOrd="0" destOrd="0" presId="urn:microsoft.com/office/officeart/2005/8/layout/radial1"/>
    <dgm:cxn modelId="{5B8D02E9-4973-4CB3-B626-D7D3D5DCC06B}" type="presParOf" srcId="{5B460AD2-0735-46DE-9332-C86071E3DE54}" destId="{FAC2E698-5358-4A6E-B85C-C9772E78ED42}" srcOrd="14" destOrd="0" presId="urn:microsoft.com/office/officeart/2005/8/layout/radial1"/>
    <dgm:cxn modelId="{3E413187-1488-4E24-8C42-7CAF48E599ED}" type="presParOf" srcId="{5B460AD2-0735-46DE-9332-C86071E3DE54}" destId="{E8CF675E-ACBA-43A5-BCE0-C8870BFB4BD0}" srcOrd="15" destOrd="0" presId="urn:microsoft.com/office/officeart/2005/8/layout/radial1"/>
    <dgm:cxn modelId="{09630ABB-D1F0-4D64-A11B-9FF57EF84290}" type="presParOf" srcId="{E8CF675E-ACBA-43A5-BCE0-C8870BFB4BD0}" destId="{FED9A36E-56ED-4EB6-9B30-E76A6926A519}" srcOrd="0" destOrd="0" presId="urn:microsoft.com/office/officeart/2005/8/layout/radial1"/>
    <dgm:cxn modelId="{C382FB0B-4DAE-44EF-83E4-A644FF435140}" type="presParOf" srcId="{5B460AD2-0735-46DE-9332-C86071E3DE54}" destId="{9D5D382A-2D52-4649-86AA-BF6ADDAC9458}" srcOrd="16" destOrd="0" presId="urn:microsoft.com/office/officeart/2005/8/layout/radial1"/>
    <dgm:cxn modelId="{013FDCD9-781A-48B8-B9C6-AF50DD50569D}" type="presParOf" srcId="{5B460AD2-0735-46DE-9332-C86071E3DE54}" destId="{1D935DF0-63D1-47B3-88F2-7488422602DB}" srcOrd="17" destOrd="0" presId="urn:microsoft.com/office/officeart/2005/8/layout/radial1"/>
    <dgm:cxn modelId="{01A6C000-DFFE-494F-A1DF-4349FA60640E}" type="presParOf" srcId="{1D935DF0-63D1-47B3-88F2-7488422602DB}" destId="{2540D0C0-A37A-4159-B0FA-B3F372CB388A}" srcOrd="0" destOrd="0" presId="urn:microsoft.com/office/officeart/2005/8/layout/radial1"/>
    <dgm:cxn modelId="{4C9ED618-CA36-4B67-B463-FE7D1214E11E}" type="presParOf" srcId="{5B460AD2-0735-46DE-9332-C86071E3DE54}" destId="{D3752EFA-C4B9-4D3D-AD3D-17C559B2C771}" srcOrd="18" destOrd="0" presId="urn:microsoft.com/office/officeart/2005/8/layout/radial1"/>
    <dgm:cxn modelId="{F071203D-7629-40DE-8239-5AF599B17B8B}" type="presParOf" srcId="{5B460AD2-0735-46DE-9332-C86071E3DE54}" destId="{D9150B66-8CA2-49ED-A306-D1CCF7488B81}" srcOrd="19" destOrd="0" presId="urn:microsoft.com/office/officeart/2005/8/layout/radial1"/>
    <dgm:cxn modelId="{5310C9B4-8666-465E-BE1F-DE8FE1D5E868}" type="presParOf" srcId="{D9150B66-8CA2-49ED-A306-D1CCF7488B81}" destId="{5332968A-18C6-4498-B249-01357F44A761}" srcOrd="0" destOrd="0" presId="urn:microsoft.com/office/officeart/2005/8/layout/radial1"/>
    <dgm:cxn modelId="{A841F514-664A-4359-904A-AF8FC0A9008D}" type="presParOf" srcId="{5B460AD2-0735-46DE-9332-C86071E3DE54}" destId="{9AA64BAB-F16E-4520-AFC3-A4F85A4E64C2}" srcOrd="20" destOrd="0" presId="urn:microsoft.com/office/officeart/2005/8/layout/radial1"/>
    <dgm:cxn modelId="{1229FC2B-4E15-4BE5-84A6-CFFFBEECE601}" type="presParOf" srcId="{5B460AD2-0735-46DE-9332-C86071E3DE54}" destId="{E94F78C6-E455-49C3-B0B8-24A888D0D312}" srcOrd="21" destOrd="0" presId="urn:microsoft.com/office/officeart/2005/8/layout/radial1"/>
    <dgm:cxn modelId="{2B7BA98E-1371-4597-992E-C5BA85FE3207}" type="presParOf" srcId="{E94F78C6-E455-49C3-B0B8-24A888D0D312}" destId="{A7FDF3D6-126C-429D-ADF7-B95E64AE92C5}" srcOrd="0" destOrd="0" presId="urn:microsoft.com/office/officeart/2005/8/layout/radial1"/>
    <dgm:cxn modelId="{C8CB764C-A428-4838-8B8E-CF91D8A47872}" type="presParOf" srcId="{5B460AD2-0735-46DE-9332-C86071E3DE54}" destId="{32246377-EDB0-4C46-A08C-43531DC62BF9}" srcOrd="22" destOrd="0" presId="urn:microsoft.com/office/officeart/2005/8/layout/radial1"/>
    <dgm:cxn modelId="{2334B024-1C10-4D3D-899B-2FBF0E420A4B}" type="presParOf" srcId="{5B460AD2-0735-46DE-9332-C86071E3DE54}" destId="{4BA69226-5483-4C8A-82F1-569923629BF0}" srcOrd="23" destOrd="0" presId="urn:microsoft.com/office/officeart/2005/8/layout/radial1"/>
    <dgm:cxn modelId="{313F53E1-E752-406E-B64E-C3D49D2D3AE6}" type="presParOf" srcId="{4BA69226-5483-4C8A-82F1-569923629BF0}" destId="{ED3CB3FB-FB60-48D8-A5BB-471F4BC7D315}" srcOrd="0" destOrd="0" presId="urn:microsoft.com/office/officeart/2005/8/layout/radial1"/>
    <dgm:cxn modelId="{54F58BD6-1560-404E-970B-AC5500C1D56A}" type="presParOf" srcId="{5B460AD2-0735-46DE-9332-C86071E3DE54}" destId="{30E93AA0-7997-4CBA-B57E-4C7E3BF4C66E}" srcOrd="24" destOrd="0" presId="urn:microsoft.com/office/officeart/2005/8/layout/radial1"/>
    <dgm:cxn modelId="{B0B7116C-5CFB-4D95-9C80-69CAF606F133}" type="presParOf" srcId="{5B460AD2-0735-46DE-9332-C86071E3DE54}" destId="{1DCDE1FB-8007-40F1-8E06-400295B563B2}" srcOrd="25" destOrd="0" presId="urn:microsoft.com/office/officeart/2005/8/layout/radial1"/>
    <dgm:cxn modelId="{4899E757-A7D7-4C85-80BE-C17FB7A6DCBF}" type="presParOf" srcId="{1DCDE1FB-8007-40F1-8E06-400295B563B2}" destId="{2170195E-0206-4BCC-A1AB-F14A1C7D007E}" srcOrd="0" destOrd="0" presId="urn:microsoft.com/office/officeart/2005/8/layout/radial1"/>
    <dgm:cxn modelId="{A54D27A4-D196-4878-86C0-0E2D6B7B8D93}" type="presParOf" srcId="{5B460AD2-0735-46DE-9332-C86071E3DE54}" destId="{C5A57B63-F83C-43F4-95BF-35536F5890D5}" srcOrd="26" destOrd="0" presId="urn:microsoft.com/office/officeart/2005/8/layout/radial1"/>
    <dgm:cxn modelId="{E7524E5E-9247-4D06-AD03-FF3C50E10864}" type="presParOf" srcId="{5B460AD2-0735-46DE-9332-C86071E3DE54}" destId="{33A1D7F7-42D2-4584-AE77-F6C69DC444A6}" srcOrd="27" destOrd="0" presId="urn:microsoft.com/office/officeart/2005/8/layout/radial1"/>
    <dgm:cxn modelId="{636576BD-EF8C-4C80-90D3-9945F4F8E31A}" type="presParOf" srcId="{33A1D7F7-42D2-4584-AE77-F6C69DC444A6}" destId="{4352A626-17ED-4DF9-858D-5839B9107B20}" srcOrd="0" destOrd="0" presId="urn:microsoft.com/office/officeart/2005/8/layout/radial1"/>
    <dgm:cxn modelId="{3042B9EF-5EDD-4D2A-B92F-809EC0B9E347}" type="presParOf" srcId="{5B460AD2-0735-46DE-9332-C86071E3DE54}" destId="{8A0C15F6-F452-4839-B951-07FF947700A0}" srcOrd="28" destOrd="0" presId="urn:microsoft.com/office/officeart/2005/8/layout/radial1"/>
    <dgm:cxn modelId="{73116EDD-8E06-4572-B74A-03D4FA0FC217}" type="presParOf" srcId="{5B460AD2-0735-46DE-9332-C86071E3DE54}" destId="{FBA99BF9-7326-4D5B-AED6-76C8FD654079}" srcOrd="29" destOrd="0" presId="urn:microsoft.com/office/officeart/2005/8/layout/radial1"/>
    <dgm:cxn modelId="{65265C70-5A1C-40C6-89A0-3A5769B59DB9}" type="presParOf" srcId="{FBA99BF9-7326-4D5B-AED6-76C8FD654079}" destId="{2EB26DDC-DBEF-49A5-8860-06DA568B54C3}" srcOrd="0" destOrd="0" presId="urn:microsoft.com/office/officeart/2005/8/layout/radial1"/>
    <dgm:cxn modelId="{9A44EE8D-8BD8-4949-9778-AFE0D6A22926}" type="presParOf" srcId="{5B460AD2-0735-46DE-9332-C86071E3DE54}" destId="{458F769A-9BDE-4F2F-8076-BD1E013F92A7}" srcOrd="30" destOrd="0" presId="urn:microsoft.com/office/officeart/2005/8/layout/radial1"/>
    <dgm:cxn modelId="{6C9C934D-C16B-45E5-B47E-6B38069C47B4}" type="presParOf" srcId="{5B460AD2-0735-46DE-9332-C86071E3DE54}" destId="{CBED5463-4D47-43C0-884E-C8CFBEA270E9}" srcOrd="31" destOrd="0" presId="urn:microsoft.com/office/officeart/2005/8/layout/radial1"/>
    <dgm:cxn modelId="{44EC989D-9E50-4C4F-92F5-F1ECAB1F04BB}" type="presParOf" srcId="{CBED5463-4D47-43C0-884E-C8CFBEA270E9}" destId="{5BA894C3-BFC3-42B4-8B33-3FC75535C4B4}" srcOrd="0" destOrd="0" presId="urn:microsoft.com/office/officeart/2005/8/layout/radial1"/>
    <dgm:cxn modelId="{F7E5D38F-E73B-4612-8379-7369485AA9D3}" type="presParOf" srcId="{5B460AD2-0735-46DE-9332-C86071E3DE54}" destId="{985D9982-06A1-4DFB-92A6-D8E4C3A6D180}" srcOrd="32" destOrd="0" presId="urn:microsoft.com/office/officeart/2005/8/layout/radial1"/>
    <dgm:cxn modelId="{6CCBEB25-0F41-4DA9-AFE0-F56A8EC18A8C}" type="presParOf" srcId="{5B460AD2-0735-46DE-9332-C86071E3DE54}" destId="{02EC1220-6E51-4888-8D3A-C158EFE405D0}" srcOrd="33" destOrd="0" presId="urn:microsoft.com/office/officeart/2005/8/layout/radial1"/>
    <dgm:cxn modelId="{C8D7ED8C-1089-4AF9-83FF-466FEE65E156}" type="presParOf" srcId="{02EC1220-6E51-4888-8D3A-C158EFE405D0}" destId="{15DA6FD1-343F-42BB-9C7A-1204B7479AE2}" srcOrd="0" destOrd="0" presId="urn:microsoft.com/office/officeart/2005/8/layout/radial1"/>
    <dgm:cxn modelId="{B6CF9B72-2C62-4626-B76B-83D34235922F}" type="presParOf" srcId="{5B460AD2-0735-46DE-9332-C86071E3DE54}" destId="{8D408326-2E32-4B5A-A387-87FF51890A61}" srcOrd="34" destOrd="0" presId="urn:microsoft.com/office/officeart/2005/8/layout/radial1"/>
    <dgm:cxn modelId="{E48DC310-8155-4984-82F1-C2985603F92A}" type="presParOf" srcId="{5B460AD2-0735-46DE-9332-C86071E3DE54}" destId="{800036B1-3F94-4240-9997-BAB48377B293}" srcOrd="35" destOrd="0" presId="urn:microsoft.com/office/officeart/2005/8/layout/radial1"/>
    <dgm:cxn modelId="{0FFCC2D0-5543-4260-AB74-6FBCA03D209A}" type="presParOf" srcId="{800036B1-3F94-4240-9997-BAB48377B293}" destId="{17103EDA-C1CA-4775-B8C1-F70EFFB7857E}" srcOrd="0" destOrd="0" presId="urn:microsoft.com/office/officeart/2005/8/layout/radial1"/>
    <dgm:cxn modelId="{2F881245-29F0-4BB3-AEC2-548D00B24FB4}" type="presParOf" srcId="{5B460AD2-0735-46DE-9332-C86071E3DE54}" destId="{E97A9674-7682-4650-9FA0-6A080ECD493A}" srcOrd="36" destOrd="0" presId="urn:microsoft.com/office/officeart/2005/8/layout/radial1"/>
    <dgm:cxn modelId="{0B7B1FBC-E2C0-4CE6-A381-16CF93E8953D}" type="presParOf" srcId="{5B460AD2-0735-46DE-9332-C86071E3DE54}" destId="{2263C40B-5CFA-4A9F-A360-A90808227AFC}" srcOrd="37" destOrd="0" presId="urn:microsoft.com/office/officeart/2005/8/layout/radial1"/>
    <dgm:cxn modelId="{C7F039C8-EA7F-4379-8EAB-B275A3C552F2}" type="presParOf" srcId="{2263C40B-5CFA-4A9F-A360-A90808227AFC}" destId="{710482CF-775D-486D-8B03-4E01373790C8}" srcOrd="0" destOrd="0" presId="urn:microsoft.com/office/officeart/2005/8/layout/radial1"/>
    <dgm:cxn modelId="{6620B9C8-6FF4-4355-A16E-B384C33E1652}" type="presParOf" srcId="{5B460AD2-0735-46DE-9332-C86071E3DE54}" destId="{F8E4DDD4-D127-4872-9890-D4B5FB6FBACF}" srcOrd="38" destOrd="0" presId="urn:microsoft.com/office/officeart/2005/8/layout/radial1"/>
    <dgm:cxn modelId="{ECD54BB5-BFA4-461C-B7FE-20297B8C2DDC}" type="presParOf" srcId="{5B460AD2-0735-46DE-9332-C86071E3DE54}" destId="{75696803-E12D-4D81-8974-81DE547F622A}" srcOrd="39" destOrd="0" presId="urn:microsoft.com/office/officeart/2005/8/layout/radial1"/>
    <dgm:cxn modelId="{B8EC1EB1-842A-45B1-94A9-FD5174D40E49}" type="presParOf" srcId="{75696803-E12D-4D81-8974-81DE547F622A}" destId="{74262060-C852-43A1-BFB6-FE49D8D0E55D}" srcOrd="0" destOrd="0" presId="urn:microsoft.com/office/officeart/2005/8/layout/radial1"/>
    <dgm:cxn modelId="{D0E59220-4225-43EA-ACA5-7EC9307E6732}" type="presParOf" srcId="{5B460AD2-0735-46DE-9332-C86071E3DE54}" destId="{02197E72-CBBA-400F-BEEE-5D0670480500}" srcOrd="40" destOrd="0" presId="urn:microsoft.com/office/officeart/2005/8/layout/radial1"/>
    <dgm:cxn modelId="{31B59E3B-F287-4840-AB7E-48F17676094A}" type="presParOf" srcId="{5B460AD2-0735-46DE-9332-C86071E3DE54}" destId="{DDD034A5-7FC0-468D-AF03-70C41401CF67}" srcOrd="41" destOrd="0" presId="urn:microsoft.com/office/officeart/2005/8/layout/radial1"/>
    <dgm:cxn modelId="{A86A5C1D-3A6D-4313-B15A-3126AB390588}" type="presParOf" srcId="{DDD034A5-7FC0-468D-AF03-70C41401CF67}" destId="{BB857027-2F2E-45B5-9CCB-BEFFAB51A836}" srcOrd="0" destOrd="0" presId="urn:microsoft.com/office/officeart/2005/8/layout/radial1"/>
    <dgm:cxn modelId="{0BA05C9B-ECF3-4CF5-A6C2-C7D5638680F7}" type="presParOf" srcId="{5B460AD2-0735-46DE-9332-C86071E3DE54}" destId="{87028C6E-3E00-4741-851F-39925418800D}" srcOrd="42" destOrd="0" presId="urn:microsoft.com/office/officeart/2005/8/layout/radial1"/>
    <dgm:cxn modelId="{5D4A5608-EEAF-4402-B1ED-74F481C625AF}" type="presParOf" srcId="{5B460AD2-0735-46DE-9332-C86071E3DE54}" destId="{BF720359-07CA-4DCC-91D7-1560435C1987}" srcOrd="43" destOrd="0" presId="urn:microsoft.com/office/officeart/2005/8/layout/radial1"/>
    <dgm:cxn modelId="{7A884F66-B2C0-4768-BCB5-FE7E55148C86}" type="presParOf" srcId="{BF720359-07CA-4DCC-91D7-1560435C1987}" destId="{B4AEC7C3-42D2-4F10-9122-417BF2E031E9}" srcOrd="0" destOrd="0" presId="urn:microsoft.com/office/officeart/2005/8/layout/radial1"/>
    <dgm:cxn modelId="{8211C297-D30B-4D54-983A-389503DFB841}" type="presParOf" srcId="{5B460AD2-0735-46DE-9332-C86071E3DE54}" destId="{825EAF14-8B98-415C-8E8E-8ABFCD248608}" srcOrd="44" destOrd="0" presId="urn:microsoft.com/office/officeart/2005/8/layout/radial1"/>
    <dgm:cxn modelId="{AA07A80D-4235-4CB9-822D-D7C68AF4D496}" type="presParOf" srcId="{5B460AD2-0735-46DE-9332-C86071E3DE54}" destId="{C768B224-B2E8-4757-A1C4-CDC0C1D78CFE}" srcOrd="45" destOrd="0" presId="urn:microsoft.com/office/officeart/2005/8/layout/radial1"/>
    <dgm:cxn modelId="{661E45EB-6E3E-4E36-81F6-964511ED2EAE}" type="presParOf" srcId="{C768B224-B2E8-4757-A1C4-CDC0C1D78CFE}" destId="{D988551F-7024-49EC-9CB8-F84F5742B24B}" srcOrd="0" destOrd="0" presId="urn:microsoft.com/office/officeart/2005/8/layout/radial1"/>
    <dgm:cxn modelId="{5DF4013F-FE6A-472C-9585-4CFE93C68F39}" type="presParOf" srcId="{5B460AD2-0735-46DE-9332-C86071E3DE54}" destId="{507E3F72-7EC4-4F87-9621-0EF4B16C07B9}" srcOrd="46" destOrd="0" presId="urn:microsoft.com/office/officeart/2005/8/layout/radial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919E52-E87E-49AE-997D-EC2469F217E1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8FD5D2-716A-4A69-BAD5-894AED26D082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42235AE-FDED-4E94-B688-28481B5CB0B6}" type="parTrans" cxnId="{D84F9DC1-FF40-4129-9C5D-6ABC77130FAB}">
      <dgm:prSet/>
      <dgm:spPr/>
      <dgm:t>
        <a:bodyPr/>
        <a:lstStyle/>
        <a:p>
          <a:endParaRPr lang="en-US"/>
        </a:p>
      </dgm:t>
    </dgm:pt>
    <dgm:pt modelId="{5AD9A226-9A1A-49AC-A48D-B36C9A9C19F3}" type="sibTrans" cxnId="{D84F9DC1-FF40-4129-9C5D-6ABC77130FAB}">
      <dgm:prSet/>
      <dgm:spPr/>
      <dgm:t>
        <a:bodyPr/>
        <a:lstStyle/>
        <a:p>
          <a:endParaRPr lang="en-US"/>
        </a:p>
      </dgm:t>
    </dgm:pt>
    <dgm:pt modelId="{B401E991-E3BB-4014-87F9-842B8C617801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1BEA37B-6CC7-405A-A597-F2A1E382CB9E}" type="parTrans" cxnId="{C59B7162-8DB7-4AE8-969E-D249CA91ACE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649AC5A-FE9A-49AB-8870-B332E3FC2F73}" type="sibTrans" cxnId="{C59B7162-8DB7-4AE8-969E-D249CA91ACEE}">
      <dgm:prSet/>
      <dgm:spPr/>
      <dgm:t>
        <a:bodyPr/>
        <a:lstStyle/>
        <a:p>
          <a:endParaRPr lang="en-US"/>
        </a:p>
      </dgm:t>
    </dgm:pt>
    <dgm:pt modelId="{93C2DC16-58F9-48F6-8B85-A14DEB638527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4FB3019-DE72-4C1E-9204-F7F8165B0950}" type="parTrans" cxnId="{8FECA55E-3FD9-401A-9D29-B1C253F4F06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75BD7B4-A535-4102-BE51-4C50861DA37D}" type="sibTrans" cxnId="{8FECA55E-3FD9-401A-9D29-B1C253F4F064}">
      <dgm:prSet/>
      <dgm:spPr/>
      <dgm:t>
        <a:bodyPr/>
        <a:lstStyle/>
        <a:p>
          <a:endParaRPr lang="en-US"/>
        </a:p>
      </dgm:t>
    </dgm:pt>
    <dgm:pt modelId="{75F229BD-D662-4B3F-B6B1-44376E5961C2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471B0E8-F0C9-44FD-84A5-6890A5312B05}" type="parTrans" cxnId="{4A50031C-3198-4733-A12F-EE05D3DCC1AD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9CEAF0A-D383-4A94-98BE-EFC8DA42653F}" type="sibTrans" cxnId="{4A50031C-3198-4733-A12F-EE05D3DCC1AD}">
      <dgm:prSet/>
      <dgm:spPr/>
      <dgm:t>
        <a:bodyPr/>
        <a:lstStyle/>
        <a:p>
          <a:endParaRPr lang="en-US"/>
        </a:p>
      </dgm:t>
    </dgm:pt>
    <dgm:pt modelId="{26A0BF36-CFBC-44A1-8DED-9D1AB9D1DA51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0C55F2E-CCE4-4BAB-97EB-99D526A21734}" type="parTrans" cxnId="{736CC242-ED56-4614-94F3-EFB68F6D601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850C6FF-54F0-452D-83E7-2B32D08D2882}" type="sibTrans" cxnId="{736CC242-ED56-4614-94F3-EFB68F6D601E}">
      <dgm:prSet/>
      <dgm:spPr/>
      <dgm:t>
        <a:bodyPr/>
        <a:lstStyle/>
        <a:p>
          <a:endParaRPr lang="en-US"/>
        </a:p>
      </dgm:t>
    </dgm:pt>
    <dgm:pt modelId="{2261D3CE-08BA-40ED-9170-C0BC231FB8F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CBFB0E9-5450-45C6-B64A-E52E47EE11B8}" type="parTrans" cxnId="{DDE802CD-F58B-4853-9333-419DD683FD49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E0410E7-4A3B-422D-9B0A-631F07746112}" type="sibTrans" cxnId="{DDE802CD-F58B-4853-9333-419DD683FD49}">
      <dgm:prSet/>
      <dgm:spPr/>
      <dgm:t>
        <a:bodyPr/>
        <a:lstStyle/>
        <a:p>
          <a:endParaRPr lang="en-US"/>
        </a:p>
      </dgm:t>
    </dgm:pt>
    <dgm:pt modelId="{2A5B423C-6C98-44E8-BFAD-BEB3E46DE9F5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8903600-8B70-4B4C-93FB-58503AE7A256}" type="parTrans" cxnId="{F8E83427-8B61-4FD7-814C-91CCA26CFE07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4918721-6B44-43CB-8E6A-A3D9131A3798}" type="sibTrans" cxnId="{F8E83427-8B61-4FD7-814C-91CCA26CFE07}">
      <dgm:prSet/>
      <dgm:spPr/>
      <dgm:t>
        <a:bodyPr/>
        <a:lstStyle/>
        <a:p>
          <a:endParaRPr lang="en-US"/>
        </a:p>
      </dgm:t>
    </dgm:pt>
    <dgm:pt modelId="{250FA520-B3A3-4BA5-B15E-79971D4C4DE3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F641284D-5743-4CA6-A23F-78DD59D08AB0}" type="parTrans" cxnId="{32221F5B-5626-4208-9FD8-56932EC8342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26B05A9-CE70-4A42-A697-70DD81D303BC}" type="sibTrans" cxnId="{32221F5B-5626-4208-9FD8-56932EC8342E}">
      <dgm:prSet/>
      <dgm:spPr/>
      <dgm:t>
        <a:bodyPr/>
        <a:lstStyle/>
        <a:p>
          <a:endParaRPr lang="en-US"/>
        </a:p>
      </dgm:t>
    </dgm:pt>
    <dgm:pt modelId="{8A8442FC-DFFC-4170-BA90-2D961EF4BB4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429CD8A-3545-4652-8EAC-DAACEA80FB74}" type="parTrans" cxnId="{F4653EEE-FAE5-4783-8D2C-11ACC5912C7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4C09A92-5461-4A6F-8673-088A90F19CCB}" type="sibTrans" cxnId="{F4653EEE-FAE5-4783-8D2C-11ACC5912C72}">
      <dgm:prSet/>
      <dgm:spPr/>
      <dgm:t>
        <a:bodyPr/>
        <a:lstStyle/>
        <a:p>
          <a:endParaRPr lang="en-US"/>
        </a:p>
      </dgm:t>
    </dgm:pt>
    <dgm:pt modelId="{BEEB32AE-03DA-4098-AB17-7020D2E753A0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0DF1B60-DB4F-49D8-9A93-32273FD77A4A}" type="parTrans" cxnId="{9F8B1080-42E5-4999-AD6A-8B91B133FCD5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7755698-FF0A-4CFF-A0C3-E7F681B2014E}" type="sibTrans" cxnId="{9F8B1080-42E5-4999-AD6A-8B91B133FCD5}">
      <dgm:prSet/>
      <dgm:spPr/>
      <dgm:t>
        <a:bodyPr/>
        <a:lstStyle/>
        <a:p>
          <a:endParaRPr lang="en-US"/>
        </a:p>
      </dgm:t>
    </dgm:pt>
    <dgm:pt modelId="{DE8B07CF-B74B-4A62-9459-0D11D8097FF5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B541154-168D-4D68-8FBD-13B11D79EC8E}" type="parTrans" cxnId="{A9D393FB-E3AA-4D95-BC5B-861765EDDF3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6288977-86C6-4514-8020-3D78EA7C58FF}" type="sibTrans" cxnId="{A9D393FB-E3AA-4D95-BC5B-861765EDDF34}">
      <dgm:prSet/>
      <dgm:spPr/>
      <dgm:t>
        <a:bodyPr/>
        <a:lstStyle/>
        <a:p>
          <a:endParaRPr lang="en-US"/>
        </a:p>
      </dgm:t>
    </dgm:pt>
    <dgm:pt modelId="{2ADAAEDE-3CF6-4239-9E17-FC1B29885E05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52394025-B25D-44C3-8B7C-76BFE2C509AA}" type="parTrans" cxnId="{416076C2-7BA0-4A1D-B4C4-42A54CFAE0CB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954F734-48E4-4B5C-947A-93BFB2D68A4E}" type="sibTrans" cxnId="{416076C2-7BA0-4A1D-B4C4-42A54CFAE0CB}">
      <dgm:prSet/>
      <dgm:spPr/>
      <dgm:t>
        <a:bodyPr/>
        <a:lstStyle/>
        <a:p>
          <a:endParaRPr lang="en-US"/>
        </a:p>
      </dgm:t>
    </dgm:pt>
    <dgm:pt modelId="{FF86EB4D-2D31-4208-94E8-65D3C534E33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EF46ADF7-D36F-4EAB-BB2A-668665792F40}" type="parTrans" cxnId="{7399AE05-44AD-46BE-BB2B-301118EAD401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AD77FE2-61EB-4116-8F39-40C5AF27F9BF}" type="sibTrans" cxnId="{7399AE05-44AD-46BE-BB2B-301118EAD401}">
      <dgm:prSet/>
      <dgm:spPr/>
      <dgm:t>
        <a:bodyPr/>
        <a:lstStyle/>
        <a:p>
          <a:endParaRPr lang="en-US"/>
        </a:p>
      </dgm:t>
    </dgm:pt>
    <dgm:pt modelId="{C55F2626-9395-4C00-91A5-9F5342256D53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6FE7C28-1BB3-41D4-958F-E61F31EF80E8}" type="parTrans" cxnId="{EDCC4615-CBA9-4C2F-9B0B-5C48B3B2B5D0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4018A58-208B-4EA7-9C3C-A57ECA67D7E9}" type="sibTrans" cxnId="{EDCC4615-CBA9-4C2F-9B0B-5C48B3B2B5D0}">
      <dgm:prSet/>
      <dgm:spPr/>
      <dgm:t>
        <a:bodyPr/>
        <a:lstStyle/>
        <a:p>
          <a:endParaRPr lang="en-US"/>
        </a:p>
      </dgm:t>
    </dgm:pt>
    <dgm:pt modelId="{454A7763-4984-4511-9C21-FD5CF7A1BB9E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01A78C6-048E-4BD8-B150-8EAA98C24B93}" type="parTrans" cxnId="{0D16ED67-DDB3-497D-B19F-0C64E57560D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CC70CD9-8012-403B-B36F-2DAF01250188}" type="sibTrans" cxnId="{0D16ED67-DDB3-497D-B19F-0C64E57560D4}">
      <dgm:prSet/>
      <dgm:spPr/>
      <dgm:t>
        <a:bodyPr/>
        <a:lstStyle/>
        <a:p>
          <a:endParaRPr lang="en-US"/>
        </a:p>
      </dgm:t>
    </dgm:pt>
    <dgm:pt modelId="{F0FC8295-A4CE-440B-8092-D53768D1E144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4B8BD25-90E8-40F3-BD86-F21FACE3A666}" type="parTrans" cxnId="{C8FF0611-5509-40C7-B7A0-ED93ED31B4D7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6E8364F-03DD-42E5-B401-D68E2309A848}" type="sibTrans" cxnId="{C8FF0611-5509-40C7-B7A0-ED93ED31B4D7}">
      <dgm:prSet/>
      <dgm:spPr/>
      <dgm:t>
        <a:bodyPr/>
        <a:lstStyle/>
        <a:p>
          <a:endParaRPr lang="en-US"/>
        </a:p>
      </dgm:t>
    </dgm:pt>
    <dgm:pt modelId="{387A9A5A-AE0A-49E8-BA1D-6F49DA134EAA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D3C75A2B-D7DD-4F4D-B452-4F88B303F3CA}" type="parTrans" cxnId="{D233C011-6567-4F96-B2F1-8975161CF8B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03A6B45-ED37-48DD-9240-BAE0B6A15571}" type="sibTrans" cxnId="{D233C011-6567-4F96-B2F1-8975161CF8BE}">
      <dgm:prSet/>
      <dgm:spPr/>
      <dgm:t>
        <a:bodyPr/>
        <a:lstStyle/>
        <a:p>
          <a:endParaRPr lang="en-US"/>
        </a:p>
      </dgm:t>
    </dgm:pt>
    <dgm:pt modelId="{E184D84C-FA5C-48CF-84B5-F7509FE63833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6E3708-A1DD-416F-8AE7-BFF66BA01BDB}" type="parTrans" cxnId="{4FC05C84-872F-4AE6-8B4C-1CC7C71F848D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5FD9737-E18E-43AA-9BAB-974F3B98748C}" type="sibTrans" cxnId="{4FC05C84-872F-4AE6-8B4C-1CC7C71F848D}">
      <dgm:prSet/>
      <dgm:spPr/>
      <dgm:t>
        <a:bodyPr/>
        <a:lstStyle/>
        <a:p>
          <a:endParaRPr lang="en-US"/>
        </a:p>
      </dgm:t>
    </dgm:pt>
    <dgm:pt modelId="{0F8C7EAE-1610-4600-A795-CEF175A5F779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9F31504-70D6-4B1C-8325-ED964D9F75DF}" type="parTrans" cxnId="{98C8EE13-7408-4457-BF73-0F3E14326047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F618AD1-498A-4E99-ACBE-C762E4058275}" type="sibTrans" cxnId="{98C8EE13-7408-4457-BF73-0F3E14326047}">
      <dgm:prSet/>
      <dgm:spPr/>
      <dgm:t>
        <a:bodyPr/>
        <a:lstStyle/>
        <a:p>
          <a:endParaRPr lang="en-US"/>
        </a:p>
      </dgm:t>
    </dgm:pt>
    <dgm:pt modelId="{3AB23663-6171-4F2E-958C-458A18B11D08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71AA9BF9-FF18-43FE-A133-DD82A9026BCB}" type="parTrans" cxnId="{337FB3EB-3215-475B-A7CC-EED1A44A3DB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9060911-BA8E-4A4F-B219-67773E2C1673}" type="sibTrans" cxnId="{337FB3EB-3215-475B-A7CC-EED1A44A3DB4}">
      <dgm:prSet/>
      <dgm:spPr/>
      <dgm:t>
        <a:bodyPr/>
        <a:lstStyle/>
        <a:p>
          <a:endParaRPr lang="en-US"/>
        </a:p>
      </dgm:t>
    </dgm:pt>
    <dgm:pt modelId="{15EA926E-BACD-4E19-B127-4CDC08B7552E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3711F1C-0577-464B-8773-745D82CDC2D9}" type="parTrans" cxnId="{CB34E54E-4088-469E-B408-7BD90F15329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A6B9EBB-95D7-4FBB-88B4-F05E880075EC}" type="sibTrans" cxnId="{CB34E54E-4088-469E-B408-7BD90F153294}">
      <dgm:prSet/>
      <dgm:spPr/>
      <dgm:t>
        <a:bodyPr/>
        <a:lstStyle/>
        <a:p>
          <a:endParaRPr lang="en-US"/>
        </a:p>
      </dgm:t>
    </dgm:pt>
    <dgm:pt modelId="{B8BEDBF9-DB2A-4548-BAB7-560AD081C5AD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7E5E9A6-B88E-412B-9D68-E2DE50464BA3}" type="parTrans" cxnId="{E33281F1-305E-4E8C-91DC-1EA9BE75625E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15CD890-409D-491A-9245-14400531AC36}" type="sibTrans" cxnId="{E33281F1-305E-4E8C-91DC-1EA9BE75625E}">
      <dgm:prSet/>
      <dgm:spPr/>
      <dgm:t>
        <a:bodyPr/>
        <a:lstStyle/>
        <a:p>
          <a:endParaRPr lang="en-US"/>
        </a:p>
      </dgm:t>
    </dgm:pt>
    <dgm:pt modelId="{64C0AC27-2E5C-4BB1-AE0C-A9CDC1D39992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D2A65B0-B2C4-4197-A678-909640309C3B}" type="parTrans" cxnId="{0768ED59-206F-4394-AE38-49D3A570687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A22FDE1-9D33-46BD-959D-49E0C272B9E6}" type="sibTrans" cxnId="{0768ED59-206F-4394-AE38-49D3A5706874}">
      <dgm:prSet/>
      <dgm:spPr/>
      <dgm:t>
        <a:bodyPr/>
        <a:lstStyle/>
        <a:p>
          <a:endParaRPr lang="en-US"/>
        </a:p>
      </dgm:t>
    </dgm:pt>
    <dgm:pt modelId="{C2B6369E-F980-40F5-AA22-4723FD5B8661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AE95A81A-9E7B-4DFE-A3E7-E218891F71C8}" type="parTrans" cxnId="{1A225E62-FB67-40FF-A8E4-CA991D8C260B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E483E99-EABE-49C9-BDF6-B0FF341B535F}" type="sibTrans" cxnId="{1A225E62-FB67-40FF-A8E4-CA991D8C260B}">
      <dgm:prSet/>
      <dgm:spPr/>
      <dgm:t>
        <a:bodyPr/>
        <a:lstStyle/>
        <a:p>
          <a:endParaRPr lang="en-US"/>
        </a:p>
      </dgm:t>
    </dgm:pt>
    <dgm:pt modelId="{5B460AD2-0735-46DE-9332-C86071E3DE54}" type="pres">
      <dgm:prSet presAssocID="{E5919E52-E87E-49AE-997D-EC2469F217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07AF8A-5E54-46D3-A3C8-E3B19C3B8AA1}" type="pres">
      <dgm:prSet presAssocID="{368FD5D2-716A-4A69-BAD5-894AED26D082}" presName="centerShape" presStyleLbl="node0" presStyleIdx="0" presStyleCnt="1"/>
      <dgm:spPr/>
    </dgm:pt>
    <dgm:pt modelId="{C34C1E32-1BFD-489F-8434-46A0A9A1797E}" type="pres">
      <dgm:prSet presAssocID="{31BEA37B-6CC7-405A-A597-F2A1E382CB9E}" presName="Name9" presStyleLbl="parChTrans1D2" presStyleIdx="0" presStyleCnt="23"/>
      <dgm:spPr/>
    </dgm:pt>
    <dgm:pt modelId="{C278C40F-ECF4-4DD7-8E65-5C148A647607}" type="pres">
      <dgm:prSet presAssocID="{31BEA37B-6CC7-405A-A597-F2A1E382CB9E}" presName="connTx" presStyleLbl="parChTrans1D2" presStyleIdx="0" presStyleCnt="23"/>
      <dgm:spPr/>
    </dgm:pt>
    <dgm:pt modelId="{3F795B26-A779-4CE9-BAFC-4272CD4556A4}" type="pres">
      <dgm:prSet presAssocID="{B401E991-E3BB-4014-87F9-842B8C617801}" presName="node" presStyleLbl="node1" presStyleIdx="0" presStyleCnt="23" custRadScaleRad="63123" custRadScaleInc="322209">
        <dgm:presLayoutVars>
          <dgm:bulletEnabled val="1"/>
        </dgm:presLayoutVars>
      </dgm:prSet>
      <dgm:spPr/>
    </dgm:pt>
    <dgm:pt modelId="{22CF9D65-8289-4FA0-90AD-D58616028771}" type="pres">
      <dgm:prSet presAssocID="{14FB3019-DE72-4C1E-9204-F7F8165B0950}" presName="Name9" presStyleLbl="parChTrans1D2" presStyleIdx="1" presStyleCnt="23"/>
      <dgm:spPr/>
    </dgm:pt>
    <dgm:pt modelId="{FBD0BE56-88D1-41FE-B083-837A8D3175FF}" type="pres">
      <dgm:prSet presAssocID="{14FB3019-DE72-4C1E-9204-F7F8165B0950}" presName="connTx" presStyleLbl="parChTrans1D2" presStyleIdx="1" presStyleCnt="23"/>
      <dgm:spPr/>
    </dgm:pt>
    <dgm:pt modelId="{1702E665-E45C-43F5-B50F-8FF15B499D5A}" type="pres">
      <dgm:prSet presAssocID="{93C2DC16-58F9-48F6-8B85-A14DEB638527}" presName="node" presStyleLbl="node1" presStyleIdx="1" presStyleCnt="23" custRadScaleRad="119918" custRadScaleInc="374727">
        <dgm:presLayoutVars>
          <dgm:bulletEnabled val="1"/>
        </dgm:presLayoutVars>
      </dgm:prSet>
      <dgm:spPr/>
    </dgm:pt>
    <dgm:pt modelId="{1E6126A0-3F46-438F-82DB-238C3A7911AE}" type="pres">
      <dgm:prSet presAssocID="{3471B0E8-F0C9-44FD-84A5-6890A5312B05}" presName="Name9" presStyleLbl="parChTrans1D2" presStyleIdx="2" presStyleCnt="23"/>
      <dgm:spPr/>
    </dgm:pt>
    <dgm:pt modelId="{2C447EAE-A47B-4134-B543-82E93A248C8A}" type="pres">
      <dgm:prSet presAssocID="{3471B0E8-F0C9-44FD-84A5-6890A5312B05}" presName="connTx" presStyleLbl="parChTrans1D2" presStyleIdx="2" presStyleCnt="23"/>
      <dgm:spPr/>
    </dgm:pt>
    <dgm:pt modelId="{ACD7CFEE-032A-43B7-8D40-E82594F84845}" type="pres">
      <dgm:prSet presAssocID="{75F229BD-D662-4B3F-B6B1-44376E5961C2}" presName="node" presStyleLbl="node1" presStyleIdx="2" presStyleCnt="23" custRadScaleRad="63365" custRadScaleInc="339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4D88F-CCEE-4DAB-9536-D14F3F46D943}" type="pres">
      <dgm:prSet presAssocID="{B0C55F2E-CCE4-4BAB-97EB-99D526A21734}" presName="Name9" presStyleLbl="parChTrans1D2" presStyleIdx="3" presStyleCnt="23"/>
      <dgm:spPr/>
    </dgm:pt>
    <dgm:pt modelId="{D06A4104-551D-443B-8EC5-1B422253152F}" type="pres">
      <dgm:prSet presAssocID="{B0C55F2E-CCE4-4BAB-97EB-99D526A21734}" presName="connTx" presStyleLbl="parChTrans1D2" presStyleIdx="3" presStyleCnt="23"/>
      <dgm:spPr/>
    </dgm:pt>
    <dgm:pt modelId="{C905635A-1349-419B-B2BB-D73C7E19F2BB}" type="pres">
      <dgm:prSet presAssocID="{26A0BF36-CFBC-44A1-8DED-9D1AB9D1DA51}" presName="node" presStyleLbl="node1" presStyleIdx="3" presStyleCnt="23" custRadScaleRad="99070" custRadScaleInc="247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1F3A2-EAA7-4132-8D16-8EEC47F43A26}" type="pres">
      <dgm:prSet presAssocID="{CCBFB0E9-5450-45C6-B64A-E52E47EE11B8}" presName="Name9" presStyleLbl="parChTrans1D2" presStyleIdx="4" presStyleCnt="23"/>
      <dgm:spPr/>
    </dgm:pt>
    <dgm:pt modelId="{B3672296-653B-4C53-A95B-3D69B90D81ED}" type="pres">
      <dgm:prSet presAssocID="{CCBFB0E9-5450-45C6-B64A-E52E47EE11B8}" presName="connTx" presStyleLbl="parChTrans1D2" presStyleIdx="4" presStyleCnt="23"/>
      <dgm:spPr/>
    </dgm:pt>
    <dgm:pt modelId="{EA87DBFF-3467-44C5-B2C0-BAF7B7ADFD02}" type="pres">
      <dgm:prSet presAssocID="{2261D3CE-08BA-40ED-9170-C0BC231FB8F4}" presName="node" presStyleLbl="node1" presStyleIdx="4" presStyleCnt="23" custRadScaleRad="93659" custRadScaleInc="336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6BCA1-DF6D-4FBC-84DB-09D7288B5B91}" type="pres">
      <dgm:prSet presAssocID="{38903600-8B70-4B4C-93FB-58503AE7A256}" presName="Name9" presStyleLbl="parChTrans1D2" presStyleIdx="5" presStyleCnt="23"/>
      <dgm:spPr/>
    </dgm:pt>
    <dgm:pt modelId="{4772CB5A-BEF3-4543-821B-DBE9602F339B}" type="pres">
      <dgm:prSet presAssocID="{38903600-8B70-4B4C-93FB-58503AE7A256}" presName="connTx" presStyleLbl="parChTrans1D2" presStyleIdx="5" presStyleCnt="23"/>
      <dgm:spPr/>
    </dgm:pt>
    <dgm:pt modelId="{9FAEC00E-D2FF-469C-82C3-4306841C4216}" type="pres">
      <dgm:prSet presAssocID="{2A5B423C-6C98-44E8-BFAD-BEB3E46DE9F5}" presName="node" presStyleLbl="node1" presStyleIdx="5" presStyleCnt="23" custRadScaleRad="68283" custRadScaleInc="280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DD19E-6E72-423B-BF6B-4DF551093635}" type="pres">
      <dgm:prSet presAssocID="{B429CD8A-3545-4652-8EAC-DAACEA80FB74}" presName="Name9" presStyleLbl="parChTrans1D2" presStyleIdx="6" presStyleCnt="23"/>
      <dgm:spPr/>
    </dgm:pt>
    <dgm:pt modelId="{C730C070-B73C-453C-ADED-225DE0E54337}" type="pres">
      <dgm:prSet presAssocID="{B429CD8A-3545-4652-8EAC-DAACEA80FB74}" presName="connTx" presStyleLbl="parChTrans1D2" presStyleIdx="6" presStyleCnt="23"/>
      <dgm:spPr/>
    </dgm:pt>
    <dgm:pt modelId="{FAC2E698-5358-4A6E-B85C-C9772E78ED42}" type="pres">
      <dgm:prSet presAssocID="{8A8442FC-DFFC-4170-BA90-2D961EF4BB44}" presName="node" presStyleLbl="node1" presStyleIdx="6" presStyleCnt="23" custRadScaleRad="97329" custRadScaleInc="231536">
        <dgm:presLayoutVars>
          <dgm:bulletEnabled val="1"/>
        </dgm:presLayoutVars>
      </dgm:prSet>
      <dgm:spPr/>
    </dgm:pt>
    <dgm:pt modelId="{E8CF675E-ACBA-43A5-BCE0-C8870BFB4BD0}" type="pres">
      <dgm:prSet presAssocID="{D0DF1B60-DB4F-49D8-9A93-32273FD77A4A}" presName="Name9" presStyleLbl="parChTrans1D2" presStyleIdx="7" presStyleCnt="23"/>
      <dgm:spPr/>
    </dgm:pt>
    <dgm:pt modelId="{FED9A36E-56ED-4EB6-9B30-E76A6926A519}" type="pres">
      <dgm:prSet presAssocID="{D0DF1B60-DB4F-49D8-9A93-32273FD77A4A}" presName="connTx" presStyleLbl="parChTrans1D2" presStyleIdx="7" presStyleCnt="23"/>
      <dgm:spPr/>
    </dgm:pt>
    <dgm:pt modelId="{9D5D382A-2D52-4649-86AA-BF6ADDAC9458}" type="pres">
      <dgm:prSet presAssocID="{BEEB32AE-03DA-4098-AB17-7020D2E753A0}" presName="node" presStyleLbl="node1" presStyleIdx="7" presStyleCnt="23" custRadScaleRad="79947" custRadScaleInc="245131">
        <dgm:presLayoutVars>
          <dgm:bulletEnabled val="1"/>
        </dgm:presLayoutVars>
      </dgm:prSet>
      <dgm:spPr/>
    </dgm:pt>
    <dgm:pt modelId="{1D935DF0-63D1-47B3-88F2-7488422602DB}" type="pres">
      <dgm:prSet presAssocID="{3B541154-168D-4D68-8FBD-13B11D79EC8E}" presName="Name9" presStyleLbl="parChTrans1D2" presStyleIdx="8" presStyleCnt="23"/>
      <dgm:spPr/>
    </dgm:pt>
    <dgm:pt modelId="{2540D0C0-A37A-4159-B0FA-B3F372CB388A}" type="pres">
      <dgm:prSet presAssocID="{3B541154-168D-4D68-8FBD-13B11D79EC8E}" presName="connTx" presStyleLbl="parChTrans1D2" presStyleIdx="8" presStyleCnt="23"/>
      <dgm:spPr/>
    </dgm:pt>
    <dgm:pt modelId="{D3752EFA-C4B9-4D3D-AD3D-17C559B2C771}" type="pres">
      <dgm:prSet presAssocID="{DE8B07CF-B74B-4A62-9459-0D11D8097FF5}" presName="node" presStyleLbl="node1" presStyleIdx="8" presStyleCnt="23" custRadScaleRad="149248" custRadScaleInc="215367">
        <dgm:presLayoutVars>
          <dgm:bulletEnabled val="1"/>
        </dgm:presLayoutVars>
      </dgm:prSet>
      <dgm:spPr/>
    </dgm:pt>
    <dgm:pt modelId="{D9150B66-8CA2-49ED-A306-D1CCF7488B81}" type="pres">
      <dgm:prSet presAssocID="{52394025-B25D-44C3-8B7C-76BFE2C509AA}" presName="Name9" presStyleLbl="parChTrans1D2" presStyleIdx="9" presStyleCnt="23"/>
      <dgm:spPr/>
    </dgm:pt>
    <dgm:pt modelId="{5332968A-18C6-4498-B249-01357F44A761}" type="pres">
      <dgm:prSet presAssocID="{52394025-B25D-44C3-8B7C-76BFE2C509AA}" presName="connTx" presStyleLbl="parChTrans1D2" presStyleIdx="9" presStyleCnt="23"/>
      <dgm:spPr/>
    </dgm:pt>
    <dgm:pt modelId="{9AA64BAB-F16E-4520-AFC3-A4F85A4E64C2}" type="pres">
      <dgm:prSet presAssocID="{2ADAAEDE-3CF6-4239-9E17-FC1B29885E05}" presName="node" presStyleLbl="node1" presStyleIdx="9" presStyleCnt="23" custRadScaleRad="63190" custRadScaleInc="35667">
        <dgm:presLayoutVars>
          <dgm:bulletEnabled val="1"/>
        </dgm:presLayoutVars>
      </dgm:prSet>
      <dgm:spPr/>
    </dgm:pt>
    <dgm:pt modelId="{E94F78C6-E455-49C3-B0B8-24A888D0D312}" type="pres">
      <dgm:prSet presAssocID="{EF46ADF7-D36F-4EAB-BB2A-668665792F40}" presName="Name9" presStyleLbl="parChTrans1D2" presStyleIdx="10" presStyleCnt="23"/>
      <dgm:spPr/>
    </dgm:pt>
    <dgm:pt modelId="{A7FDF3D6-126C-429D-ADF7-B95E64AE92C5}" type="pres">
      <dgm:prSet presAssocID="{EF46ADF7-D36F-4EAB-BB2A-668665792F40}" presName="connTx" presStyleLbl="parChTrans1D2" presStyleIdx="10" presStyleCnt="23"/>
      <dgm:spPr/>
    </dgm:pt>
    <dgm:pt modelId="{32246377-EDB0-4C46-A08C-43531DC62BF9}" type="pres">
      <dgm:prSet presAssocID="{FF86EB4D-2D31-4208-94E8-65D3C534E334}" presName="node" presStyleLbl="node1" presStyleIdx="10" presStyleCnt="23" custRadScaleRad="116224" custRadScaleInc="-1759">
        <dgm:presLayoutVars>
          <dgm:bulletEnabled val="1"/>
        </dgm:presLayoutVars>
      </dgm:prSet>
      <dgm:spPr/>
    </dgm:pt>
    <dgm:pt modelId="{4BA69226-5483-4C8A-82F1-569923629BF0}" type="pres">
      <dgm:prSet presAssocID="{66FE7C28-1BB3-41D4-958F-E61F31EF80E8}" presName="Name9" presStyleLbl="parChTrans1D2" presStyleIdx="11" presStyleCnt="23"/>
      <dgm:spPr/>
    </dgm:pt>
    <dgm:pt modelId="{ED3CB3FB-FB60-48D8-A5BB-471F4BC7D315}" type="pres">
      <dgm:prSet presAssocID="{66FE7C28-1BB3-41D4-958F-E61F31EF80E8}" presName="connTx" presStyleLbl="parChTrans1D2" presStyleIdx="11" presStyleCnt="23"/>
      <dgm:spPr/>
    </dgm:pt>
    <dgm:pt modelId="{30E93AA0-7997-4CBA-B57E-4C7E3BF4C66E}" type="pres">
      <dgm:prSet presAssocID="{C55F2626-9395-4C00-91A5-9F5342256D53}" presName="node" presStyleLbl="node1" presStyleIdx="11" presStyleCnt="23" custRadScaleRad="76445" custRadScaleInc="-145844">
        <dgm:presLayoutVars>
          <dgm:bulletEnabled val="1"/>
        </dgm:presLayoutVars>
      </dgm:prSet>
      <dgm:spPr/>
    </dgm:pt>
    <dgm:pt modelId="{1DCDE1FB-8007-40F1-8E06-400295B563B2}" type="pres">
      <dgm:prSet presAssocID="{B01A78C6-048E-4BD8-B150-8EAA98C24B93}" presName="Name9" presStyleLbl="parChTrans1D2" presStyleIdx="12" presStyleCnt="23"/>
      <dgm:spPr/>
    </dgm:pt>
    <dgm:pt modelId="{2170195E-0206-4BCC-A1AB-F14A1C7D007E}" type="pres">
      <dgm:prSet presAssocID="{B01A78C6-048E-4BD8-B150-8EAA98C24B93}" presName="connTx" presStyleLbl="parChTrans1D2" presStyleIdx="12" presStyleCnt="23"/>
      <dgm:spPr/>
    </dgm:pt>
    <dgm:pt modelId="{C5A57B63-F83C-43F4-95BF-35536F5890D5}" type="pres">
      <dgm:prSet presAssocID="{454A7763-4984-4511-9C21-FD5CF7A1BB9E}" presName="node" presStyleLbl="node1" presStyleIdx="12" presStyleCnt="23" custRadScaleRad="51262" custRadScaleInc="-163280">
        <dgm:presLayoutVars>
          <dgm:bulletEnabled val="1"/>
        </dgm:presLayoutVars>
      </dgm:prSet>
      <dgm:spPr/>
    </dgm:pt>
    <dgm:pt modelId="{33A1D7F7-42D2-4584-AE77-F6C69DC444A6}" type="pres">
      <dgm:prSet presAssocID="{D4B8BD25-90E8-40F3-BD86-F21FACE3A666}" presName="Name9" presStyleLbl="parChTrans1D2" presStyleIdx="13" presStyleCnt="23"/>
      <dgm:spPr/>
    </dgm:pt>
    <dgm:pt modelId="{4352A626-17ED-4DF9-858D-5839B9107B20}" type="pres">
      <dgm:prSet presAssocID="{D4B8BD25-90E8-40F3-BD86-F21FACE3A666}" presName="connTx" presStyleLbl="parChTrans1D2" presStyleIdx="13" presStyleCnt="23"/>
      <dgm:spPr/>
    </dgm:pt>
    <dgm:pt modelId="{8A0C15F6-F452-4839-B951-07FF947700A0}" type="pres">
      <dgm:prSet presAssocID="{F0FC8295-A4CE-440B-8092-D53768D1E144}" presName="node" presStyleLbl="node1" presStyleIdx="13" presStyleCnt="23" custScaleX="165745" custScaleY="165745" custRadScaleRad="96708" custRadScaleInc="-100664">
        <dgm:presLayoutVars>
          <dgm:bulletEnabled val="1"/>
        </dgm:presLayoutVars>
      </dgm:prSet>
      <dgm:spPr/>
    </dgm:pt>
    <dgm:pt modelId="{FBA99BF9-7326-4D5B-AED6-76C8FD654079}" type="pres">
      <dgm:prSet presAssocID="{D3C75A2B-D7DD-4F4D-B452-4F88B303F3CA}" presName="Name9" presStyleLbl="parChTrans1D2" presStyleIdx="14" presStyleCnt="23"/>
      <dgm:spPr/>
    </dgm:pt>
    <dgm:pt modelId="{2EB26DDC-DBEF-49A5-8860-06DA568B54C3}" type="pres">
      <dgm:prSet presAssocID="{D3C75A2B-D7DD-4F4D-B452-4F88B303F3CA}" presName="connTx" presStyleLbl="parChTrans1D2" presStyleIdx="14" presStyleCnt="23"/>
      <dgm:spPr/>
    </dgm:pt>
    <dgm:pt modelId="{458F769A-9BDE-4F2F-8076-BD1E013F92A7}" type="pres">
      <dgm:prSet presAssocID="{387A9A5A-AE0A-49E8-BA1D-6F49DA134EAA}" presName="node" presStyleLbl="node1" presStyleIdx="14" presStyleCnt="23" custRadScaleRad="39455" custRadScaleInc="-225890">
        <dgm:presLayoutVars>
          <dgm:bulletEnabled val="1"/>
        </dgm:presLayoutVars>
      </dgm:prSet>
      <dgm:spPr/>
    </dgm:pt>
    <dgm:pt modelId="{CBED5463-4D47-43C0-884E-C8CFBEA270E9}" type="pres">
      <dgm:prSet presAssocID="{3D6E3708-A1DD-416F-8AE7-BFF66BA01BDB}" presName="Name9" presStyleLbl="parChTrans1D2" presStyleIdx="15" presStyleCnt="23"/>
      <dgm:spPr/>
    </dgm:pt>
    <dgm:pt modelId="{5BA894C3-BFC3-42B4-8B33-3FC75535C4B4}" type="pres">
      <dgm:prSet presAssocID="{3D6E3708-A1DD-416F-8AE7-BFF66BA01BDB}" presName="connTx" presStyleLbl="parChTrans1D2" presStyleIdx="15" presStyleCnt="23"/>
      <dgm:spPr/>
    </dgm:pt>
    <dgm:pt modelId="{985D9982-06A1-4DFB-92A6-D8E4C3A6D180}" type="pres">
      <dgm:prSet presAssocID="{E184D84C-FA5C-48CF-84B5-F7509FE63833}" presName="node" presStyleLbl="node1" presStyleIdx="15" presStyleCnt="23" custRadScaleRad="68995" custRadScaleInc="-100321">
        <dgm:presLayoutVars>
          <dgm:bulletEnabled val="1"/>
        </dgm:presLayoutVars>
      </dgm:prSet>
      <dgm:spPr/>
    </dgm:pt>
    <dgm:pt modelId="{02EC1220-6E51-4888-8D3A-C158EFE405D0}" type="pres">
      <dgm:prSet presAssocID="{69F31504-70D6-4B1C-8325-ED964D9F75DF}" presName="Name9" presStyleLbl="parChTrans1D2" presStyleIdx="16" presStyleCnt="23"/>
      <dgm:spPr/>
    </dgm:pt>
    <dgm:pt modelId="{15DA6FD1-343F-42BB-9C7A-1204B7479AE2}" type="pres">
      <dgm:prSet presAssocID="{69F31504-70D6-4B1C-8325-ED964D9F75DF}" presName="connTx" presStyleLbl="parChTrans1D2" presStyleIdx="16" presStyleCnt="23"/>
      <dgm:spPr/>
    </dgm:pt>
    <dgm:pt modelId="{8D408326-2E32-4B5A-A387-87FF51890A61}" type="pres">
      <dgm:prSet presAssocID="{0F8C7EAE-1610-4600-A795-CEF175A5F779}" presName="node" presStyleLbl="node1" presStyleIdx="16" presStyleCnt="23" custRadScaleRad="53505" custRadScaleInc="9878">
        <dgm:presLayoutVars>
          <dgm:bulletEnabled val="1"/>
        </dgm:presLayoutVars>
      </dgm:prSet>
      <dgm:spPr/>
    </dgm:pt>
    <dgm:pt modelId="{800036B1-3F94-4240-9997-BAB48377B293}" type="pres">
      <dgm:prSet presAssocID="{71AA9BF9-FF18-43FE-A133-DD82A9026BCB}" presName="Name9" presStyleLbl="parChTrans1D2" presStyleIdx="17" presStyleCnt="23"/>
      <dgm:spPr/>
    </dgm:pt>
    <dgm:pt modelId="{17103EDA-C1CA-4775-B8C1-F70EFFB7857E}" type="pres">
      <dgm:prSet presAssocID="{71AA9BF9-FF18-43FE-A133-DD82A9026BCB}" presName="connTx" presStyleLbl="parChTrans1D2" presStyleIdx="17" presStyleCnt="23"/>
      <dgm:spPr/>
    </dgm:pt>
    <dgm:pt modelId="{E97A9674-7682-4650-9FA0-6A080ECD493A}" type="pres">
      <dgm:prSet presAssocID="{3AB23663-6171-4F2E-958C-458A18B11D08}" presName="node" presStyleLbl="node1" presStyleIdx="17" presStyleCnt="23" custRadScaleRad="72930" custRadScaleInc="239873">
        <dgm:presLayoutVars>
          <dgm:bulletEnabled val="1"/>
        </dgm:presLayoutVars>
      </dgm:prSet>
      <dgm:spPr/>
    </dgm:pt>
    <dgm:pt modelId="{2263C40B-5CFA-4A9F-A360-A90808227AFC}" type="pres">
      <dgm:prSet presAssocID="{63711F1C-0577-464B-8773-745D82CDC2D9}" presName="Name9" presStyleLbl="parChTrans1D2" presStyleIdx="18" presStyleCnt="23"/>
      <dgm:spPr/>
    </dgm:pt>
    <dgm:pt modelId="{710482CF-775D-486D-8B03-4E01373790C8}" type="pres">
      <dgm:prSet presAssocID="{63711F1C-0577-464B-8773-745D82CDC2D9}" presName="connTx" presStyleLbl="parChTrans1D2" presStyleIdx="18" presStyleCnt="23"/>
      <dgm:spPr/>
    </dgm:pt>
    <dgm:pt modelId="{F8E4DDD4-D127-4872-9890-D4B5FB6FBACF}" type="pres">
      <dgm:prSet presAssocID="{15EA926E-BACD-4E19-B127-4CDC08B7552E}" presName="node" presStyleLbl="node1" presStyleIdx="18" presStyleCnt="23" custRadScaleRad="55579" custRadScaleInc="236273">
        <dgm:presLayoutVars>
          <dgm:bulletEnabled val="1"/>
        </dgm:presLayoutVars>
      </dgm:prSet>
      <dgm:spPr/>
    </dgm:pt>
    <dgm:pt modelId="{75696803-E12D-4D81-8974-81DE547F622A}" type="pres">
      <dgm:prSet presAssocID="{17E5E9A6-B88E-412B-9D68-E2DE50464BA3}" presName="Name9" presStyleLbl="parChTrans1D2" presStyleIdx="19" presStyleCnt="23"/>
      <dgm:spPr/>
    </dgm:pt>
    <dgm:pt modelId="{74262060-C852-43A1-BFB6-FE49D8D0E55D}" type="pres">
      <dgm:prSet presAssocID="{17E5E9A6-B88E-412B-9D68-E2DE50464BA3}" presName="connTx" presStyleLbl="parChTrans1D2" presStyleIdx="19" presStyleCnt="23"/>
      <dgm:spPr/>
    </dgm:pt>
    <dgm:pt modelId="{02197E72-CBBA-400F-BEEE-5D0670480500}" type="pres">
      <dgm:prSet presAssocID="{B8BEDBF9-DB2A-4548-BAB7-560AD081C5AD}" presName="node" presStyleLbl="node1" presStyleIdx="19" presStyleCnt="23" custRadScaleRad="94448" custRadScaleInc="390991">
        <dgm:presLayoutVars>
          <dgm:bulletEnabled val="1"/>
        </dgm:presLayoutVars>
      </dgm:prSet>
      <dgm:spPr/>
    </dgm:pt>
    <dgm:pt modelId="{DDD034A5-7FC0-468D-AF03-70C41401CF67}" type="pres">
      <dgm:prSet presAssocID="{3D2A65B0-B2C4-4197-A678-909640309C3B}" presName="Name9" presStyleLbl="parChTrans1D2" presStyleIdx="20" presStyleCnt="23"/>
      <dgm:spPr/>
    </dgm:pt>
    <dgm:pt modelId="{BB857027-2F2E-45B5-9CCB-BEFFAB51A836}" type="pres">
      <dgm:prSet presAssocID="{3D2A65B0-B2C4-4197-A678-909640309C3B}" presName="connTx" presStyleLbl="parChTrans1D2" presStyleIdx="20" presStyleCnt="23"/>
      <dgm:spPr/>
    </dgm:pt>
    <dgm:pt modelId="{87028C6E-3E00-4741-851F-39925418800D}" type="pres">
      <dgm:prSet presAssocID="{64C0AC27-2E5C-4BB1-AE0C-A9CDC1D39992}" presName="node" presStyleLbl="node1" presStyleIdx="20" presStyleCnt="23" custRadScaleRad="86592" custRadScaleInc="363950">
        <dgm:presLayoutVars>
          <dgm:bulletEnabled val="1"/>
        </dgm:presLayoutVars>
      </dgm:prSet>
      <dgm:spPr/>
    </dgm:pt>
    <dgm:pt modelId="{BF720359-07CA-4DCC-91D7-1560435C1987}" type="pres">
      <dgm:prSet presAssocID="{AE95A81A-9E7B-4DFE-A3E7-E218891F71C8}" presName="Name9" presStyleLbl="parChTrans1D2" presStyleIdx="21" presStyleCnt="23"/>
      <dgm:spPr/>
    </dgm:pt>
    <dgm:pt modelId="{B4AEC7C3-42D2-4F10-9122-417BF2E031E9}" type="pres">
      <dgm:prSet presAssocID="{AE95A81A-9E7B-4DFE-A3E7-E218891F71C8}" presName="connTx" presStyleLbl="parChTrans1D2" presStyleIdx="21" presStyleCnt="23"/>
      <dgm:spPr/>
    </dgm:pt>
    <dgm:pt modelId="{825EAF14-8B98-415C-8E8E-8ABFCD248608}" type="pres">
      <dgm:prSet presAssocID="{C2B6369E-F980-40F5-AA22-4723FD5B8661}" presName="node" presStyleLbl="node1" presStyleIdx="21" presStyleCnt="23" custRadScaleRad="63486" custRadScaleInc="306978">
        <dgm:presLayoutVars>
          <dgm:bulletEnabled val="1"/>
        </dgm:presLayoutVars>
      </dgm:prSet>
      <dgm:spPr/>
    </dgm:pt>
    <dgm:pt modelId="{C768B224-B2E8-4757-A1C4-CDC0C1D78CFE}" type="pres">
      <dgm:prSet presAssocID="{F641284D-5743-4CA6-A23F-78DD59D08AB0}" presName="Name9" presStyleLbl="parChTrans1D2" presStyleIdx="22" presStyleCnt="23"/>
      <dgm:spPr/>
    </dgm:pt>
    <dgm:pt modelId="{D988551F-7024-49EC-9CB8-F84F5742B24B}" type="pres">
      <dgm:prSet presAssocID="{F641284D-5743-4CA6-A23F-78DD59D08AB0}" presName="connTx" presStyleLbl="parChTrans1D2" presStyleIdx="22" presStyleCnt="23"/>
      <dgm:spPr/>
    </dgm:pt>
    <dgm:pt modelId="{507E3F72-7EC4-4F87-9621-0EF4B16C07B9}" type="pres">
      <dgm:prSet presAssocID="{250FA520-B3A3-4BA5-B15E-79971D4C4DE3}" presName="node" presStyleLbl="node1" presStyleIdx="22" presStyleCnt="23" custRadScaleRad="90255" custRadScaleInc="310162">
        <dgm:presLayoutVars>
          <dgm:bulletEnabled val="1"/>
        </dgm:presLayoutVars>
      </dgm:prSet>
      <dgm:spPr/>
    </dgm:pt>
  </dgm:ptLst>
  <dgm:cxnLst>
    <dgm:cxn modelId="{359380FA-1EAC-4A93-BBCF-B6CFF19976A3}" type="presOf" srcId="{63711F1C-0577-464B-8773-745D82CDC2D9}" destId="{2263C40B-5CFA-4A9F-A360-A90808227AFC}" srcOrd="0" destOrd="0" presId="urn:microsoft.com/office/officeart/2005/8/layout/radial1"/>
    <dgm:cxn modelId="{163363D9-138A-4FAD-B8E2-C594A9383F31}" type="presOf" srcId="{B0C55F2E-CCE4-4BAB-97EB-99D526A21734}" destId="{3FD4D88F-CCEE-4DAB-9536-D14F3F46D943}" srcOrd="0" destOrd="0" presId="urn:microsoft.com/office/officeart/2005/8/layout/radial1"/>
    <dgm:cxn modelId="{2E659D7F-B94B-4222-A292-728611E073C2}" type="presOf" srcId="{71AA9BF9-FF18-43FE-A133-DD82A9026BCB}" destId="{800036B1-3F94-4240-9997-BAB48377B293}" srcOrd="0" destOrd="0" presId="urn:microsoft.com/office/officeart/2005/8/layout/radial1"/>
    <dgm:cxn modelId="{A9D393FB-E3AA-4D95-BC5B-861765EDDF34}" srcId="{368FD5D2-716A-4A69-BAD5-894AED26D082}" destId="{DE8B07CF-B74B-4A62-9459-0D11D8097FF5}" srcOrd="8" destOrd="0" parTransId="{3B541154-168D-4D68-8FBD-13B11D79EC8E}" sibTransId="{F6288977-86C6-4514-8020-3D78EA7C58FF}"/>
    <dgm:cxn modelId="{416076C2-7BA0-4A1D-B4C4-42A54CFAE0CB}" srcId="{368FD5D2-716A-4A69-BAD5-894AED26D082}" destId="{2ADAAEDE-3CF6-4239-9E17-FC1B29885E05}" srcOrd="9" destOrd="0" parTransId="{52394025-B25D-44C3-8B7C-76BFE2C509AA}" sibTransId="{2954F734-48E4-4B5C-947A-93BFB2D68A4E}"/>
    <dgm:cxn modelId="{DADD4EE9-15FD-4B98-89B1-DF2228B764B8}" type="presOf" srcId="{63711F1C-0577-464B-8773-745D82CDC2D9}" destId="{710482CF-775D-486D-8B03-4E01373790C8}" srcOrd="1" destOrd="0" presId="urn:microsoft.com/office/officeart/2005/8/layout/radial1"/>
    <dgm:cxn modelId="{AF93E82A-1279-4BB5-A0FF-092412703497}" type="presOf" srcId="{69F31504-70D6-4B1C-8325-ED964D9F75DF}" destId="{15DA6FD1-343F-42BB-9C7A-1204B7479AE2}" srcOrd="1" destOrd="0" presId="urn:microsoft.com/office/officeart/2005/8/layout/radial1"/>
    <dgm:cxn modelId="{68E24C48-84B1-489A-89B7-8C745DC78513}" type="presOf" srcId="{BEEB32AE-03DA-4098-AB17-7020D2E753A0}" destId="{9D5D382A-2D52-4649-86AA-BF6ADDAC9458}" srcOrd="0" destOrd="0" presId="urn:microsoft.com/office/officeart/2005/8/layout/radial1"/>
    <dgm:cxn modelId="{A917B1B3-0C61-47A3-ACDC-4543398029FB}" type="presOf" srcId="{CCBFB0E9-5450-45C6-B64A-E52E47EE11B8}" destId="{B3672296-653B-4C53-A95B-3D69B90D81ED}" srcOrd="1" destOrd="0" presId="urn:microsoft.com/office/officeart/2005/8/layout/radial1"/>
    <dgm:cxn modelId="{D184D357-7085-417E-A492-7FB63BEDFA67}" type="presOf" srcId="{3B541154-168D-4D68-8FBD-13B11D79EC8E}" destId="{1D935DF0-63D1-47B3-88F2-7488422602DB}" srcOrd="0" destOrd="0" presId="urn:microsoft.com/office/officeart/2005/8/layout/radial1"/>
    <dgm:cxn modelId="{95A0194B-7182-4CF0-83B4-3ABE8747E075}" type="presOf" srcId="{3D6E3708-A1DD-416F-8AE7-BFF66BA01BDB}" destId="{CBED5463-4D47-43C0-884E-C8CFBEA270E9}" srcOrd="0" destOrd="0" presId="urn:microsoft.com/office/officeart/2005/8/layout/radial1"/>
    <dgm:cxn modelId="{CCF6B788-4FDB-4187-B6FA-A9502A2495ED}" type="presOf" srcId="{D3C75A2B-D7DD-4F4D-B452-4F88B303F3CA}" destId="{2EB26DDC-DBEF-49A5-8860-06DA568B54C3}" srcOrd="1" destOrd="0" presId="urn:microsoft.com/office/officeart/2005/8/layout/radial1"/>
    <dgm:cxn modelId="{CB34E54E-4088-469E-B408-7BD90F153294}" srcId="{368FD5D2-716A-4A69-BAD5-894AED26D082}" destId="{15EA926E-BACD-4E19-B127-4CDC08B7552E}" srcOrd="18" destOrd="0" parTransId="{63711F1C-0577-464B-8773-745D82CDC2D9}" sibTransId="{1A6B9EBB-95D7-4FBB-88B4-F05E880075EC}"/>
    <dgm:cxn modelId="{8FECA55E-3FD9-401A-9D29-B1C253F4F064}" srcId="{368FD5D2-716A-4A69-BAD5-894AED26D082}" destId="{93C2DC16-58F9-48F6-8B85-A14DEB638527}" srcOrd="1" destOrd="0" parTransId="{14FB3019-DE72-4C1E-9204-F7F8165B0950}" sibTransId="{875BD7B4-A535-4102-BE51-4C50861DA37D}"/>
    <dgm:cxn modelId="{C59B7162-8DB7-4AE8-969E-D249CA91ACEE}" srcId="{368FD5D2-716A-4A69-BAD5-894AED26D082}" destId="{B401E991-E3BB-4014-87F9-842B8C617801}" srcOrd="0" destOrd="0" parTransId="{31BEA37B-6CC7-405A-A597-F2A1E382CB9E}" sibTransId="{0649AC5A-FE9A-49AB-8870-B332E3FC2F73}"/>
    <dgm:cxn modelId="{267CF2DC-03C5-454C-B677-EAF519ACCA72}" type="presOf" srcId="{3D2A65B0-B2C4-4197-A678-909640309C3B}" destId="{DDD034A5-7FC0-468D-AF03-70C41401CF67}" srcOrd="0" destOrd="0" presId="urn:microsoft.com/office/officeart/2005/8/layout/radial1"/>
    <dgm:cxn modelId="{98C8EE13-7408-4457-BF73-0F3E14326047}" srcId="{368FD5D2-716A-4A69-BAD5-894AED26D082}" destId="{0F8C7EAE-1610-4600-A795-CEF175A5F779}" srcOrd="16" destOrd="0" parTransId="{69F31504-70D6-4B1C-8325-ED964D9F75DF}" sibTransId="{8F618AD1-498A-4E99-ACBE-C762E4058275}"/>
    <dgm:cxn modelId="{A4D926BB-CFFA-423D-BC61-22F3F847A87D}" type="presOf" srcId="{52394025-B25D-44C3-8B7C-76BFE2C509AA}" destId="{D9150B66-8CA2-49ED-A306-D1CCF7488B81}" srcOrd="0" destOrd="0" presId="urn:microsoft.com/office/officeart/2005/8/layout/radial1"/>
    <dgm:cxn modelId="{699EDCEE-95B3-4EFC-9356-4265FDDB8568}" type="presOf" srcId="{D0DF1B60-DB4F-49D8-9A93-32273FD77A4A}" destId="{FED9A36E-56ED-4EB6-9B30-E76A6926A519}" srcOrd="1" destOrd="0" presId="urn:microsoft.com/office/officeart/2005/8/layout/radial1"/>
    <dgm:cxn modelId="{B1B7CFD3-2F35-4AF4-9EFF-6FE45F159244}" type="presOf" srcId="{CCBFB0E9-5450-45C6-B64A-E52E47EE11B8}" destId="{2641F3A2-EAA7-4132-8D16-8EEC47F43A26}" srcOrd="0" destOrd="0" presId="urn:microsoft.com/office/officeart/2005/8/layout/radial1"/>
    <dgm:cxn modelId="{FE51A65A-8B3E-4D87-B966-F03FD842F8E4}" type="presOf" srcId="{E5919E52-E87E-49AE-997D-EC2469F217E1}" destId="{5B460AD2-0735-46DE-9332-C86071E3DE54}" srcOrd="0" destOrd="0" presId="urn:microsoft.com/office/officeart/2005/8/layout/radial1"/>
    <dgm:cxn modelId="{4494BA8A-EE7D-4C3B-A39D-FA7255D5286C}" type="presOf" srcId="{8A8442FC-DFFC-4170-BA90-2D961EF4BB44}" destId="{FAC2E698-5358-4A6E-B85C-C9772E78ED42}" srcOrd="0" destOrd="0" presId="urn:microsoft.com/office/officeart/2005/8/layout/radial1"/>
    <dgm:cxn modelId="{B0F47F19-5BC5-487B-BECF-DC524C82CA50}" type="presOf" srcId="{2261D3CE-08BA-40ED-9170-C0BC231FB8F4}" destId="{EA87DBFF-3467-44C5-B2C0-BAF7B7ADFD02}" srcOrd="0" destOrd="0" presId="urn:microsoft.com/office/officeart/2005/8/layout/radial1"/>
    <dgm:cxn modelId="{9ADD18E6-1D65-4ECD-A134-C3B0BA14C580}" type="presOf" srcId="{93C2DC16-58F9-48F6-8B85-A14DEB638527}" destId="{1702E665-E45C-43F5-B50F-8FF15B499D5A}" srcOrd="0" destOrd="0" presId="urn:microsoft.com/office/officeart/2005/8/layout/radial1"/>
    <dgm:cxn modelId="{AFB65002-FFA6-4B38-8F75-81A79EF677ED}" type="presOf" srcId="{17E5E9A6-B88E-412B-9D68-E2DE50464BA3}" destId="{75696803-E12D-4D81-8974-81DE547F622A}" srcOrd="0" destOrd="0" presId="urn:microsoft.com/office/officeart/2005/8/layout/radial1"/>
    <dgm:cxn modelId="{E935DB7C-1924-439D-9E59-E96816FB4E57}" type="presOf" srcId="{75F229BD-D662-4B3F-B6B1-44376E5961C2}" destId="{ACD7CFEE-032A-43B7-8D40-E82594F84845}" srcOrd="0" destOrd="0" presId="urn:microsoft.com/office/officeart/2005/8/layout/radial1"/>
    <dgm:cxn modelId="{85CC8EB4-439F-4C10-84EB-B41AB8D9C414}" type="presOf" srcId="{14FB3019-DE72-4C1E-9204-F7F8165B0950}" destId="{FBD0BE56-88D1-41FE-B083-837A8D3175FF}" srcOrd="1" destOrd="0" presId="urn:microsoft.com/office/officeart/2005/8/layout/radial1"/>
    <dgm:cxn modelId="{EDB47AFA-E959-42A2-A724-BAF15FD2755C}" type="presOf" srcId="{387A9A5A-AE0A-49E8-BA1D-6F49DA134EAA}" destId="{458F769A-9BDE-4F2F-8076-BD1E013F92A7}" srcOrd="0" destOrd="0" presId="urn:microsoft.com/office/officeart/2005/8/layout/radial1"/>
    <dgm:cxn modelId="{7968B297-FBCD-466B-891B-41420D7F5A23}" type="presOf" srcId="{DE8B07CF-B74B-4A62-9459-0D11D8097FF5}" destId="{D3752EFA-C4B9-4D3D-AD3D-17C559B2C771}" srcOrd="0" destOrd="0" presId="urn:microsoft.com/office/officeart/2005/8/layout/radial1"/>
    <dgm:cxn modelId="{1A225E62-FB67-40FF-A8E4-CA991D8C260B}" srcId="{368FD5D2-716A-4A69-BAD5-894AED26D082}" destId="{C2B6369E-F980-40F5-AA22-4723FD5B8661}" srcOrd="21" destOrd="0" parTransId="{AE95A81A-9E7B-4DFE-A3E7-E218891F71C8}" sibTransId="{FE483E99-EABE-49C9-BDF6-B0FF341B535F}"/>
    <dgm:cxn modelId="{A44E9D2E-FA6D-47C6-AB0F-EEB9902CBA06}" type="presOf" srcId="{250FA520-B3A3-4BA5-B15E-79971D4C4DE3}" destId="{507E3F72-7EC4-4F87-9621-0EF4B16C07B9}" srcOrd="0" destOrd="0" presId="urn:microsoft.com/office/officeart/2005/8/layout/radial1"/>
    <dgm:cxn modelId="{78140056-F5A9-42A9-97D0-D597FFAAE8D7}" type="presOf" srcId="{B429CD8A-3545-4652-8EAC-DAACEA80FB74}" destId="{C0CDD19E-6E72-423B-BF6B-4DF551093635}" srcOrd="0" destOrd="0" presId="urn:microsoft.com/office/officeart/2005/8/layout/radial1"/>
    <dgm:cxn modelId="{C4113825-A1B8-489A-9D34-9C7ABD13A762}" type="presOf" srcId="{38903600-8B70-4B4C-93FB-58503AE7A256}" destId="{9F86BCA1-DF6D-4FBC-84DB-09D7288B5B91}" srcOrd="0" destOrd="0" presId="urn:microsoft.com/office/officeart/2005/8/layout/radial1"/>
    <dgm:cxn modelId="{3EE3F7B6-9111-49C9-AFBB-39AA4DA050DF}" type="presOf" srcId="{AE95A81A-9E7B-4DFE-A3E7-E218891F71C8}" destId="{BF720359-07CA-4DCC-91D7-1560435C1987}" srcOrd="0" destOrd="0" presId="urn:microsoft.com/office/officeart/2005/8/layout/radial1"/>
    <dgm:cxn modelId="{E50C2D2E-1C2D-491D-9E97-E6171614D889}" type="presOf" srcId="{52394025-B25D-44C3-8B7C-76BFE2C509AA}" destId="{5332968A-18C6-4498-B249-01357F44A761}" srcOrd="1" destOrd="0" presId="urn:microsoft.com/office/officeart/2005/8/layout/radial1"/>
    <dgm:cxn modelId="{2053291B-C509-4164-81D5-F3FA1161E4F7}" type="presOf" srcId="{71AA9BF9-FF18-43FE-A133-DD82A9026BCB}" destId="{17103EDA-C1CA-4775-B8C1-F70EFFB7857E}" srcOrd="1" destOrd="0" presId="urn:microsoft.com/office/officeart/2005/8/layout/radial1"/>
    <dgm:cxn modelId="{0768ED59-206F-4394-AE38-49D3A5706874}" srcId="{368FD5D2-716A-4A69-BAD5-894AED26D082}" destId="{64C0AC27-2E5C-4BB1-AE0C-A9CDC1D39992}" srcOrd="20" destOrd="0" parTransId="{3D2A65B0-B2C4-4197-A678-909640309C3B}" sibTransId="{9A22FDE1-9D33-46BD-959D-49E0C272B9E6}"/>
    <dgm:cxn modelId="{5DAE3BB6-0485-4034-AEC5-9C43D00BCA5A}" type="presOf" srcId="{C55F2626-9395-4C00-91A5-9F5342256D53}" destId="{30E93AA0-7997-4CBA-B57E-4C7E3BF4C66E}" srcOrd="0" destOrd="0" presId="urn:microsoft.com/office/officeart/2005/8/layout/radial1"/>
    <dgm:cxn modelId="{47F5370C-12BD-4E1A-B4FC-76D6243DC9BE}" type="presOf" srcId="{B01A78C6-048E-4BD8-B150-8EAA98C24B93}" destId="{1DCDE1FB-8007-40F1-8E06-400295B563B2}" srcOrd="0" destOrd="0" presId="urn:microsoft.com/office/officeart/2005/8/layout/radial1"/>
    <dgm:cxn modelId="{7399AE05-44AD-46BE-BB2B-301118EAD401}" srcId="{368FD5D2-716A-4A69-BAD5-894AED26D082}" destId="{FF86EB4D-2D31-4208-94E8-65D3C534E334}" srcOrd="10" destOrd="0" parTransId="{EF46ADF7-D36F-4EAB-BB2A-668665792F40}" sibTransId="{6AD77FE2-61EB-4116-8F39-40C5AF27F9BF}"/>
    <dgm:cxn modelId="{4F8D07BD-E92E-4ED4-BFF1-7F34B9A9FF99}" type="presOf" srcId="{B401E991-E3BB-4014-87F9-842B8C617801}" destId="{3F795B26-A779-4CE9-BAFC-4272CD4556A4}" srcOrd="0" destOrd="0" presId="urn:microsoft.com/office/officeart/2005/8/layout/radial1"/>
    <dgm:cxn modelId="{337FB3EB-3215-475B-A7CC-EED1A44A3DB4}" srcId="{368FD5D2-716A-4A69-BAD5-894AED26D082}" destId="{3AB23663-6171-4F2E-958C-458A18B11D08}" srcOrd="17" destOrd="0" parTransId="{71AA9BF9-FF18-43FE-A133-DD82A9026BCB}" sibTransId="{29060911-BA8E-4A4F-B219-67773E2C1673}"/>
    <dgm:cxn modelId="{A722CE77-917F-4D7B-A110-BF307194103C}" type="presOf" srcId="{3B541154-168D-4D68-8FBD-13B11D79EC8E}" destId="{2540D0C0-A37A-4159-B0FA-B3F372CB388A}" srcOrd="1" destOrd="0" presId="urn:microsoft.com/office/officeart/2005/8/layout/radial1"/>
    <dgm:cxn modelId="{4A50031C-3198-4733-A12F-EE05D3DCC1AD}" srcId="{368FD5D2-716A-4A69-BAD5-894AED26D082}" destId="{75F229BD-D662-4B3F-B6B1-44376E5961C2}" srcOrd="2" destOrd="0" parTransId="{3471B0E8-F0C9-44FD-84A5-6890A5312B05}" sibTransId="{49CEAF0A-D383-4A94-98BE-EFC8DA42653F}"/>
    <dgm:cxn modelId="{B4AED320-EC4A-4C35-BB83-02A347395A8D}" type="presOf" srcId="{D4B8BD25-90E8-40F3-BD86-F21FACE3A666}" destId="{33A1D7F7-42D2-4584-AE77-F6C69DC444A6}" srcOrd="0" destOrd="0" presId="urn:microsoft.com/office/officeart/2005/8/layout/radial1"/>
    <dgm:cxn modelId="{1E8B08DD-5F52-43E9-8699-64A120BB4D5D}" type="presOf" srcId="{AE95A81A-9E7B-4DFE-A3E7-E218891F71C8}" destId="{B4AEC7C3-42D2-4F10-9122-417BF2E031E9}" srcOrd="1" destOrd="0" presId="urn:microsoft.com/office/officeart/2005/8/layout/radial1"/>
    <dgm:cxn modelId="{D233C011-6567-4F96-B2F1-8975161CF8BE}" srcId="{368FD5D2-716A-4A69-BAD5-894AED26D082}" destId="{387A9A5A-AE0A-49E8-BA1D-6F49DA134EAA}" srcOrd="14" destOrd="0" parTransId="{D3C75A2B-D7DD-4F4D-B452-4F88B303F3CA}" sibTransId="{F03A6B45-ED37-48DD-9240-BAE0B6A15571}"/>
    <dgm:cxn modelId="{180B0565-601F-4D33-B6CA-DF538735096C}" type="presOf" srcId="{31BEA37B-6CC7-405A-A597-F2A1E382CB9E}" destId="{C34C1E32-1BFD-489F-8434-46A0A9A1797E}" srcOrd="0" destOrd="0" presId="urn:microsoft.com/office/officeart/2005/8/layout/radial1"/>
    <dgm:cxn modelId="{F1141F85-4A96-4DD6-931D-656717A0D197}" type="presOf" srcId="{31BEA37B-6CC7-405A-A597-F2A1E382CB9E}" destId="{C278C40F-ECF4-4DD7-8E65-5C148A647607}" srcOrd="1" destOrd="0" presId="urn:microsoft.com/office/officeart/2005/8/layout/radial1"/>
    <dgm:cxn modelId="{E491F039-B08E-4E82-8B86-B23432B5F783}" type="presOf" srcId="{3D6E3708-A1DD-416F-8AE7-BFF66BA01BDB}" destId="{5BA894C3-BFC3-42B4-8B33-3FC75535C4B4}" srcOrd="1" destOrd="0" presId="urn:microsoft.com/office/officeart/2005/8/layout/radial1"/>
    <dgm:cxn modelId="{F8E83427-8B61-4FD7-814C-91CCA26CFE07}" srcId="{368FD5D2-716A-4A69-BAD5-894AED26D082}" destId="{2A5B423C-6C98-44E8-BFAD-BEB3E46DE9F5}" srcOrd="5" destOrd="0" parTransId="{38903600-8B70-4B4C-93FB-58503AE7A256}" sibTransId="{F4918721-6B44-43CB-8E6A-A3D9131A3798}"/>
    <dgm:cxn modelId="{32221F5B-5626-4208-9FD8-56932EC8342E}" srcId="{368FD5D2-716A-4A69-BAD5-894AED26D082}" destId="{250FA520-B3A3-4BA5-B15E-79971D4C4DE3}" srcOrd="22" destOrd="0" parTransId="{F641284D-5743-4CA6-A23F-78DD59D08AB0}" sibTransId="{A26B05A9-CE70-4A42-A697-70DD81D303BC}"/>
    <dgm:cxn modelId="{D8D29C1C-5004-4E4E-853A-E9A0D3017157}" type="presOf" srcId="{0F8C7EAE-1610-4600-A795-CEF175A5F779}" destId="{8D408326-2E32-4B5A-A387-87FF51890A61}" srcOrd="0" destOrd="0" presId="urn:microsoft.com/office/officeart/2005/8/layout/radial1"/>
    <dgm:cxn modelId="{0DC4A35C-3C4B-4F33-BA4A-86CB7E1D113E}" type="presOf" srcId="{26A0BF36-CFBC-44A1-8DED-9D1AB9D1DA51}" destId="{C905635A-1349-419B-B2BB-D73C7E19F2BB}" srcOrd="0" destOrd="0" presId="urn:microsoft.com/office/officeart/2005/8/layout/radial1"/>
    <dgm:cxn modelId="{F4653EEE-FAE5-4783-8D2C-11ACC5912C72}" srcId="{368FD5D2-716A-4A69-BAD5-894AED26D082}" destId="{8A8442FC-DFFC-4170-BA90-2D961EF4BB44}" srcOrd="6" destOrd="0" parTransId="{B429CD8A-3545-4652-8EAC-DAACEA80FB74}" sibTransId="{C4C09A92-5461-4A6F-8673-088A90F19CCB}"/>
    <dgm:cxn modelId="{3B4010AE-B5C5-4D26-A3C0-2E3EE2556466}" type="presOf" srcId="{EF46ADF7-D36F-4EAB-BB2A-668665792F40}" destId="{A7FDF3D6-126C-429D-ADF7-B95E64AE92C5}" srcOrd="1" destOrd="0" presId="urn:microsoft.com/office/officeart/2005/8/layout/radial1"/>
    <dgm:cxn modelId="{0685C978-3A3B-46EB-B749-24F4F2CBEF38}" type="presOf" srcId="{15EA926E-BACD-4E19-B127-4CDC08B7552E}" destId="{F8E4DDD4-D127-4872-9890-D4B5FB6FBACF}" srcOrd="0" destOrd="0" presId="urn:microsoft.com/office/officeart/2005/8/layout/radial1"/>
    <dgm:cxn modelId="{482CFE39-4A25-42A3-92C7-EA0E31C7E9EE}" type="presOf" srcId="{B0C55F2E-CCE4-4BAB-97EB-99D526A21734}" destId="{D06A4104-551D-443B-8EC5-1B422253152F}" srcOrd="1" destOrd="0" presId="urn:microsoft.com/office/officeart/2005/8/layout/radial1"/>
    <dgm:cxn modelId="{028F0EDF-52EF-4AE4-9488-6085FEAC0AAC}" type="presOf" srcId="{3471B0E8-F0C9-44FD-84A5-6890A5312B05}" destId="{1E6126A0-3F46-438F-82DB-238C3A7911AE}" srcOrd="0" destOrd="0" presId="urn:microsoft.com/office/officeart/2005/8/layout/radial1"/>
    <dgm:cxn modelId="{E49FC2AD-C84F-4D1E-BEE3-DA0303FADB41}" type="presOf" srcId="{B8BEDBF9-DB2A-4548-BAB7-560AD081C5AD}" destId="{02197E72-CBBA-400F-BEEE-5D0670480500}" srcOrd="0" destOrd="0" presId="urn:microsoft.com/office/officeart/2005/8/layout/radial1"/>
    <dgm:cxn modelId="{9A54BD0E-91DB-47F2-9C16-0E881E2B808A}" type="presOf" srcId="{17E5E9A6-B88E-412B-9D68-E2DE50464BA3}" destId="{74262060-C852-43A1-BFB6-FE49D8D0E55D}" srcOrd="1" destOrd="0" presId="urn:microsoft.com/office/officeart/2005/8/layout/radial1"/>
    <dgm:cxn modelId="{C8FF0611-5509-40C7-B7A0-ED93ED31B4D7}" srcId="{368FD5D2-716A-4A69-BAD5-894AED26D082}" destId="{F0FC8295-A4CE-440B-8092-D53768D1E144}" srcOrd="13" destOrd="0" parTransId="{D4B8BD25-90E8-40F3-BD86-F21FACE3A666}" sibTransId="{26E8364F-03DD-42E5-B401-D68E2309A848}"/>
    <dgm:cxn modelId="{93CAE956-03CA-4599-8E9E-D20B2F1E5102}" type="presOf" srcId="{F641284D-5743-4CA6-A23F-78DD59D08AB0}" destId="{C768B224-B2E8-4757-A1C4-CDC0C1D78CFE}" srcOrd="0" destOrd="0" presId="urn:microsoft.com/office/officeart/2005/8/layout/radial1"/>
    <dgm:cxn modelId="{5C359CB3-97FA-4A7E-A7D6-C1E0750ADA13}" type="presOf" srcId="{D4B8BD25-90E8-40F3-BD86-F21FACE3A666}" destId="{4352A626-17ED-4DF9-858D-5839B9107B20}" srcOrd="1" destOrd="0" presId="urn:microsoft.com/office/officeart/2005/8/layout/radial1"/>
    <dgm:cxn modelId="{C89283C8-7E76-440A-8E1C-F6F7D514FFA0}" type="presOf" srcId="{38903600-8B70-4B4C-93FB-58503AE7A256}" destId="{4772CB5A-BEF3-4543-821B-DBE9602F339B}" srcOrd="1" destOrd="0" presId="urn:microsoft.com/office/officeart/2005/8/layout/radial1"/>
    <dgm:cxn modelId="{87EA05A1-1E81-47A4-A031-1C96798A3AFF}" type="presOf" srcId="{3471B0E8-F0C9-44FD-84A5-6890A5312B05}" destId="{2C447EAE-A47B-4134-B543-82E93A248C8A}" srcOrd="1" destOrd="0" presId="urn:microsoft.com/office/officeart/2005/8/layout/radial1"/>
    <dgm:cxn modelId="{75E9DC79-83BE-43C9-9365-5FD8A84A7252}" type="presOf" srcId="{66FE7C28-1BB3-41D4-958F-E61F31EF80E8}" destId="{4BA69226-5483-4C8A-82F1-569923629BF0}" srcOrd="0" destOrd="0" presId="urn:microsoft.com/office/officeart/2005/8/layout/radial1"/>
    <dgm:cxn modelId="{EDCC4615-CBA9-4C2F-9B0B-5C48B3B2B5D0}" srcId="{368FD5D2-716A-4A69-BAD5-894AED26D082}" destId="{C55F2626-9395-4C00-91A5-9F5342256D53}" srcOrd="11" destOrd="0" parTransId="{66FE7C28-1BB3-41D4-958F-E61F31EF80E8}" sibTransId="{74018A58-208B-4EA7-9C3C-A57ECA67D7E9}"/>
    <dgm:cxn modelId="{D971B439-82A3-440B-B747-8E03C3FC58AE}" type="presOf" srcId="{D0DF1B60-DB4F-49D8-9A93-32273FD77A4A}" destId="{E8CF675E-ACBA-43A5-BCE0-C8870BFB4BD0}" srcOrd="0" destOrd="0" presId="urn:microsoft.com/office/officeart/2005/8/layout/radial1"/>
    <dgm:cxn modelId="{1B8DB1D2-F705-4A6A-BA51-3FCA2BDDB25D}" type="presOf" srcId="{2A5B423C-6C98-44E8-BFAD-BEB3E46DE9F5}" destId="{9FAEC00E-D2FF-469C-82C3-4306841C4216}" srcOrd="0" destOrd="0" presId="urn:microsoft.com/office/officeart/2005/8/layout/radial1"/>
    <dgm:cxn modelId="{E82D6D7D-394A-4020-A9B1-0BC6BD2D907A}" type="presOf" srcId="{2ADAAEDE-3CF6-4239-9E17-FC1B29885E05}" destId="{9AA64BAB-F16E-4520-AFC3-A4F85A4E64C2}" srcOrd="0" destOrd="0" presId="urn:microsoft.com/office/officeart/2005/8/layout/radial1"/>
    <dgm:cxn modelId="{D84F9DC1-FF40-4129-9C5D-6ABC77130FAB}" srcId="{E5919E52-E87E-49AE-997D-EC2469F217E1}" destId="{368FD5D2-716A-4A69-BAD5-894AED26D082}" srcOrd="0" destOrd="0" parTransId="{C42235AE-FDED-4E94-B688-28481B5CB0B6}" sibTransId="{5AD9A226-9A1A-49AC-A48D-B36C9A9C19F3}"/>
    <dgm:cxn modelId="{1B56B872-0510-4AB9-9B4E-053477B036C1}" type="presOf" srcId="{64C0AC27-2E5C-4BB1-AE0C-A9CDC1D39992}" destId="{87028C6E-3E00-4741-851F-39925418800D}" srcOrd="0" destOrd="0" presId="urn:microsoft.com/office/officeart/2005/8/layout/radial1"/>
    <dgm:cxn modelId="{34338368-8167-471B-91CD-DA6E4B0FCD44}" type="presOf" srcId="{F641284D-5743-4CA6-A23F-78DD59D08AB0}" destId="{D988551F-7024-49EC-9CB8-F84F5742B24B}" srcOrd="1" destOrd="0" presId="urn:microsoft.com/office/officeart/2005/8/layout/radial1"/>
    <dgm:cxn modelId="{B4374FFD-C849-44A0-AA58-FE0581FE8D11}" type="presOf" srcId="{3D2A65B0-B2C4-4197-A678-909640309C3B}" destId="{BB857027-2F2E-45B5-9CCB-BEFFAB51A836}" srcOrd="1" destOrd="0" presId="urn:microsoft.com/office/officeart/2005/8/layout/radial1"/>
    <dgm:cxn modelId="{DDE802CD-F58B-4853-9333-419DD683FD49}" srcId="{368FD5D2-716A-4A69-BAD5-894AED26D082}" destId="{2261D3CE-08BA-40ED-9170-C0BC231FB8F4}" srcOrd="4" destOrd="0" parTransId="{CCBFB0E9-5450-45C6-B64A-E52E47EE11B8}" sibTransId="{9E0410E7-4A3B-422D-9B0A-631F07746112}"/>
    <dgm:cxn modelId="{2B9216F0-128A-44D2-AF5F-8152000D7A24}" type="presOf" srcId="{368FD5D2-716A-4A69-BAD5-894AED26D082}" destId="{E507AF8A-5E54-46D3-A3C8-E3B19C3B8AA1}" srcOrd="0" destOrd="0" presId="urn:microsoft.com/office/officeart/2005/8/layout/radial1"/>
    <dgm:cxn modelId="{4FC05C84-872F-4AE6-8B4C-1CC7C71F848D}" srcId="{368FD5D2-716A-4A69-BAD5-894AED26D082}" destId="{E184D84C-FA5C-48CF-84B5-F7509FE63833}" srcOrd="15" destOrd="0" parTransId="{3D6E3708-A1DD-416F-8AE7-BFF66BA01BDB}" sibTransId="{75FD9737-E18E-43AA-9BAB-974F3B98748C}"/>
    <dgm:cxn modelId="{4BDB2B89-18B3-42DB-8228-BE31806B8CC5}" type="presOf" srcId="{FF86EB4D-2D31-4208-94E8-65D3C534E334}" destId="{32246377-EDB0-4C46-A08C-43531DC62BF9}" srcOrd="0" destOrd="0" presId="urn:microsoft.com/office/officeart/2005/8/layout/radial1"/>
    <dgm:cxn modelId="{2645F6A4-7056-46F7-A8B6-81F8DB417DB9}" type="presOf" srcId="{14FB3019-DE72-4C1E-9204-F7F8165B0950}" destId="{22CF9D65-8289-4FA0-90AD-D58616028771}" srcOrd="0" destOrd="0" presId="urn:microsoft.com/office/officeart/2005/8/layout/radial1"/>
    <dgm:cxn modelId="{7E4F3887-48DA-4378-A95C-82E19BB067DE}" type="presOf" srcId="{E184D84C-FA5C-48CF-84B5-F7509FE63833}" destId="{985D9982-06A1-4DFB-92A6-D8E4C3A6D180}" srcOrd="0" destOrd="0" presId="urn:microsoft.com/office/officeart/2005/8/layout/radial1"/>
    <dgm:cxn modelId="{6984371E-B560-4E60-9311-B6DFAE436F83}" type="presOf" srcId="{454A7763-4984-4511-9C21-FD5CF7A1BB9E}" destId="{C5A57B63-F83C-43F4-95BF-35536F5890D5}" srcOrd="0" destOrd="0" presId="urn:microsoft.com/office/officeart/2005/8/layout/radial1"/>
    <dgm:cxn modelId="{94099B66-3B29-4519-AF1D-2082D423EAA6}" type="presOf" srcId="{C2B6369E-F980-40F5-AA22-4723FD5B8661}" destId="{825EAF14-8B98-415C-8E8E-8ABFCD248608}" srcOrd="0" destOrd="0" presId="urn:microsoft.com/office/officeart/2005/8/layout/radial1"/>
    <dgm:cxn modelId="{87F85913-4182-4832-87BF-5080BFDDF351}" type="presOf" srcId="{3AB23663-6171-4F2E-958C-458A18B11D08}" destId="{E97A9674-7682-4650-9FA0-6A080ECD493A}" srcOrd="0" destOrd="0" presId="urn:microsoft.com/office/officeart/2005/8/layout/radial1"/>
    <dgm:cxn modelId="{BECC8191-0B3D-49C5-A9BB-BFA8784E3393}" type="presOf" srcId="{66FE7C28-1BB3-41D4-958F-E61F31EF80E8}" destId="{ED3CB3FB-FB60-48D8-A5BB-471F4BC7D315}" srcOrd="1" destOrd="0" presId="urn:microsoft.com/office/officeart/2005/8/layout/radial1"/>
    <dgm:cxn modelId="{F7639BC6-1234-437C-91AA-8C793A63CD9B}" type="presOf" srcId="{D3C75A2B-D7DD-4F4D-B452-4F88B303F3CA}" destId="{FBA99BF9-7326-4D5B-AED6-76C8FD654079}" srcOrd="0" destOrd="0" presId="urn:microsoft.com/office/officeart/2005/8/layout/radial1"/>
    <dgm:cxn modelId="{B80B68AF-2D73-4EDE-87BB-36F88396FF00}" type="presOf" srcId="{69F31504-70D6-4B1C-8325-ED964D9F75DF}" destId="{02EC1220-6E51-4888-8D3A-C158EFE405D0}" srcOrd="0" destOrd="0" presId="urn:microsoft.com/office/officeart/2005/8/layout/radial1"/>
    <dgm:cxn modelId="{736CC242-ED56-4614-94F3-EFB68F6D601E}" srcId="{368FD5D2-716A-4A69-BAD5-894AED26D082}" destId="{26A0BF36-CFBC-44A1-8DED-9D1AB9D1DA51}" srcOrd="3" destOrd="0" parTransId="{B0C55F2E-CCE4-4BAB-97EB-99D526A21734}" sibTransId="{C850C6FF-54F0-452D-83E7-2B32D08D2882}"/>
    <dgm:cxn modelId="{E33281F1-305E-4E8C-91DC-1EA9BE75625E}" srcId="{368FD5D2-716A-4A69-BAD5-894AED26D082}" destId="{B8BEDBF9-DB2A-4548-BAB7-560AD081C5AD}" srcOrd="19" destOrd="0" parTransId="{17E5E9A6-B88E-412B-9D68-E2DE50464BA3}" sibTransId="{E15CD890-409D-491A-9245-14400531AC36}"/>
    <dgm:cxn modelId="{006FF212-477F-416B-AA58-F10FFC0A4C6E}" type="presOf" srcId="{EF46ADF7-D36F-4EAB-BB2A-668665792F40}" destId="{E94F78C6-E455-49C3-B0B8-24A888D0D312}" srcOrd="0" destOrd="0" presId="urn:microsoft.com/office/officeart/2005/8/layout/radial1"/>
    <dgm:cxn modelId="{0D16ED67-DDB3-497D-B19F-0C64E57560D4}" srcId="{368FD5D2-716A-4A69-BAD5-894AED26D082}" destId="{454A7763-4984-4511-9C21-FD5CF7A1BB9E}" srcOrd="12" destOrd="0" parTransId="{B01A78C6-048E-4BD8-B150-8EAA98C24B93}" sibTransId="{4CC70CD9-8012-403B-B36F-2DAF01250188}"/>
    <dgm:cxn modelId="{44279197-0158-4C9E-AF25-53F0E67E0962}" type="presOf" srcId="{B01A78C6-048E-4BD8-B150-8EAA98C24B93}" destId="{2170195E-0206-4BCC-A1AB-F14A1C7D007E}" srcOrd="1" destOrd="0" presId="urn:microsoft.com/office/officeart/2005/8/layout/radial1"/>
    <dgm:cxn modelId="{9B545D54-0A7C-44DC-A31D-C8D0AC018597}" type="presOf" srcId="{B429CD8A-3545-4652-8EAC-DAACEA80FB74}" destId="{C730C070-B73C-453C-ADED-225DE0E54337}" srcOrd="1" destOrd="0" presId="urn:microsoft.com/office/officeart/2005/8/layout/radial1"/>
    <dgm:cxn modelId="{9F8B1080-42E5-4999-AD6A-8B91B133FCD5}" srcId="{368FD5D2-716A-4A69-BAD5-894AED26D082}" destId="{BEEB32AE-03DA-4098-AB17-7020D2E753A0}" srcOrd="7" destOrd="0" parTransId="{D0DF1B60-DB4F-49D8-9A93-32273FD77A4A}" sibTransId="{A7755698-FF0A-4CFF-A0C3-E7F681B2014E}"/>
    <dgm:cxn modelId="{C0306D2A-4C10-4580-8583-A0147DDE1A05}" type="presOf" srcId="{F0FC8295-A4CE-440B-8092-D53768D1E144}" destId="{8A0C15F6-F452-4839-B951-07FF947700A0}" srcOrd="0" destOrd="0" presId="urn:microsoft.com/office/officeart/2005/8/layout/radial1"/>
    <dgm:cxn modelId="{5C6849A7-BC6C-4EC4-B43F-E17FF74EDA17}" type="presParOf" srcId="{5B460AD2-0735-46DE-9332-C86071E3DE54}" destId="{E507AF8A-5E54-46D3-A3C8-E3B19C3B8AA1}" srcOrd="0" destOrd="0" presId="urn:microsoft.com/office/officeart/2005/8/layout/radial1"/>
    <dgm:cxn modelId="{2494B160-30A0-47D9-94B9-A03118C043CD}" type="presParOf" srcId="{5B460AD2-0735-46DE-9332-C86071E3DE54}" destId="{C34C1E32-1BFD-489F-8434-46A0A9A1797E}" srcOrd="1" destOrd="0" presId="urn:microsoft.com/office/officeart/2005/8/layout/radial1"/>
    <dgm:cxn modelId="{89913534-A5EA-426E-8DD9-7B0FD34EBE32}" type="presParOf" srcId="{C34C1E32-1BFD-489F-8434-46A0A9A1797E}" destId="{C278C40F-ECF4-4DD7-8E65-5C148A647607}" srcOrd="0" destOrd="0" presId="urn:microsoft.com/office/officeart/2005/8/layout/radial1"/>
    <dgm:cxn modelId="{2A08C6A2-E02B-4DEB-8C2F-AD387D4E916F}" type="presParOf" srcId="{5B460AD2-0735-46DE-9332-C86071E3DE54}" destId="{3F795B26-A779-4CE9-BAFC-4272CD4556A4}" srcOrd="2" destOrd="0" presId="urn:microsoft.com/office/officeart/2005/8/layout/radial1"/>
    <dgm:cxn modelId="{92E56B63-1F3E-43CB-A5F2-D32396E9BEB1}" type="presParOf" srcId="{5B460AD2-0735-46DE-9332-C86071E3DE54}" destId="{22CF9D65-8289-4FA0-90AD-D58616028771}" srcOrd="3" destOrd="0" presId="urn:microsoft.com/office/officeart/2005/8/layout/radial1"/>
    <dgm:cxn modelId="{A29BDFB7-F4D0-4D0B-A8FA-F141C005E02E}" type="presParOf" srcId="{22CF9D65-8289-4FA0-90AD-D58616028771}" destId="{FBD0BE56-88D1-41FE-B083-837A8D3175FF}" srcOrd="0" destOrd="0" presId="urn:microsoft.com/office/officeart/2005/8/layout/radial1"/>
    <dgm:cxn modelId="{30A0DF53-3274-47A6-B076-7428F0FF4810}" type="presParOf" srcId="{5B460AD2-0735-46DE-9332-C86071E3DE54}" destId="{1702E665-E45C-43F5-B50F-8FF15B499D5A}" srcOrd="4" destOrd="0" presId="urn:microsoft.com/office/officeart/2005/8/layout/radial1"/>
    <dgm:cxn modelId="{C641BEB9-C8EB-41E6-893F-30C441960DB5}" type="presParOf" srcId="{5B460AD2-0735-46DE-9332-C86071E3DE54}" destId="{1E6126A0-3F46-438F-82DB-238C3A7911AE}" srcOrd="5" destOrd="0" presId="urn:microsoft.com/office/officeart/2005/8/layout/radial1"/>
    <dgm:cxn modelId="{9B756049-C9D7-42AE-B24B-BA216746F030}" type="presParOf" srcId="{1E6126A0-3F46-438F-82DB-238C3A7911AE}" destId="{2C447EAE-A47B-4134-B543-82E93A248C8A}" srcOrd="0" destOrd="0" presId="urn:microsoft.com/office/officeart/2005/8/layout/radial1"/>
    <dgm:cxn modelId="{E584C4E2-5AF7-426B-B44D-92EAF36A2A47}" type="presParOf" srcId="{5B460AD2-0735-46DE-9332-C86071E3DE54}" destId="{ACD7CFEE-032A-43B7-8D40-E82594F84845}" srcOrd="6" destOrd="0" presId="urn:microsoft.com/office/officeart/2005/8/layout/radial1"/>
    <dgm:cxn modelId="{5DB2C823-42FB-4761-9D25-BD81F8A45C2C}" type="presParOf" srcId="{5B460AD2-0735-46DE-9332-C86071E3DE54}" destId="{3FD4D88F-CCEE-4DAB-9536-D14F3F46D943}" srcOrd="7" destOrd="0" presId="urn:microsoft.com/office/officeart/2005/8/layout/radial1"/>
    <dgm:cxn modelId="{CD97DF8F-93B1-4BE1-B7F2-693FE0A04A4A}" type="presParOf" srcId="{3FD4D88F-CCEE-4DAB-9536-D14F3F46D943}" destId="{D06A4104-551D-443B-8EC5-1B422253152F}" srcOrd="0" destOrd="0" presId="urn:microsoft.com/office/officeart/2005/8/layout/radial1"/>
    <dgm:cxn modelId="{05955061-A6C0-4CED-9B4D-B3CC52E28B13}" type="presParOf" srcId="{5B460AD2-0735-46DE-9332-C86071E3DE54}" destId="{C905635A-1349-419B-B2BB-D73C7E19F2BB}" srcOrd="8" destOrd="0" presId="urn:microsoft.com/office/officeart/2005/8/layout/radial1"/>
    <dgm:cxn modelId="{5F84BD96-9FF6-4D06-9A6C-B21E021ED2FA}" type="presParOf" srcId="{5B460AD2-0735-46DE-9332-C86071E3DE54}" destId="{2641F3A2-EAA7-4132-8D16-8EEC47F43A26}" srcOrd="9" destOrd="0" presId="urn:microsoft.com/office/officeart/2005/8/layout/radial1"/>
    <dgm:cxn modelId="{E0374608-60FD-4905-B5A7-FC684A33C7B7}" type="presParOf" srcId="{2641F3A2-EAA7-4132-8D16-8EEC47F43A26}" destId="{B3672296-653B-4C53-A95B-3D69B90D81ED}" srcOrd="0" destOrd="0" presId="urn:microsoft.com/office/officeart/2005/8/layout/radial1"/>
    <dgm:cxn modelId="{7143AA55-469B-43F5-9545-987F7BA018CD}" type="presParOf" srcId="{5B460AD2-0735-46DE-9332-C86071E3DE54}" destId="{EA87DBFF-3467-44C5-B2C0-BAF7B7ADFD02}" srcOrd="10" destOrd="0" presId="urn:microsoft.com/office/officeart/2005/8/layout/radial1"/>
    <dgm:cxn modelId="{31ABDCDD-1561-4BE7-B085-9764BC600FAD}" type="presParOf" srcId="{5B460AD2-0735-46DE-9332-C86071E3DE54}" destId="{9F86BCA1-DF6D-4FBC-84DB-09D7288B5B91}" srcOrd="11" destOrd="0" presId="urn:microsoft.com/office/officeart/2005/8/layout/radial1"/>
    <dgm:cxn modelId="{E44DC89B-9792-4C29-AFEB-2477CBD1B024}" type="presParOf" srcId="{9F86BCA1-DF6D-4FBC-84DB-09D7288B5B91}" destId="{4772CB5A-BEF3-4543-821B-DBE9602F339B}" srcOrd="0" destOrd="0" presId="urn:microsoft.com/office/officeart/2005/8/layout/radial1"/>
    <dgm:cxn modelId="{26F206E7-054A-4874-A9C2-6A4C56D78762}" type="presParOf" srcId="{5B460AD2-0735-46DE-9332-C86071E3DE54}" destId="{9FAEC00E-D2FF-469C-82C3-4306841C4216}" srcOrd="12" destOrd="0" presId="urn:microsoft.com/office/officeart/2005/8/layout/radial1"/>
    <dgm:cxn modelId="{B9F18FE8-F870-4754-BF1E-EDFD4F742AA6}" type="presParOf" srcId="{5B460AD2-0735-46DE-9332-C86071E3DE54}" destId="{C0CDD19E-6E72-423B-BF6B-4DF551093635}" srcOrd="13" destOrd="0" presId="urn:microsoft.com/office/officeart/2005/8/layout/radial1"/>
    <dgm:cxn modelId="{4C38A7CC-7533-4DD9-8DE6-A32E3E9A4685}" type="presParOf" srcId="{C0CDD19E-6E72-423B-BF6B-4DF551093635}" destId="{C730C070-B73C-453C-ADED-225DE0E54337}" srcOrd="0" destOrd="0" presId="urn:microsoft.com/office/officeart/2005/8/layout/radial1"/>
    <dgm:cxn modelId="{2EC09CFC-4162-4BDE-BA32-1FB106E208B5}" type="presParOf" srcId="{5B460AD2-0735-46DE-9332-C86071E3DE54}" destId="{FAC2E698-5358-4A6E-B85C-C9772E78ED42}" srcOrd="14" destOrd="0" presId="urn:microsoft.com/office/officeart/2005/8/layout/radial1"/>
    <dgm:cxn modelId="{DCF2579B-F53D-4588-9B1F-B4838DA9DB4E}" type="presParOf" srcId="{5B460AD2-0735-46DE-9332-C86071E3DE54}" destId="{E8CF675E-ACBA-43A5-BCE0-C8870BFB4BD0}" srcOrd="15" destOrd="0" presId="urn:microsoft.com/office/officeart/2005/8/layout/radial1"/>
    <dgm:cxn modelId="{C60F3104-104B-4FB0-88E9-E37A0FFA0B9D}" type="presParOf" srcId="{E8CF675E-ACBA-43A5-BCE0-C8870BFB4BD0}" destId="{FED9A36E-56ED-4EB6-9B30-E76A6926A519}" srcOrd="0" destOrd="0" presId="urn:microsoft.com/office/officeart/2005/8/layout/radial1"/>
    <dgm:cxn modelId="{586D4CBB-A577-45BA-BAED-D0F723472DA2}" type="presParOf" srcId="{5B460AD2-0735-46DE-9332-C86071E3DE54}" destId="{9D5D382A-2D52-4649-86AA-BF6ADDAC9458}" srcOrd="16" destOrd="0" presId="urn:microsoft.com/office/officeart/2005/8/layout/radial1"/>
    <dgm:cxn modelId="{AB267C14-70A8-41E0-BEDE-79EF458F2413}" type="presParOf" srcId="{5B460AD2-0735-46DE-9332-C86071E3DE54}" destId="{1D935DF0-63D1-47B3-88F2-7488422602DB}" srcOrd="17" destOrd="0" presId="urn:microsoft.com/office/officeart/2005/8/layout/radial1"/>
    <dgm:cxn modelId="{3710F78A-A114-4113-A445-4452B1529EA8}" type="presParOf" srcId="{1D935DF0-63D1-47B3-88F2-7488422602DB}" destId="{2540D0C0-A37A-4159-B0FA-B3F372CB388A}" srcOrd="0" destOrd="0" presId="urn:microsoft.com/office/officeart/2005/8/layout/radial1"/>
    <dgm:cxn modelId="{9A57B1AC-0837-4835-9102-55D498336B42}" type="presParOf" srcId="{5B460AD2-0735-46DE-9332-C86071E3DE54}" destId="{D3752EFA-C4B9-4D3D-AD3D-17C559B2C771}" srcOrd="18" destOrd="0" presId="urn:microsoft.com/office/officeart/2005/8/layout/radial1"/>
    <dgm:cxn modelId="{AD35F6C9-5CD9-45B8-990F-53FB1185FBC6}" type="presParOf" srcId="{5B460AD2-0735-46DE-9332-C86071E3DE54}" destId="{D9150B66-8CA2-49ED-A306-D1CCF7488B81}" srcOrd="19" destOrd="0" presId="urn:microsoft.com/office/officeart/2005/8/layout/radial1"/>
    <dgm:cxn modelId="{6409EACB-32BD-40A5-9A13-3E87E07958CD}" type="presParOf" srcId="{D9150B66-8CA2-49ED-A306-D1CCF7488B81}" destId="{5332968A-18C6-4498-B249-01357F44A761}" srcOrd="0" destOrd="0" presId="urn:microsoft.com/office/officeart/2005/8/layout/radial1"/>
    <dgm:cxn modelId="{0C284E2E-80F0-469C-85FA-4D4574F3EA13}" type="presParOf" srcId="{5B460AD2-0735-46DE-9332-C86071E3DE54}" destId="{9AA64BAB-F16E-4520-AFC3-A4F85A4E64C2}" srcOrd="20" destOrd="0" presId="urn:microsoft.com/office/officeart/2005/8/layout/radial1"/>
    <dgm:cxn modelId="{BB1FDD1E-32FC-4EE9-87C0-043D62A93613}" type="presParOf" srcId="{5B460AD2-0735-46DE-9332-C86071E3DE54}" destId="{E94F78C6-E455-49C3-B0B8-24A888D0D312}" srcOrd="21" destOrd="0" presId="urn:microsoft.com/office/officeart/2005/8/layout/radial1"/>
    <dgm:cxn modelId="{B29146B0-0F6A-4E2E-BA7A-2C20E83DBD08}" type="presParOf" srcId="{E94F78C6-E455-49C3-B0B8-24A888D0D312}" destId="{A7FDF3D6-126C-429D-ADF7-B95E64AE92C5}" srcOrd="0" destOrd="0" presId="urn:microsoft.com/office/officeart/2005/8/layout/radial1"/>
    <dgm:cxn modelId="{B602677F-66F0-4B61-9C9B-FF7A21761E9E}" type="presParOf" srcId="{5B460AD2-0735-46DE-9332-C86071E3DE54}" destId="{32246377-EDB0-4C46-A08C-43531DC62BF9}" srcOrd="22" destOrd="0" presId="urn:microsoft.com/office/officeart/2005/8/layout/radial1"/>
    <dgm:cxn modelId="{EA56D566-E7BB-4032-862D-EB940EF3EA66}" type="presParOf" srcId="{5B460AD2-0735-46DE-9332-C86071E3DE54}" destId="{4BA69226-5483-4C8A-82F1-569923629BF0}" srcOrd="23" destOrd="0" presId="urn:microsoft.com/office/officeart/2005/8/layout/radial1"/>
    <dgm:cxn modelId="{DFFDA124-69A8-4694-9E73-491A0AD126D4}" type="presParOf" srcId="{4BA69226-5483-4C8A-82F1-569923629BF0}" destId="{ED3CB3FB-FB60-48D8-A5BB-471F4BC7D315}" srcOrd="0" destOrd="0" presId="urn:microsoft.com/office/officeart/2005/8/layout/radial1"/>
    <dgm:cxn modelId="{376F7B6B-03B2-40C1-AB45-022F2B0D1B7D}" type="presParOf" srcId="{5B460AD2-0735-46DE-9332-C86071E3DE54}" destId="{30E93AA0-7997-4CBA-B57E-4C7E3BF4C66E}" srcOrd="24" destOrd="0" presId="urn:microsoft.com/office/officeart/2005/8/layout/radial1"/>
    <dgm:cxn modelId="{DC47FED8-2F46-443B-9F37-4F9DCE255097}" type="presParOf" srcId="{5B460AD2-0735-46DE-9332-C86071E3DE54}" destId="{1DCDE1FB-8007-40F1-8E06-400295B563B2}" srcOrd="25" destOrd="0" presId="urn:microsoft.com/office/officeart/2005/8/layout/radial1"/>
    <dgm:cxn modelId="{538D6095-9562-4755-8EFE-3FEE7E1A2861}" type="presParOf" srcId="{1DCDE1FB-8007-40F1-8E06-400295B563B2}" destId="{2170195E-0206-4BCC-A1AB-F14A1C7D007E}" srcOrd="0" destOrd="0" presId="urn:microsoft.com/office/officeart/2005/8/layout/radial1"/>
    <dgm:cxn modelId="{CB469ED9-8FAB-4E7B-8C30-2AB2E3CC1C88}" type="presParOf" srcId="{5B460AD2-0735-46DE-9332-C86071E3DE54}" destId="{C5A57B63-F83C-43F4-95BF-35536F5890D5}" srcOrd="26" destOrd="0" presId="urn:microsoft.com/office/officeart/2005/8/layout/radial1"/>
    <dgm:cxn modelId="{9311C561-5FDA-4E3F-AA0A-C05C0276C292}" type="presParOf" srcId="{5B460AD2-0735-46DE-9332-C86071E3DE54}" destId="{33A1D7F7-42D2-4584-AE77-F6C69DC444A6}" srcOrd="27" destOrd="0" presId="urn:microsoft.com/office/officeart/2005/8/layout/radial1"/>
    <dgm:cxn modelId="{C2ABDEC4-7FC1-4603-B135-19D4BA85C74F}" type="presParOf" srcId="{33A1D7F7-42D2-4584-AE77-F6C69DC444A6}" destId="{4352A626-17ED-4DF9-858D-5839B9107B20}" srcOrd="0" destOrd="0" presId="urn:microsoft.com/office/officeart/2005/8/layout/radial1"/>
    <dgm:cxn modelId="{6895197F-3660-4835-A3A9-6539575BE427}" type="presParOf" srcId="{5B460AD2-0735-46DE-9332-C86071E3DE54}" destId="{8A0C15F6-F452-4839-B951-07FF947700A0}" srcOrd="28" destOrd="0" presId="urn:microsoft.com/office/officeart/2005/8/layout/radial1"/>
    <dgm:cxn modelId="{AEFDCE4E-A2F2-4D81-9A9F-AF2332BE1539}" type="presParOf" srcId="{5B460AD2-0735-46DE-9332-C86071E3DE54}" destId="{FBA99BF9-7326-4D5B-AED6-76C8FD654079}" srcOrd="29" destOrd="0" presId="urn:microsoft.com/office/officeart/2005/8/layout/radial1"/>
    <dgm:cxn modelId="{4E5B3836-E417-4938-AF27-4D622BEA6320}" type="presParOf" srcId="{FBA99BF9-7326-4D5B-AED6-76C8FD654079}" destId="{2EB26DDC-DBEF-49A5-8860-06DA568B54C3}" srcOrd="0" destOrd="0" presId="urn:microsoft.com/office/officeart/2005/8/layout/radial1"/>
    <dgm:cxn modelId="{04E438AA-587B-4013-9AB5-CA502FF4DF30}" type="presParOf" srcId="{5B460AD2-0735-46DE-9332-C86071E3DE54}" destId="{458F769A-9BDE-4F2F-8076-BD1E013F92A7}" srcOrd="30" destOrd="0" presId="urn:microsoft.com/office/officeart/2005/8/layout/radial1"/>
    <dgm:cxn modelId="{F722F906-E489-45D4-AA7A-944B040707B1}" type="presParOf" srcId="{5B460AD2-0735-46DE-9332-C86071E3DE54}" destId="{CBED5463-4D47-43C0-884E-C8CFBEA270E9}" srcOrd="31" destOrd="0" presId="urn:microsoft.com/office/officeart/2005/8/layout/radial1"/>
    <dgm:cxn modelId="{63BE292A-8DCB-4D15-9288-AC8F09E2A79F}" type="presParOf" srcId="{CBED5463-4D47-43C0-884E-C8CFBEA270E9}" destId="{5BA894C3-BFC3-42B4-8B33-3FC75535C4B4}" srcOrd="0" destOrd="0" presId="urn:microsoft.com/office/officeart/2005/8/layout/radial1"/>
    <dgm:cxn modelId="{ADE6CCA3-5C05-4EB9-BCA6-93AAA0F63586}" type="presParOf" srcId="{5B460AD2-0735-46DE-9332-C86071E3DE54}" destId="{985D9982-06A1-4DFB-92A6-D8E4C3A6D180}" srcOrd="32" destOrd="0" presId="urn:microsoft.com/office/officeart/2005/8/layout/radial1"/>
    <dgm:cxn modelId="{1A0739E3-881C-44B5-86A8-AC973A4C4594}" type="presParOf" srcId="{5B460AD2-0735-46DE-9332-C86071E3DE54}" destId="{02EC1220-6E51-4888-8D3A-C158EFE405D0}" srcOrd="33" destOrd="0" presId="urn:microsoft.com/office/officeart/2005/8/layout/radial1"/>
    <dgm:cxn modelId="{3C0B7099-0A8A-4010-92A6-6E135C31FF09}" type="presParOf" srcId="{02EC1220-6E51-4888-8D3A-C158EFE405D0}" destId="{15DA6FD1-343F-42BB-9C7A-1204B7479AE2}" srcOrd="0" destOrd="0" presId="urn:microsoft.com/office/officeart/2005/8/layout/radial1"/>
    <dgm:cxn modelId="{0975E86E-C8DA-4D23-8D99-3AB411E8E694}" type="presParOf" srcId="{5B460AD2-0735-46DE-9332-C86071E3DE54}" destId="{8D408326-2E32-4B5A-A387-87FF51890A61}" srcOrd="34" destOrd="0" presId="urn:microsoft.com/office/officeart/2005/8/layout/radial1"/>
    <dgm:cxn modelId="{2C1BD5C5-C5BC-4D24-9543-E625AE3F6EF5}" type="presParOf" srcId="{5B460AD2-0735-46DE-9332-C86071E3DE54}" destId="{800036B1-3F94-4240-9997-BAB48377B293}" srcOrd="35" destOrd="0" presId="urn:microsoft.com/office/officeart/2005/8/layout/radial1"/>
    <dgm:cxn modelId="{E5F3751F-2311-4AF7-B8D3-F0E9AF070649}" type="presParOf" srcId="{800036B1-3F94-4240-9997-BAB48377B293}" destId="{17103EDA-C1CA-4775-B8C1-F70EFFB7857E}" srcOrd="0" destOrd="0" presId="urn:microsoft.com/office/officeart/2005/8/layout/radial1"/>
    <dgm:cxn modelId="{B6F86D8C-7551-4307-9125-D294860D0E6D}" type="presParOf" srcId="{5B460AD2-0735-46DE-9332-C86071E3DE54}" destId="{E97A9674-7682-4650-9FA0-6A080ECD493A}" srcOrd="36" destOrd="0" presId="urn:microsoft.com/office/officeart/2005/8/layout/radial1"/>
    <dgm:cxn modelId="{3B9A6DC3-E3C7-48CF-9FE0-C9E5E2A30AFE}" type="presParOf" srcId="{5B460AD2-0735-46DE-9332-C86071E3DE54}" destId="{2263C40B-5CFA-4A9F-A360-A90808227AFC}" srcOrd="37" destOrd="0" presId="urn:microsoft.com/office/officeart/2005/8/layout/radial1"/>
    <dgm:cxn modelId="{F7A4CD7F-24D3-4E7D-AB80-5C09F4ED7CDA}" type="presParOf" srcId="{2263C40B-5CFA-4A9F-A360-A90808227AFC}" destId="{710482CF-775D-486D-8B03-4E01373790C8}" srcOrd="0" destOrd="0" presId="urn:microsoft.com/office/officeart/2005/8/layout/radial1"/>
    <dgm:cxn modelId="{C919794B-1167-43BF-868F-CF37F1FC5F0C}" type="presParOf" srcId="{5B460AD2-0735-46DE-9332-C86071E3DE54}" destId="{F8E4DDD4-D127-4872-9890-D4B5FB6FBACF}" srcOrd="38" destOrd="0" presId="urn:microsoft.com/office/officeart/2005/8/layout/radial1"/>
    <dgm:cxn modelId="{01007298-79A7-44F8-A941-EAB9A0B8717D}" type="presParOf" srcId="{5B460AD2-0735-46DE-9332-C86071E3DE54}" destId="{75696803-E12D-4D81-8974-81DE547F622A}" srcOrd="39" destOrd="0" presId="urn:microsoft.com/office/officeart/2005/8/layout/radial1"/>
    <dgm:cxn modelId="{365DF4CD-A603-4C04-8FA0-A3C8CB31D87F}" type="presParOf" srcId="{75696803-E12D-4D81-8974-81DE547F622A}" destId="{74262060-C852-43A1-BFB6-FE49D8D0E55D}" srcOrd="0" destOrd="0" presId="urn:microsoft.com/office/officeart/2005/8/layout/radial1"/>
    <dgm:cxn modelId="{00944133-0463-4FD6-A06F-6B84A128ADFB}" type="presParOf" srcId="{5B460AD2-0735-46DE-9332-C86071E3DE54}" destId="{02197E72-CBBA-400F-BEEE-5D0670480500}" srcOrd="40" destOrd="0" presId="urn:microsoft.com/office/officeart/2005/8/layout/radial1"/>
    <dgm:cxn modelId="{FAF514BF-071E-4501-84ED-D7CB1D0CEDBF}" type="presParOf" srcId="{5B460AD2-0735-46DE-9332-C86071E3DE54}" destId="{DDD034A5-7FC0-468D-AF03-70C41401CF67}" srcOrd="41" destOrd="0" presId="urn:microsoft.com/office/officeart/2005/8/layout/radial1"/>
    <dgm:cxn modelId="{85007030-8980-4B3E-B7B3-3BA1B4B16146}" type="presParOf" srcId="{DDD034A5-7FC0-468D-AF03-70C41401CF67}" destId="{BB857027-2F2E-45B5-9CCB-BEFFAB51A836}" srcOrd="0" destOrd="0" presId="urn:microsoft.com/office/officeart/2005/8/layout/radial1"/>
    <dgm:cxn modelId="{205AA5CA-6814-4198-8A43-3990B8A33A54}" type="presParOf" srcId="{5B460AD2-0735-46DE-9332-C86071E3DE54}" destId="{87028C6E-3E00-4741-851F-39925418800D}" srcOrd="42" destOrd="0" presId="urn:microsoft.com/office/officeart/2005/8/layout/radial1"/>
    <dgm:cxn modelId="{6D2CC3A4-D3EA-41FD-88E8-62D60EEAD418}" type="presParOf" srcId="{5B460AD2-0735-46DE-9332-C86071E3DE54}" destId="{BF720359-07CA-4DCC-91D7-1560435C1987}" srcOrd="43" destOrd="0" presId="urn:microsoft.com/office/officeart/2005/8/layout/radial1"/>
    <dgm:cxn modelId="{7D9AA9FA-5AF0-47AA-B266-DFD19AA4A468}" type="presParOf" srcId="{BF720359-07CA-4DCC-91D7-1560435C1987}" destId="{B4AEC7C3-42D2-4F10-9122-417BF2E031E9}" srcOrd="0" destOrd="0" presId="urn:microsoft.com/office/officeart/2005/8/layout/radial1"/>
    <dgm:cxn modelId="{65727098-F04E-418A-9284-9398094B06F5}" type="presParOf" srcId="{5B460AD2-0735-46DE-9332-C86071E3DE54}" destId="{825EAF14-8B98-415C-8E8E-8ABFCD248608}" srcOrd="44" destOrd="0" presId="urn:microsoft.com/office/officeart/2005/8/layout/radial1"/>
    <dgm:cxn modelId="{9374133A-8134-4CA4-A67F-BABF638507C8}" type="presParOf" srcId="{5B460AD2-0735-46DE-9332-C86071E3DE54}" destId="{C768B224-B2E8-4757-A1C4-CDC0C1D78CFE}" srcOrd="45" destOrd="0" presId="urn:microsoft.com/office/officeart/2005/8/layout/radial1"/>
    <dgm:cxn modelId="{3A19C132-29F7-4FBA-A70F-0E3934C41E14}" type="presParOf" srcId="{C768B224-B2E8-4757-A1C4-CDC0C1D78CFE}" destId="{D988551F-7024-49EC-9CB8-F84F5742B24B}" srcOrd="0" destOrd="0" presId="urn:microsoft.com/office/officeart/2005/8/layout/radial1"/>
    <dgm:cxn modelId="{E1EDE625-80C0-495B-81CB-0D5CF9A3E3F8}" type="presParOf" srcId="{5B460AD2-0735-46DE-9332-C86071E3DE54}" destId="{507E3F72-7EC4-4F87-9621-0EF4B16C07B9}" srcOrd="46" destOrd="0" presId="urn:microsoft.com/office/officeart/2005/8/layout/radial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7AF8A-5E54-46D3-A3C8-E3B19C3B8AA1}">
      <dsp:nvSpPr>
        <dsp:cNvPr id="0" name=""/>
        <dsp:cNvSpPr/>
      </dsp:nvSpPr>
      <dsp:spPr>
        <a:xfrm>
          <a:off x="1175002" y="2600658"/>
          <a:ext cx="294355" cy="2943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1218109" y="2643765"/>
        <a:ext cx="208141" cy="208141"/>
      </dsp:txXfrm>
    </dsp:sp>
    <dsp:sp modelId="{C34C1E32-1BFD-489F-8434-46A0A9A1797E}">
      <dsp:nvSpPr>
        <dsp:cNvPr id="0" name=""/>
        <dsp:cNvSpPr/>
      </dsp:nvSpPr>
      <dsp:spPr>
        <a:xfrm rot="18348154">
          <a:off x="1253894" y="2318224"/>
          <a:ext cx="744008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744008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07297" y="2308160"/>
        <a:ext cx="37200" cy="37200"/>
      </dsp:txXfrm>
    </dsp:sp>
    <dsp:sp modelId="{3F795B26-A779-4CE9-BAFC-4272CD4556A4}">
      <dsp:nvSpPr>
        <dsp:cNvPr id="0" name=""/>
        <dsp:cNvSpPr/>
      </dsp:nvSpPr>
      <dsp:spPr>
        <a:xfrm>
          <a:off x="1782438" y="1758506"/>
          <a:ext cx="294355" cy="29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1825545" y="1801613"/>
        <a:ext cx="208141" cy="208141"/>
      </dsp:txXfrm>
    </dsp:sp>
    <dsp:sp modelId="{22CF9D65-8289-4FA0-90AD-D58616028771}">
      <dsp:nvSpPr>
        <dsp:cNvPr id="0" name=""/>
        <dsp:cNvSpPr/>
      </dsp:nvSpPr>
      <dsp:spPr>
        <a:xfrm rot="19335337">
          <a:off x="1264568" y="2140211"/>
          <a:ext cx="166300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663003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54495" y="2107172"/>
        <a:ext cx="83150" cy="83150"/>
      </dsp:txXfrm>
    </dsp:sp>
    <dsp:sp modelId="{1702E665-E45C-43F5-B50F-8FF15B499D5A}">
      <dsp:nvSpPr>
        <dsp:cNvPr id="0" name=""/>
        <dsp:cNvSpPr/>
      </dsp:nvSpPr>
      <dsp:spPr>
        <a:xfrm>
          <a:off x="2722782" y="1402481"/>
          <a:ext cx="294355" cy="2943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2765889" y="1445588"/>
        <a:ext cx="208141" cy="208141"/>
      </dsp:txXfrm>
    </dsp:sp>
    <dsp:sp modelId="{1E6126A0-3F46-438F-82DB-238C3A7911AE}">
      <dsp:nvSpPr>
        <dsp:cNvPr id="0" name=""/>
        <dsp:cNvSpPr/>
      </dsp:nvSpPr>
      <dsp:spPr>
        <a:xfrm rot="19946747">
          <a:off x="1406438" y="2482696"/>
          <a:ext cx="81507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15073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93598" y="2470855"/>
        <a:ext cx="40753" cy="40753"/>
      </dsp:txXfrm>
    </dsp:sp>
    <dsp:sp modelId="{ACD7CFEE-032A-43B7-8D40-E82594F84845}">
      <dsp:nvSpPr>
        <dsp:cNvPr id="0" name=""/>
        <dsp:cNvSpPr/>
      </dsp:nvSpPr>
      <dsp:spPr>
        <a:xfrm>
          <a:off x="2158592" y="2087450"/>
          <a:ext cx="294355" cy="2943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2201699" y="2130557"/>
        <a:ext cx="208141" cy="208141"/>
      </dsp:txXfrm>
    </dsp:sp>
    <dsp:sp modelId="{3FD4D88F-CCEE-4DAB-9536-D14F3F46D943}">
      <dsp:nvSpPr>
        <dsp:cNvPr id="0" name=""/>
        <dsp:cNvSpPr/>
      </dsp:nvSpPr>
      <dsp:spPr>
        <a:xfrm rot="20529082">
          <a:off x="1428045" y="2476214"/>
          <a:ext cx="142233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422333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3653" y="2449192"/>
        <a:ext cx="71116" cy="71116"/>
      </dsp:txXfrm>
    </dsp:sp>
    <dsp:sp modelId="{C905635A-1349-419B-B2BB-D73C7E19F2BB}">
      <dsp:nvSpPr>
        <dsp:cNvPr id="0" name=""/>
        <dsp:cNvSpPr/>
      </dsp:nvSpPr>
      <dsp:spPr>
        <a:xfrm>
          <a:off x="2809065" y="2074487"/>
          <a:ext cx="294355" cy="2943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2852172" y="2117594"/>
        <a:ext cx="208141" cy="208141"/>
      </dsp:txXfrm>
    </dsp:sp>
    <dsp:sp modelId="{2641F3A2-EAA7-4132-8D16-8EEC47F43A26}">
      <dsp:nvSpPr>
        <dsp:cNvPr id="0" name=""/>
        <dsp:cNvSpPr/>
      </dsp:nvSpPr>
      <dsp:spPr>
        <a:xfrm rot="21456424">
          <a:off x="1468683" y="2707009"/>
          <a:ext cx="1252414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252414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63580" y="2684235"/>
        <a:ext cx="62620" cy="62620"/>
      </dsp:txXfrm>
    </dsp:sp>
    <dsp:sp modelId="{EA87DBFF-3467-44C5-B2C0-BAF7B7ADFD02}">
      <dsp:nvSpPr>
        <dsp:cNvPr id="0" name=""/>
        <dsp:cNvSpPr/>
      </dsp:nvSpPr>
      <dsp:spPr>
        <a:xfrm>
          <a:off x="2720423" y="2536077"/>
          <a:ext cx="294355" cy="2943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2763530" y="2579184"/>
        <a:ext cx="208141" cy="208141"/>
      </dsp:txXfrm>
    </dsp:sp>
    <dsp:sp modelId="{9F86BCA1-DF6D-4FBC-84DB-09D7288B5B91}">
      <dsp:nvSpPr>
        <dsp:cNvPr id="0" name=""/>
        <dsp:cNvSpPr/>
      </dsp:nvSpPr>
      <dsp:spPr>
        <a:xfrm rot="379705">
          <a:off x="1465758" y="2804395"/>
          <a:ext cx="886755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86755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6967" y="2790762"/>
        <a:ext cx="44337" cy="44337"/>
      </dsp:txXfrm>
    </dsp:sp>
    <dsp:sp modelId="{9FAEC00E-D2FF-469C-82C3-4306841C4216}">
      <dsp:nvSpPr>
        <dsp:cNvPr id="0" name=""/>
        <dsp:cNvSpPr/>
      </dsp:nvSpPr>
      <dsp:spPr>
        <a:xfrm>
          <a:off x="2348915" y="2730849"/>
          <a:ext cx="294355" cy="29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2392022" y="2773956"/>
        <a:ext cx="208141" cy="208141"/>
      </dsp:txXfrm>
    </dsp:sp>
    <dsp:sp modelId="{C0CDD19E-6E72-423B-BF6B-4DF551093635}">
      <dsp:nvSpPr>
        <dsp:cNvPr id="0" name=""/>
        <dsp:cNvSpPr/>
      </dsp:nvSpPr>
      <dsp:spPr>
        <a:xfrm rot="1052754">
          <a:off x="1432826" y="2976014"/>
          <a:ext cx="1276047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276047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38949" y="2952649"/>
        <a:ext cx="63802" cy="63802"/>
      </dsp:txXfrm>
    </dsp:sp>
    <dsp:sp modelId="{FAC2E698-5358-4A6E-B85C-C9772E78ED42}">
      <dsp:nvSpPr>
        <dsp:cNvPr id="0" name=""/>
        <dsp:cNvSpPr/>
      </dsp:nvSpPr>
      <dsp:spPr>
        <a:xfrm>
          <a:off x="2672343" y="3074087"/>
          <a:ext cx="294355" cy="2943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715450" y="3117194"/>
        <a:ext cx="208141" cy="208141"/>
      </dsp:txXfrm>
    </dsp:sp>
    <dsp:sp modelId="{E8CF675E-ACBA-43A5-BCE0-C8870BFB4BD0}">
      <dsp:nvSpPr>
        <dsp:cNvPr id="0" name=""/>
        <dsp:cNvSpPr/>
      </dsp:nvSpPr>
      <dsp:spPr>
        <a:xfrm rot="1858071">
          <a:off x="1377452" y="3071061"/>
          <a:ext cx="995147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995147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50147" y="3054719"/>
        <a:ext cx="49757" cy="49757"/>
      </dsp:txXfrm>
    </dsp:sp>
    <dsp:sp modelId="{9D5D382A-2D52-4649-86AA-BF6ADDAC9458}">
      <dsp:nvSpPr>
        <dsp:cNvPr id="0" name=""/>
        <dsp:cNvSpPr/>
      </dsp:nvSpPr>
      <dsp:spPr>
        <a:xfrm>
          <a:off x="2280694" y="3264181"/>
          <a:ext cx="294355" cy="2943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323801" y="3307288"/>
        <a:ext cx="208141" cy="208141"/>
      </dsp:txXfrm>
    </dsp:sp>
    <dsp:sp modelId="{1D935DF0-63D1-47B3-88F2-7488422602DB}">
      <dsp:nvSpPr>
        <dsp:cNvPr id="0" name=""/>
        <dsp:cNvSpPr/>
      </dsp:nvSpPr>
      <dsp:spPr>
        <a:xfrm rot="2470315">
          <a:off x="1209570" y="3430967"/>
          <a:ext cx="180695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806953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067873" y="3394330"/>
        <a:ext cx="90347" cy="90347"/>
      </dsp:txXfrm>
    </dsp:sp>
    <dsp:sp modelId="{D3752EFA-C4B9-4D3D-AD3D-17C559B2C771}">
      <dsp:nvSpPr>
        <dsp:cNvPr id="0" name=""/>
        <dsp:cNvSpPr/>
      </dsp:nvSpPr>
      <dsp:spPr>
        <a:xfrm>
          <a:off x="2756736" y="3983993"/>
          <a:ext cx="294355" cy="2943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799843" y="4027100"/>
        <a:ext cx="208141" cy="208141"/>
      </dsp:txXfrm>
    </dsp:sp>
    <dsp:sp modelId="{D9150B66-8CA2-49ED-A306-D1CCF7488B81}">
      <dsp:nvSpPr>
        <dsp:cNvPr id="0" name=""/>
        <dsp:cNvSpPr/>
      </dsp:nvSpPr>
      <dsp:spPr>
        <a:xfrm rot="2507855">
          <a:off x="1340368" y="3077111"/>
          <a:ext cx="719330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719330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82049" y="3067664"/>
        <a:ext cx="35966" cy="35966"/>
      </dsp:txXfrm>
    </dsp:sp>
    <dsp:sp modelId="{9AA64BAB-F16E-4520-AFC3-A4F85A4E64C2}">
      <dsp:nvSpPr>
        <dsp:cNvPr id="0" name=""/>
        <dsp:cNvSpPr/>
      </dsp:nvSpPr>
      <dsp:spPr>
        <a:xfrm>
          <a:off x="1930708" y="3276281"/>
          <a:ext cx="294355" cy="2943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973815" y="3319388"/>
        <a:ext cx="208141" cy="208141"/>
      </dsp:txXfrm>
    </dsp:sp>
    <dsp:sp modelId="{E94F78C6-E455-49C3-B0B8-24A888D0D312}">
      <dsp:nvSpPr>
        <dsp:cNvPr id="0" name=""/>
        <dsp:cNvSpPr/>
      </dsp:nvSpPr>
      <dsp:spPr>
        <a:xfrm rot="3525334">
          <a:off x="1059302" y="3467690"/>
          <a:ext cx="1409558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409558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28842" y="3440988"/>
        <a:ext cx="70477" cy="70477"/>
      </dsp:txXfrm>
    </dsp:sp>
    <dsp:sp modelId="{32246377-EDB0-4C46-A08C-43531DC62BF9}">
      <dsp:nvSpPr>
        <dsp:cNvPr id="0" name=""/>
        <dsp:cNvSpPr/>
      </dsp:nvSpPr>
      <dsp:spPr>
        <a:xfrm>
          <a:off x="2058805" y="4057440"/>
          <a:ext cx="294355" cy="29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101912" y="4100547"/>
        <a:ext cx="208141" cy="208141"/>
      </dsp:txXfrm>
    </dsp:sp>
    <dsp:sp modelId="{4BA69226-5483-4C8A-82F1-569923629BF0}">
      <dsp:nvSpPr>
        <dsp:cNvPr id="0" name=""/>
        <dsp:cNvSpPr/>
      </dsp:nvSpPr>
      <dsp:spPr>
        <a:xfrm rot="4327778">
          <a:off x="1185873" y="3128555"/>
          <a:ext cx="523621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523621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34593" y="3124001"/>
        <a:ext cx="26181" cy="26181"/>
      </dsp:txXfrm>
    </dsp:sp>
    <dsp:sp modelId="{30E93AA0-7997-4CBA-B57E-4C7E3BF4C66E}">
      <dsp:nvSpPr>
        <dsp:cNvPr id="0" name=""/>
        <dsp:cNvSpPr/>
      </dsp:nvSpPr>
      <dsp:spPr>
        <a:xfrm>
          <a:off x="1426010" y="3379170"/>
          <a:ext cx="294355" cy="2943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469117" y="3422277"/>
        <a:ext cx="208141" cy="208141"/>
      </dsp:txXfrm>
    </dsp:sp>
    <dsp:sp modelId="{1DCDE1FB-8007-40F1-8E06-400295B563B2}">
      <dsp:nvSpPr>
        <dsp:cNvPr id="0" name=""/>
        <dsp:cNvSpPr/>
      </dsp:nvSpPr>
      <dsp:spPr>
        <a:xfrm rot="5071128">
          <a:off x="923399" y="3340155"/>
          <a:ext cx="912875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912875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7014" y="3325869"/>
        <a:ext cx="45643" cy="45643"/>
      </dsp:txXfrm>
    </dsp:sp>
    <dsp:sp modelId="{C5A57B63-F83C-43F4-95BF-35536F5890D5}">
      <dsp:nvSpPr>
        <dsp:cNvPr id="0" name=""/>
        <dsp:cNvSpPr/>
      </dsp:nvSpPr>
      <dsp:spPr>
        <a:xfrm>
          <a:off x="1290315" y="3802369"/>
          <a:ext cx="294355" cy="2943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333422" y="3845476"/>
        <a:ext cx="208141" cy="208141"/>
      </dsp:txXfrm>
    </dsp:sp>
    <dsp:sp modelId="{33A1D7F7-42D2-4584-AE77-F6C69DC444A6}">
      <dsp:nvSpPr>
        <dsp:cNvPr id="0" name=""/>
        <dsp:cNvSpPr/>
      </dsp:nvSpPr>
      <dsp:spPr>
        <a:xfrm rot="7103350">
          <a:off x="415264" y="3367800"/>
          <a:ext cx="1134479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134479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54142" y="3347974"/>
        <a:ext cx="56723" cy="56723"/>
      </dsp:txXfrm>
    </dsp:sp>
    <dsp:sp modelId="{8A0C15F6-F452-4839-B951-07FF947700A0}">
      <dsp:nvSpPr>
        <dsp:cNvPr id="0" name=""/>
        <dsp:cNvSpPr/>
      </dsp:nvSpPr>
      <dsp:spPr>
        <a:xfrm>
          <a:off x="495651" y="3857659"/>
          <a:ext cx="294355" cy="2943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538758" y="3900766"/>
        <a:ext cx="208141" cy="208141"/>
      </dsp:txXfrm>
    </dsp:sp>
    <dsp:sp modelId="{FBA99BF9-7326-4D5B-AED6-76C8FD654079}">
      <dsp:nvSpPr>
        <dsp:cNvPr id="0" name=""/>
        <dsp:cNvSpPr/>
      </dsp:nvSpPr>
      <dsp:spPr>
        <a:xfrm rot="6056798">
          <a:off x="908414" y="3202144"/>
          <a:ext cx="648489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648489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16447" y="3194468"/>
        <a:ext cx="32424" cy="32424"/>
      </dsp:txXfrm>
    </dsp:sp>
    <dsp:sp modelId="{458F769A-9BDE-4F2F-8076-BD1E013F92A7}">
      <dsp:nvSpPr>
        <dsp:cNvPr id="0" name=""/>
        <dsp:cNvSpPr/>
      </dsp:nvSpPr>
      <dsp:spPr>
        <a:xfrm>
          <a:off x="995961" y="3526348"/>
          <a:ext cx="294355" cy="2943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39068" y="3569455"/>
        <a:ext cx="208141" cy="208141"/>
      </dsp:txXfrm>
    </dsp:sp>
    <dsp:sp modelId="{CBED5463-4D47-43C0-884E-C8CFBEA270E9}">
      <dsp:nvSpPr>
        <dsp:cNvPr id="0" name=""/>
        <dsp:cNvSpPr/>
      </dsp:nvSpPr>
      <dsp:spPr>
        <a:xfrm rot="8945221">
          <a:off x="407674" y="3032862"/>
          <a:ext cx="848499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48499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10712" y="3020186"/>
        <a:ext cx="42424" cy="42424"/>
      </dsp:txXfrm>
    </dsp:sp>
    <dsp:sp modelId="{985D9982-06A1-4DFB-92A6-D8E4C3A6D180}">
      <dsp:nvSpPr>
        <dsp:cNvPr id="0" name=""/>
        <dsp:cNvSpPr/>
      </dsp:nvSpPr>
      <dsp:spPr>
        <a:xfrm>
          <a:off x="194491" y="3187784"/>
          <a:ext cx="294355" cy="29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37598" y="3230891"/>
        <a:ext cx="208141" cy="208141"/>
      </dsp:txXfrm>
    </dsp:sp>
    <dsp:sp modelId="{02EC1220-6E51-4888-8D3A-C158EFE405D0}">
      <dsp:nvSpPr>
        <dsp:cNvPr id="0" name=""/>
        <dsp:cNvSpPr/>
      </dsp:nvSpPr>
      <dsp:spPr>
        <a:xfrm rot="10404028">
          <a:off x="433712" y="2799010"/>
          <a:ext cx="744731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744731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87460" y="2788928"/>
        <a:ext cx="37236" cy="37236"/>
      </dsp:txXfrm>
    </dsp:sp>
    <dsp:sp modelId="{8D408326-2E32-4B5A-A387-87FF51890A61}">
      <dsp:nvSpPr>
        <dsp:cNvPr id="0" name=""/>
        <dsp:cNvSpPr/>
      </dsp:nvSpPr>
      <dsp:spPr>
        <a:xfrm>
          <a:off x="142800" y="2720080"/>
          <a:ext cx="294355" cy="2943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85907" y="2763187"/>
        <a:ext cx="208141" cy="208141"/>
      </dsp:txXfrm>
    </dsp:sp>
    <dsp:sp modelId="{800036B1-3F94-4240-9997-BAB48377B293}">
      <dsp:nvSpPr>
        <dsp:cNvPr id="0" name=""/>
        <dsp:cNvSpPr/>
      </dsp:nvSpPr>
      <dsp:spPr>
        <a:xfrm rot="11644832">
          <a:off x="276156" y="2591942"/>
          <a:ext cx="91704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917043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11752" y="2577552"/>
        <a:ext cx="45852" cy="45852"/>
      </dsp:txXfrm>
    </dsp:sp>
    <dsp:sp modelId="{E97A9674-7682-4650-9FA0-6A080ECD493A}">
      <dsp:nvSpPr>
        <dsp:cNvPr id="0" name=""/>
        <dsp:cNvSpPr/>
      </dsp:nvSpPr>
      <dsp:spPr>
        <a:xfrm>
          <a:off x="0" y="2305943"/>
          <a:ext cx="294355" cy="2943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43107" y="2349050"/>
        <a:ext cx="208141" cy="208141"/>
      </dsp:txXfrm>
    </dsp:sp>
    <dsp:sp modelId="{2263C40B-5CFA-4A9F-A360-A90808227AFC}">
      <dsp:nvSpPr>
        <dsp:cNvPr id="0" name=""/>
        <dsp:cNvSpPr/>
      </dsp:nvSpPr>
      <dsp:spPr>
        <a:xfrm rot="12685169">
          <a:off x="572789" y="2487121"/>
          <a:ext cx="67314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673143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92532" y="2478829"/>
        <a:ext cx="33657" cy="33657"/>
      </dsp:txXfrm>
    </dsp:sp>
    <dsp:sp modelId="{F8E4DDD4-D127-4872-9890-D4B5FB6FBACF}">
      <dsp:nvSpPr>
        <dsp:cNvPr id="0" name=""/>
        <dsp:cNvSpPr/>
      </dsp:nvSpPr>
      <dsp:spPr>
        <a:xfrm>
          <a:off x="349364" y="2096301"/>
          <a:ext cx="294355" cy="2943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392471" y="2139408"/>
        <a:ext cx="208141" cy="208141"/>
      </dsp:txXfrm>
    </dsp:sp>
    <dsp:sp modelId="{75696803-E12D-4D81-8974-81DE547F622A}">
      <dsp:nvSpPr>
        <dsp:cNvPr id="0" name=""/>
        <dsp:cNvSpPr/>
      </dsp:nvSpPr>
      <dsp:spPr>
        <a:xfrm rot="14891295">
          <a:off x="270006" y="1927457"/>
          <a:ext cx="1454532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454532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60909" y="1899630"/>
        <a:ext cx="72726" cy="72726"/>
      </dsp:txXfrm>
    </dsp:sp>
    <dsp:sp modelId="{02197E72-CBBA-400F-BEEE-5D0670480500}">
      <dsp:nvSpPr>
        <dsp:cNvPr id="0" name=""/>
        <dsp:cNvSpPr/>
      </dsp:nvSpPr>
      <dsp:spPr>
        <a:xfrm>
          <a:off x="525188" y="976974"/>
          <a:ext cx="294355" cy="2943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568295" y="1020081"/>
        <a:ext cx="208141" cy="208141"/>
      </dsp:txXfrm>
    </dsp:sp>
    <dsp:sp modelId="{DDD034A5-7FC0-468D-AF03-70C41401CF67}">
      <dsp:nvSpPr>
        <dsp:cNvPr id="0" name=""/>
        <dsp:cNvSpPr/>
      </dsp:nvSpPr>
      <dsp:spPr>
        <a:xfrm rot="15619863">
          <a:off x="775659" y="2153794"/>
          <a:ext cx="893529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93529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00085" y="2139993"/>
        <a:ext cx="44676" cy="44676"/>
      </dsp:txXfrm>
    </dsp:sp>
    <dsp:sp modelId="{87028C6E-3E00-4741-851F-39925418800D}">
      <dsp:nvSpPr>
        <dsp:cNvPr id="0" name=""/>
        <dsp:cNvSpPr/>
      </dsp:nvSpPr>
      <dsp:spPr>
        <a:xfrm>
          <a:off x="975490" y="1429648"/>
          <a:ext cx="294355" cy="29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18597" y="1472755"/>
        <a:ext cx="208141" cy="208141"/>
      </dsp:txXfrm>
    </dsp:sp>
    <dsp:sp modelId="{BF720359-07CA-4DCC-91D7-1560435C1987}">
      <dsp:nvSpPr>
        <dsp:cNvPr id="0" name=""/>
        <dsp:cNvSpPr/>
      </dsp:nvSpPr>
      <dsp:spPr>
        <a:xfrm rot="16630826">
          <a:off x="1061649" y="2277005"/>
          <a:ext cx="637542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637542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64482" y="2269602"/>
        <a:ext cx="31877" cy="31877"/>
      </dsp:txXfrm>
    </dsp:sp>
    <dsp:sp modelId="{825EAF14-8B98-415C-8E8E-8ABFCD248608}">
      <dsp:nvSpPr>
        <dsp:cNvPr id="0" name=""/>
        <dsp:cNvSpPr/>
      </dsp:nvSpPr>
      <dsp:spPr>
        <a:xfrm>
          <a:off x="1291484" y="1676069"/>
          <a:ext cx="294355" cy="2943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334591" y="1719176"/>
        <a:ext cx="208141" cy="208141"/>
      </dsp:txXfrm>
    </dsp:sp>
    <dsp:sp modelId="{C768B224-B2E8-4757-A1C4-CDC0C1D78CFE}">
      <dsp:nvSpPr>
        <dsp:cNvPr id="0" name=""/>
        <dsp:cNvSpPr/>
      </dsp:nvSpPr>
      <dsp:spPr>
        <a:xfrm rot="17144440">
          <a:off x="918576" y="2011820"/>
          <a:ext cx="1217291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217291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96790" y="1989924"/>
        <a:ext cx="60864" cy="60864"/>
      </dsp:txXfrm>
    </dsp:sp>
    <dsp:sp modelId="{507E3F72-7EC4-4F87-9621-0EF4B16C07B9}">
      <dsp:nvSpPr>
        <dsp:cNvPr id="0" name=""/>
        <dsp:cNvSpPr/>
      </dsp:nvSpPr>
      <dsp:spPr>
        <a:xfrm>
          <a:off x="1585087" y="1145699"/>
          <a:ext cx="294355" cy="2943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628194" y="1188806"/>
        <a:ext cx="208141" cy="208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7AF8A-5E54-46D3-A3C8-E3B19C3B8AA1}">
      <dsp:nvSpPr>
        <dsp:cNvPr id="0" name=""/>
        <dsp:cNvSpPr/>
      </dsp:nvSpPr>
      <dsp:spPr>
        <a:xfrm>
          <a:off x="1378431" y="2537708"/>
          <a:ext cx="346557" cy="34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1429183" y="2588460"/>
        <a:ext cx="245053" cy="245053"/>
      </dsp:txXfrm>
    </dsp:sp>
    <dsp:sp modelId="{C34C1E32-1BFD-489F-8434-46A0A9A1797E}">
      <dsp:nvSpPr>
        <dsp:cNvPr id="0" name=""/>
        <dsp:cNvSpPr/>
      </dsp:nvSpPr>
      <dsp:spPr>
        <a:xfrm rot="18700569">
          <a:off x="1559759" y="2332628"/>
          <a:ext cx="639654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639654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63594" y="2326687"/>
        <a:ext cx="31982" cy="31982"/>
      </dsp:txXfrm>
    </dsp:sp>
    <dsp:sp modelId="{3F795B26-A779-4CE9-BAFC-4272CD4556A4}">
      <dsp:nvSpPr>
        <dsp:cNvPr id="0" name=""/>
        <dsp:cNvSpPr/>
      </dsp:nvSpPr>
      <dsp:spPr>
        <a:xfrm>
          <a:off x="2034183" y="1801092"/>
          <a:ext cx="346557" cy="346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084935" y="1851844"/>
        <a:ext cx="245053" cy="245053"/>
      </dsp:txXfrm>
    </dsp:sp>
    <dsp:sp modelId="{22CF9D65-8289-4FA0-90AD-D58616028771}">
      <dsp:nvSpPr>
        <dsp:cNvPr id="0" name=""/>
        <dsp:cNvSpPr/>
      </dsp:nvSpPr>
      <dsp:spPr>
        <a:xfrm rot="19640504">
          <a:off x="1595565" y="2259176"/>
          <a:ext cx="1290721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290721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08658" y="2236959"/>
        <a:ext cx="64536" cy="64536"/>
      </dsp:txXfrm>
    </dsp:sp>
    <dsp:sp modelId="{1702E665-E45C-43F5-B50F-8FF15B499D5A}">
      <dsp:nvSpPr>
        <dsp:cNvPr id="0" name=""/>
        <dsp:cNvSpPr/>
      </dsp:nvSpPr>
      <dsp:spPr>
        <a:xfrm>
          <a:off x="2756863" y="1654188"/>
          <a:ext cx="346557" cy="346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807615" y="1704940"/>
        <a:ext cx="245053" cy="245053"/>
      </dsp:txXfrm>
    </dsp:sp>
    <dsp:sp modelId="{1E6126A0-3F46-438F-82DB-238C3A7911AE}">
      <dsp:nvSpPr>
        <dsp:cNvPr id="0" name=""/>
        <dsp:cNvSpPr/>
      </dsp:nvSpPr>
      <dsp:spPr>
        <a:xfrm rot="20403263">
          <a:off x="1698930" y="2552740"/>
          <a:ext cx="522306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522306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7026" y="2549732"/>
        <a:ext cx="26115" cy="26115"/>
      </dsp:txXfrm>
    </dsp:sp>
    <dsp:sp modelId="{ACD7CFEE-032A-43B7-8D40-E82594F84845}">
      <dsp:nvSpPr>
        <dsp:cNvPr id="0" name=""/>
        <dsp:cNvSpPr/>
      </dsp:nvSpPr>
      <dsp:spPr>
        <a:xfrm>
          <a:off x="2195178" y="2241314"/>
          <a:ext cx="346557" cy="346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245930" y="2292066"/>
        <a:ext cx="245053" cy="245053"/>
      </dsp:txXfrm>
    </dsp:sp>
    <dsp:sp modelId="{3FD4D88F-CCEE-4DAB-9536-D14F3F46D943}">
      <dsp:nvSpPr>
        <dsp:cNvPr id="0" name=""/>
        <dsp:cNvSpPr/>
      </dsp:nvSpPr>
      <dsp:spPr>
        <a:xfrm rot="21161219">
          <a:off x="1719336" y="2612487"/>
          <a:ext cx="1043178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043178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4846" y="2596457"/>
        <a:ext cx="52158" cy="52158"/>
      </dsp:txXfrm>
    </dsp:sp>
    <dsp:sp modelId="{C905635A-1349-419B-B2BB-D73C7E19F2BB}">
      <dsp:nvSpPr>
        <dsp:cNvPr id="0" name=""/>
        <dsp:cNvSpPr/>
      </dsp:nvSpPr>
      <dsp:spPr>
        <a:xfrm>
          <a:off x="2756863" y="2360808"/>
          <a:ext cx="346557" cy="346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807615" y="2411560"/>
        <a:ext cx="245053" cy="245053"/>
      </dsp:txXfrm>
    </dsp:sp>
    <dsp:sp modelId="{2641F3A2-EAA7-4132-8D16-8EEC47F43A26}">
      <dsp:nvSpPr>
        <dsp:cNvPr id="0" name=""/>
        <dsp:cNvSpPr/>
      </dsp:nvSpPr>
      <dsp:spPr>
        <a:xfrm rot="3339275">
          <a:off x="1586179" y="2963909"/>
          <a:ext cx="290449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290449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24142" y="2966698"/>
        <a:ext cx="14522" cy="14522"/>
      </dsp:txXfrm>
    </dsp:sp>
    <dsp:sp modelId="{EA87DBFF-3467-44C5-B2C0-BAF7B7ADFD02}">
      <dsp:nvSpPr>
        <dsp:cNvPr id="0" name=""/>
        <dsp:cNvSpPr/>
      </dsp:nvSpPr>
      <dsp:spPr>
        <a:xfrm>
          <a:off x="1737818" y="3063654"/>
          <a:ext cx="346557" cy="3465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1788570" y="3114406"/>
        <a:ext cx="245053" cy="245053"/>
      </dsp:txXfrm>
    </dsp:sp>
    <dsp:sp modelId="{9F86BCA1-DF6D-4FBC-84DB-09D7288B5B91}">
      <dsp:nvSpPr>
        <dsp:cNvPr id="0" name=""/>
        <dsp:cNvSpPr/>
      </dsp:nvSpPr>
      <dsp:spPr>
        <a:xfrm rot="1877364">
          <a:off x="1656899" y="2944075"/>
          <a:ext cx="589742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589742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7026" y="2939382"/>
        <a:ext cx="29487" cy="29487"/>
      </dsp:txXfrm>
    </dsp:sp>
    <dsp:sp modelId="{9FAEC00E-D2FF-469C-82C3-4306841C4216}">
      <dsp:nvSpPr>
        <dsp:cNvPr id="0" name=""/>
        <dsp:cNvSpPr/>
      </dsp:nvSpPr>
      <dsp:spPr>
        <a:xfrm>
          <a:off x="2178551" y="3023986"/>
          <a:ext cx="346557" cy="346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229303" y="3074738"/>
        <a:ext cx="245053" cy="245053"/>
      </dsp:txXfrm>
    </dsp:sp>
    <dsp:sp modelId="{C0CDD19E-6E72-423B-BF6B-4DF551093635}">
      <dsp:nvSpPr>
        <dsp:cNvPr id="0" name=""/>
        <dsp:cNvSpPr/>
      </dsp:nvSpPr>
      <dsp:spPr>
        <a:xfrm rot="573229">
          <a:off x="1715295" y="2816937"/>
          <a:ext cx="1051261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051261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4644" y="2800706"/>
        <a:ext cx="52563" cy="52563"/>
      </dsp:txXfrm>
    </dsp:sp>
    <dsp:sp modelId="{FAC2E698-5358-4A6E-B85C-C9772E78ED42}">
      <dsp:nvSpPr>
        <dsp:cNvPr id="0" name=""/>
        <dsp:cNvSpPr/>
      </dsp:nvSpPr>
      <dsp:spPr>
        <a:xfrm>
          <a:off x="2756863" y="2769709"/>
          <a:ext cx="346557" cy="346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807615" y="2820461"/>
        <a:ext cx="245053" cy="245053"/>
      </dsp:txXfrm>
    </dsp:sp>
    <dsp:sp modelId="{E8CF675E-ACBA-43A5-BCE0-C8870BFB4BD0}">
      <dsp:nvSpPr>
        <dsp:cNvPr id="0" name=""/>
        <dsp:cNvSpPr/>
      </dsp:nvSpPr>
      <dsp:spPr>
        <a:xfrm rot="1367851">
          <a:off x="1666585" y="2990621"/>
          <a:ext cx="1148682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148682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2209" y="2971954"/>
        <a:ext cx="57434" cy="57434"/>
      </dsp:txXfrm>
    </dsp:sp>
    <dsp:sp modelId="{9D5D382A-2D52-4649-86AA-BF6ADDAC9458}">
      <dsp:nvSpPr>
        <dsp:cNvPr id="0" name=""/>
        <dsp:cNvSpPr/>
      </dsp:nvSpPr>
      <dsp:spPr>
        <a:xfrm>
          <a:off x="2756863" y="3117077"/>
          <a:ext cx="346557" cy="346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807615" y="3167829"/>
        <a:ext cx="245053" cy="245053"/>
      </dsp:txXfrm>
    </dsp:sp>
    <dsp:sp modelId="{4BA69226-5483-4C8A-82F1-569923629BF0}">
      <dsp:nvSpPr>
        <dsp:cNvPr id="0" name=""/>
        <dsp:cNvSpPr/>
      </dsp:nvSpPr>
      <dsp:spPr>
        <a:xfrm rot="17820176">
          <a:off x="1337102" y="2067926"/>
          <a:ext cx="1074367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074367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47426" y="2051117"/>
        <a:ext cx="53718" cy="53718"/>
      </dsp:txXfrm>
    </dsp:sp>
    <dsp:sp modelId="{30E93AA0-7997-4CBA-B57E-4C7E3BF4C66E}">
      <dsp:nvSpPr>
        <dsp:cNvPr id="0" name=""/>
        <dsp:cNvSpPr/>
      </dsp:nvSpPr>
      <dsp:spPr>
        <a:xfrm>
          <a:off x="2023582" y="1271688"/>
          <a:ext cx="346557" cy="346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074334" y="1322440"/>
        <a:ext cx="245053" cy="245053"/>
      </dsp:txXfrm>
    </dsp:sp>
    <dsp:sp modelId="{33A1D7F7-42D2-4584-AE77-F6C69DC444A6}">
      <dsp:nvSpPr>
        <dsp:cNvPr id="0" name=""/>
        <dsp:cNvSpPr/>
      </dsp:nvSpPr>
      <dsp:spPr>
        <a:xfrm rot="13051533">
          <a:off x="640771" y="2332625"/>
          <a:ext cx="862776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862776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050590" y="2321105"/>
        <a:ext cx="43138" cy="43138"/>
      </dsp:txXfrm>
    </dsp:sp>
    <dsp:sp modelId="{8A0C15F6-F452-4839-B951-07FF947700A0}">
      <dsp:nvSpPr>
        <dsp:cNvPr id="0" name=""/>
        <dsp:cNvSpPr/>
      </dsp:nvSpPr>
      <dsp:spPr>
        <a:xfrm>
          <a:off x="419330" y="1801084"/>
          <a:ext cx="346557" cy="3465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70082" y="1851836"/>
        <a:ext cx="245053" cy="245053"/>
      </dsp:txXfrm>
    </dsp:sp>
    <dsp:sp modelId="{FBA99BF9-7326-4D5B-AED6-76C8FD654079}">
      <dsp:nvSpPr>
        <dsp:cNvPr id="0" name=""/>
        <dsp:cNvSpPr/>
      </dsp:nvSpPr>
      <dsp:spPr>
        <a:xfrm rot="7928928">
          <a:off x="1081437" y="2986464"/>
          <a:ext cx="423675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423675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82682" y="2985922"/>
        <a:ext cx="21183" cy="21183"/>
      </dsp:txXfrm>
    </dsp:sp>
    <dsp:sp modelId="{458F769A-9BDE-4F2F-8076-BD1E013F92A7}">
      <dsp:nvSpPr>
        <dsp:cNvPr id="0" name=""/>
        <dsp:cNvSpPr/>
      </dsp:nvSpPr>
      <dsp:spPr>
        <a:xfrm>
          <a:off x="861560" y="3108762"/>
          <a:ext cx="346557" cy="346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912312" y="3159514"/>
        <a:ext cx="245053" cy="245053"/>
      </dsp:txXfrm>
    </dsp:sp>
    <dsp:sp modelId="{CBED5463-4D47-43C0-884E-C8CFBEA270E9}">
      <dsp:nvSpPr>
        <dsp:cNvPr id="0" name=""/>
        <dsp:cNvSpPr/>
      </dsp:nvSpPr>
      <dsp:spPr>
        <a:xfrm rot="9435085">
          <a:off x="586242" y="2930017"/>
          <a:ext cx="838273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838273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84422" y="2919110"/>
        <a:ext cx="41913" cy="41913"/>
      </dsp:txXfrm>
    </dsp:sp>
    <dsp:sp modelId="{985D9982-06A1-4DFB-92A6-D8E4C3A6D180}">
      <dsp:nvSpPr>
        <dsp:cNvPr id="0" name=""/>
        <dsp:cNvSpPr/>
      </dsp:nvSpPr>
      <dsp:spPr>
        <a:xfrm>
          <a:off x="285768" y="2995868"/>
          <a:ext cx="346557" cy="346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36520" y="3046620"/>
        <a:ext cx="245053" cy="245053"/>
      </dsp:txXfrm>
    </dsp:sp>
    <dsp:sp modelId="{02EC1220-6E51-4888-8D3A-C158EFE405D0}">
      <dsp:nvSpPr>
        <dsp:cNvPr id="0" name=""/>
        <dsp:cNvSpPr/>
      </dsp:nvSpPr>
      <dsp:spPr>
        <a:xfrm rot="5619331">
          <a:off x="1420638" y="2986463"/>
          <a:ext cx="225659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225659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527827" y="2990872"/>
        <a:ext cx="11282" cy="11282"/>
      </dsp:txXfrm>
    </dsp:sp>
    <dsp:sp modelId="{8D408326-2E32-4B5A-A387-87FF51890A61}">
      <dsp:nvSpPr>
        <dsp:cNvPr id="0" name=""/>
        <dsp:cNvSpPr/>
      </dsp:nvSpPr>
      <dsp:spPr>
        <a:xfrm>
          <a:off x="1341948" y="3108761"/>
          <a:ext cx="346557" cy="346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392700" y="3159513"/>
        <a:ext cx="245053" cy="245053"/>
      </dsp:txXfrm>
    </dsp:sp>
    <dsp:sp modelId="{800036B1-3F94-4240-9997-BAB48377B293}">
      <dsp:nvSpPr>
        <dsp:cNvPr id="0" name=""/>
        <dsp:cNvSpPr/>
      </dsp:nvSpPr>
      <dsp:spPr>
        <a:xfrm rot="10618691">
          <a:off x="611796" y="2730299"/>
          <a:ext cx="767409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767409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76316" y="2721164"/>
        <a:ext cx="38370" cy="38370"/>
      </dsp:txXfrm>
    </dsp:sp>
    <dsp:sp modelId="{E97A9674-7682-4650-9FA0-6A080ECD493A}">
      <dsp:nvSpPr>
        <dsp:cNvPr id="0" name=""/>
        <dsp:cNvSpPr/>
      </dsp:nvSpPr>
      <dsp:spPr>
        <a:xfrm>
          <a:off x="266013" y="2596432"/>
          <a:ext cx="346557" cy="346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16765" y="2647184"/>
        <a:ext cx="245053" cy="245053"/>
      </dsp:txXfrm>
    </dsp:sp>
    <dsp:sp modelId="{2263C40B-5CFA-4A9F-A360-A90808227AFC}">
      <dsp:nvSpPr>
        <dsp:cNvPr id="0" name=""/>
        <dsp:cNvSpPr/>
      </dsp:nvSpPr>
      <dsp:spPr>
        <a:xfrm rot="11918727">
          <a:off x="928503" y="2570183"/>
          <a:ext cx="471393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471393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52415" y="2568448"/>
        <a:ext cx="23569" cy="23569"/>
      </dsp:txXfrm>
    </dsp:sp>
    <dsp:sp modelId="{F8E4DDD4-D127-4872-9890-D4B5FB6FBACF}">
      <dsp:nvSpPr>
        <dsp:cNvPr id="0" name=""/>
        <dsp:cNvSpPr/>
      </dsp:nvSpPr>
      <dsp:spPr>
        <a:xfrm>
          <a:off x="603410" y="2276200"/>
          <a:ext cx="346557" cy="3465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654162" y="2326952"/>
        <a:ext cx="245053" cy="245053"/>
      </dsp:txXfrm>
    </dsp:sp>
    <dsp:sp modelId="{75696803-E12D-4D81-8974-81DE547F622A}">
      <dsp:nvSpPr>
        <dsp:cNvPr id="0" name=""/>
        <dsp:cNvSpPr/>
      </dsp:nvSpPr>
      <dsp:spPr>
        <a:xfrm rot="14091067">
          <a:off x="332172" y="1978180"/>
          <a:ext cx="1421309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421309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007294" y="1952698"/>
        <a:ext cx="71065" cy="71065"/>
      </dsp:txXfrm>
    </dsp:sp>
    <dsp:sp modelId="{02197E72-CBBA-400F-BEEE-5D0670480500}">
      <dsp:nvSpPr>
        <dsp:cNvPr id="0" name=""/>
        <dsp:cNvSpPr/>
      </dsp:nvSpPr>
      <dsp:spPr>
        <a:xfrm>
          <a:off x="360665" y="1092196"/>
          <a:ext cx="346557" cy="346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11417" y="1142948"/>
        <a:ext cx="245053" cy="245053"/>
      </dsp:txXfrm>
    </dsp:sp>
    <dsp:sp modelId="{DDD034A5-7FC0-468D-AF03-70C41401CF67}">
      <dsp:nvSpPr>
        <dsp:cNvPr id="0" name=""/>
        <dsp:cNvSpPr/>
      </dsp:nvSpPr>
      <dsp:spPr>
        <a:xfrm rot="14691575">
          <a:off x="883853" y="2166522"/>
          <a:ext cx="834118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834118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80059" y="2155719"/>
        <a:ext cx="41705" cy="41705"/>
      </dsp:txXfrm>
    </dsp:sp>
    <dsp:sp modelId="{87028C6E-3E00-4741-851F-39925418800D}">
      <dsp:nvSpPr>
        <dsp:cNvPr id="0" name=""/>
        <dsp:cNvSpPr/>
      </dsp:nvSpPr>
      <dsp:spPr>
        <a:xfrm>
          <a:off x="876835" y="1468878"/>
          <a:ext cx="346557" cy="346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927587" y="1519630"/>
        <a:ext cx="245053" cy="245053"/>
      </dsp:txXfrm>
    </dsp:sp>
    <dsp:sp modelId="{BF720359-07CA-4DCC-91D7-1560435C1987}">
      <dsp:nvSpPr>
        <dsp:cNvPr id="0" name=""/>
        <dsp:cNvSpPr/>
      </dsp:nvSpPr>
      <dsp:spPr>
        <a:xfrm rot="15671243">
          <a:off x="1223044" y="2270813"/>
          <a:ext cx="523965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523965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471927" y="2267764"/>
        <a:ext cx="26198" cy="26198"/>
      </dsp:txXfrm>
    </dsp:sp>
    <dsp:sp modelId="{825EAF14-8B98-415C-8E8E-8ABFCD248608}">
      <dsp:nvSpPr>
        <dsp:cNvPr id="0" name=""/>
        <dsp:cNvSpPr/>
      </dsp:nvSpPr>
      <dsp:spPr>
        <a:xfrm>
          <a:off x="1245064" y="1677462"/>
          <a:ext cx="346557" cy="346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295816" y="1728214"/>
        <a:ext cx="245053" cy="245053"/>
      </dsp:txXfrm>
    </dsp:sp>
    <dsp:sp modelId="{C768B224-B2E8-4757-A1C4-CDC0C1D78CFE}">
      <dsp:nvSpPr>
        <dsp:cNvPr id="0" name=""/>
        <dsp:cNvSpPr/>
      </dsp:nvSpPr>
      <dsp:spPr>
        <a:xfrm rot="16641345">
          <a:off x="1112864" y="2004712"/>
          <a:ext cx="1057446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057446" y="10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5151" y="1988326"/>
        <a:ext cx="52872" cy="52872"/>
      </dsp:txXfrm>
    </dsp:sp>
    <dsp:sp modelId="{507E3F72-7EC4-4F87-9621-0EF4B16C07B9}">
      <dsp:nvSpPr>
        <dsp:cNvPr id="0" name=""/>
        <dsp:cNvSpPr/>
      </dsp:nvSpPr>
      <dsp:spPr>
        <a:xfrm>
          <a:off x="1558185" y="1145258"/>
          <a:ext cx="346557" cy="346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608937" y="1196010"/>
        <a:ext cx="245053" cy="245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7AF8A-5E54-46D3-A3C8-E3B19C3B8AA1}">
      <dsp:nvSpPr>
        <dsp:cNvPr id="0" name=""/>
        <dsp:cNvSpPr/>
      </dsp:nvSpPr>
      <dsp:spPr>
        <a:xfrm>
          <a:off x="1173755" y="2764449"/>
          <a:ext cx="320899" cy="320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220750" y="2811444"/>
        <a:ext cx="226909" cy="226909"/>
      </dsp:txXfrm>
    </dsp:sp>
    <dsp:sp modelId="{C34C1E32-1BFD-489F-8434-46A0A9A1797E}">
      <dsp:nvSpPr>
        <dsp:cNvPr id="0" name=""/>
        <dsp:cNvSpPr/>
      </dsp:nvSpPr>
      <dsp:spPr>
        <a:xfrm rot="18311600">
          <a:off x="1211857" y="2370866"/>
          <a:ext cx="1014117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014117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93562" y="2354050"/>
        <a:ext cx="50705" cy="50705"/>
      </dsp:txXfrm>
    </dsp:sp>
    <dsp:sp modelId="{3F795B26-A779-4CE9-BAFC-4272CD4556A4}">
      <dsp:nvSpPr>
        <dsp:cNvPr id="0" name=""/>
        <dsp:cNvSpPr/>
      </dsp:nvSpPr>
      <dsp:spPr>
        <a:xfrm>
          <a:off x="1943175" y="1673457"/>
          <a:ext cx="320899" cy="3208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990170" y="1720452"/>
        <a:ext cx="226909" cy="226909"/>
      </dsp:txXfrm>
    </dsp:sp>
    <dsp:sp modelId="{22CF9D65-8289-4FA0-90AD-D58616028771}">
      <dsp:nvSpPr>
        <dsp:cNvPr id="0" name=""/>
        <dsp:cNvSpPr/>
      </dsp:nvSpPr>
      <dsp:spPr>
        <a:xfrm rot="19230228">
          <a:off x="1229153" y="2176800"/>
          <a:ext cx="2004667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2004667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181370" y="2135220"/>
        <a:ext cx="100233" cy="100233"/>
      </dsp:txXfrm>
    </dsp:sp>
    <dsp:sp modelId="{1702E665-E45C-43F5-B50F-8FF15B499D5A}">
      <dsp:nvSpPr>
        <dsp:cNvPr id="0" name=""/>
        <dsp:cNvSpPr/>
      </dsp:nvSpPr>
      <dsp:spPr>
        <a:xfrm>
          <a:off x="2968318" y="1285325"/>
          <a:ext cx="320899" cy="3208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3015313" y="1332320"/>
        <a:ext cx="226909" cy="226909"/>
      </dsp:txXfrm>
    </dsp:sp>
    <dsp:sp modelId="{1E6126A0-3F46-438F-82DB-238C3A7911AE}">
      <dsp:nvSpPr>
        <dsp:cNvPr id="0" name=""/>
        <dsp:cNvSpPr/>
      </dsp:nvSpPr>
      <dsp:spPr>
        <a:xfrm rot="19689755">
          <a:off x="1390213" y="2550170"/>
          <a:ext cx="1067478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067478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265" y="2532019"/>
        <a:ext cx="53373" cy="53373"/>
      </dsp:txXfrm>
    </dsp:sp>
    <dsp:sp modelId="{ACD7CFEE-032A-43B7-8D40-E82594F84845}">
      <dsp:nvSpPr>
        <dsp:cNvPr id="0" name=""/>
        <dsp:cNvSpPr/>
      </dsp:nvSpPr>
      <dsp:spPr>
        <a:xfrm>
          <a:off x="2353250" y="2032064"/>
          <a:ext cx="320899" cy="3208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2400245" y="2079059"/>
        <a:ext cx="226909" cy="226909"/>
      </dsp:txXfrm>
    </dsp:sp>
    <dsp:sp modelId="{3FD4D88F-CCEE-4DAB-9536-D14F3F46D943}">
      <dsp:nvSpPr>
        <dsp:cNvPr id="0" name=""/>
        <dsp:cNvSpPr/>
      </dsp:nvSpPr>
      <dsp:spPr>
        <a:xfrm rot="20305958">
          <a:off x="1423562" y="2543104"/>
          <a:ext cx="1709912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709912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35771" y="2508892"/>
        <a:ext cx="85495" cy="85495"/>
      </dsp:txXfrm>
    </dsp:sp>
    <dsp:sp modelId="{C905635A-1349-419B-B2BB-D73C7E19F2BB}">
      <dsp:nvSpPr>
        <dsp:cNvPr id="0" name=""/>
        <dsp:cNvSpPr/>
      </dsp:nvSpPr>
      <dsp:spPr>
        <a:xfrm>
          <a:off x="3062382" y="2017932"/>
          <a:ext cx="320899" cy="3208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3109377" y="2064927"/>
        <a:ext cx="226909" cy="226909"/>
      </dsp:txXfrm>
    </dsp:sp>
    <dsp:sp modelId="{2641F3A2-EAA7-4132-8D16-8EEC47F43A26}">
      <dsp:nvSpPr>
        <dsp:cNvPr id="0" name=""/>
        <dsp:cNvSpPr/>
      </dsp:nvSpPr>
      <dsp:spPr>
        <a:xfrm rot="21136089">
          <a:off x="1486434" y="2794711"/>
          <a:ext cx="1487532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487532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93012" y="2766059"/>
        <a:ext cx="74376" cy="74376"/>
      </dsp:txXfrm>
    </dsp:sp>
    <dsp:sp modelId="{EA87DBFF-3467-44C5-B2C0-BAF7B7ADFD02}">
      <dsp:nvSpPr>
        <dsp:cNvPr id="0" name=""/>
        <dsp:cNvSpPr/>
      </dsp:nvSpPr>
      <dsp:spPr>
        <a:xfrm>
          <a:off x="2965746" y="2521147"/>
          <a:ext cx="320899" cy="3208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3012741" y="2568142"/>
        <a:ext cx="226909" cy="226909"/>
      </dsp:txXfrm>
    </dsp:sp>
    <dsp:sp modelId="{9F86BCA1-DF6D-4FBC-84DB-09D7288B5B91}">
      <dsp:nvSpPr>
        <dsp:cNvPr id="0" name=""/>
        <dsp:cNvSpPr/>
      </dsp:nvSpPr>
      <dsp:spPr>
        <a:xfrm rot="21523263">
          <a:off x="1494482" y="2900879"/>
          <a:ext cx="1066427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066427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1035" y="2882755"/>
        <a:ext cx="53321" cy="53321"/>
      </dsp:txXfrm>
    </dsp:sp>
    <dsp:sp modelId="{9FAEC00E-D2FF-469C-82C3-4306841C4216}">
      <dsp:nvSpPr>
        <dsp:cNvPr id="0" name=""/>
        <dsp:cNvSpPr/>
      </dsp:nvSpPr>
      <dsp:spPr>
        <a:xfrm>
          <a:off x="2560736" y="2733483"/>
          <a:ext cx="320899" cy="3208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2607731" y="2780478"/>
        <a:ext cx="226909" cy="226909"/>
      </dsp:txXfrm>
    </dsp:sp>
    <dsp:sp modelId="{C0CDD19E-6E72-423B-BF6B-4DF551093635}">
      <dsp:nvSpPr>
        <dsp:cNvPr id="0" name=""/>
        <dsp:cNvSpPr/>
      </dsp:nvSpPr>
      <dsp:spPr>
        <a:xfrm rot="669681">
          <a:off x="1477887" y="3087975"/>
          <a:ext cx="1452211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452211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7687" y="3060206"/>
        <a:ext cx="72610" cy="72610"/>
      </dsp:txXfrm>
    </dsp:sp>
    <dsp:sp modelId="{FAC2E698-5358-4A6E-B85C-C9772E78ED42}">
      <dsp:nvSpPr>
        <dsp:cNvPr id="0" name=""/>
        <dsp:cNvSpPr/>
      </dsp:nvSpPr>
      <dsp:spPr>
        <a:xfrm>
          <a:off x="2913330" y="3107674"/>
          <a:ext cx="320899" cy="3208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960325" y="3154669"/>
        <a:ext cx="226909" cy="226909"/>
      </dsp:txXfrm>
    </dsp:sp>
    <dsp:sp modelId="{E8CF675E-ACBA-43A5-BCE0-C8870BFB4BD0}">
      <dsp:nvSpPr>
        <dsp:cNvPr id="0" name=""/>
        <dsp:cNvSpPr/>
      </dsp:nvSpPr>
      <dsp:spPr>
        <a:xfrm rot="1365089">
          <a:off x="1439280" y="3191593"/>
          <a:ext cx="1102458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102458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62948" y="3172568"/>
        <a:ext cx="55122" cy="55122"/>
      </dsp:txXfrm>
    </dsp:sp>
    <dsp:sp modelId="{9D5D382A-2D52-4649-86AA-BF6ADDAC9458}">
      <dsp:nvSpPr>
        <dsp:cNvPr id="0" name=""/>
        <dsp:cNvSpPr/>
      </dsp:nvSpPr>
      <dsp:spPr>
        <a:xfrm>
          <a:off x="2486363" y="3314911"/>
          <a:ext cx="320899" cy="3208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533358" y="3361906"/>
        <a:ext cx="226909" cy="226909"/>
      </dsp:txXfrm>
    </dsp:sp>
    <dsp:sp modelId="{1D935DF0-63D1-47B3-88F2-7488422602DB}">
      <dsp:nvSpPr>
        <dsp:cNvPr id="0" name=""/>
        <dsp:cNvSpPr/>
      </dsp:nvSpPr>
      <dsp:spPr>
        <a:xfrm rot="2520120">
          <a:off x="1189974" y="3710042"/>
          <a:ext cx="2051280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2051280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164332" y="3667296"/>
        <a:ext cx="102564" cy="102564"/>
      </dsp:txXfrm>
    </dsp:sp>
    <dsp:sp modelId="{D3752EFA-C4B9-4D3D-AD3D-17C559B2C771}">
      <dsp:nvSpPr>
        <dsp:cNvPr id="0" name=""/>
        <dsp:cNvSpPr/>
      </dsp:nvSpPr>
      <dsp:spPr>
        <a:xfrm>
          <a:off x="2936574" y="4351809"/>
          <a:ext cx="320899" cy="3208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983569" y="4398804"/>
        <a:ext cx="226909" cy="226909"/>
      </dsp:txXfrm>
    </dsp:sp>
    <dsp:sp modelId="{D9150B66-8CA2-49ED-A306-D1CCF7488B81}">
      <dsp:nvSpPr>
        <dsp:cNvPr id="0" name=""/>
        <dsp:cNvSpPr/>
      </dsp:nvSpPr>
      <dsp:spPr>
        <a:xfrm rot="1871411">
          <a:off x="1415994" y="3198188"/>
          <a:ext cx="76748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767483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80549" y="3187538"/>
        <a:ext cx="38374" cy="38374"/>
      </dsp:txXfrm>
    </dsp:sp>
    <dsp:sp modelId="{9AA64BAB-F16E-4520-AFC3-A4F85A4E64C2}">
      <dsp:nvSpPr>
        <dsp:cNvPr id="0" name=""/>
        <dsp:cNvSpPr/>
      </dsp:nvSpPr>
      <dsp:spPr>
        <a:xfrm>
          <a:off x="2104816" y="3328101"/>
          <a:ext cx="320899" cy="3208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151811" y="3375096"/>
        <a:ext cx="226909" cy="226909"/>
      </dsp:txXfrm>
    </dsp:sp>
    <dsp:sp modelId="{E94F78C6-E455-49C3-B0B8-24A888D0D312}">
      <dsp:nvSpPr>
        <dsp:cNvPr id="0" name=""/>
        <dsp:cNvSpPr/>
      </dsp:nvSpPr>
      <dsp:spPr>
        <a:xfrm rot="3173444">
          <a:off x="1142687" y="3623990"/>
          <a:ext cx="1453745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453745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33216" y="3596182"/>
        <a:ext cx="72687" cy="72687"/>
      </dsp:txXfrm>
    </dsp:sp>
    <dsp:sp modelId="{32246377-EDB0-4C46-A08C-43531DC62BF9}">
      <dsp:nvSpPr>
        <dsp:cNvPr id="0" name=""/>
        <dsp:cNvSpPr/>
      </dsp:nvSpPr>
      <dsp:spPr>
        <a:xfrm>
          <a:off x="2244465" y="4179704"/>
          <a:ext cx="320899" cy="3208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291460" y="4226699"/>
        <a:ext cx="226909" cy="226909"/>
      </dsp:txXfrm>
    </dsp:sp>
    <dsp:sp modelId="{4BA69226-5483-4C8A-82F1-569923629BF0}">
      <dsp:nvSpPr>
        <dsp:cNvPr id="0" name=""/>
        <dsp:cNvSpPr/>
      </dsp:nvSpPr>
      <dsp:spPr>
        <a:xfrm rot="3783993">
          <a:off x="1170729" y="3444273"/>
          <a:ext cx="863376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63376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0833" y="3431225"/>
        <a:ext cx="43168" cy="43168"/>
      </dsp:txXfrm>
    </dsp:sp>
    <dsp:sp modelId="{30E93AA0-7997-4CBA-B57E-4C7E3BF4C66E}">
      <dsp:nvSpPr>
        <dsp:cNvPr id="0" name=""/>
        <dsp:cNvSpPr/>
      </dsp:nvSpPr>
      <dsp:spPr>
        <a:xfrm>
          <a:off x="1710180" y="3820270"/>
          <a:ext cx="320899" cy="3208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757175" y="3867265"/>
        <a:ext cx="226909" cy="226909"/>
      </dsp:txXfrm>
    </dsp:sp>
    <dsp:sp modelId="{1DCDE1FB-8007-40F1-8E06-400295B563B2}">
      <dsp:nvSpPr>
        <dsp:cNvPr id="0" name=""/>
        <dsp:cNvSpPr/>
      </dsp:nvSpPr>
      <dsp:spPr>
        <a:xfrm rot="4669487">
          <a:off x="1196787" y="3285350"/>
          <a:ext cx="434057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434057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02965" y="3283035"/>
        <a:ext cx="21702" cy="21702"/>
      </dsp:txXfrm>
    </dsp:sp>
    <dsp:sp modelId="{C5A57B63-F83C-43F4-95BF-35536F5890D5}">
      <dsp:nvSpPr>
        <dsp:cNvPr id="0" name=""/>
        <dsp:cNvSpPr/>
      </dsp:nvSpPr>
      <dsp:spPr>
        <a:xfrm>
          <a:off x="1332977" y="3502424"/>
          <a:ext cx="320899" cy="3208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379972" y="3549419"/>
        <a:ext cx="226909" cy="226909"/>
      </dsp:txXfrm>
    </dsp:sp>
    <dsp:sp modelId="{33A1D7F7-42D2-4584-AE77-F6C69DC444A6}">
      <dsp:nvSpPr>
        <dsp:cNvPr id="0" name=""/>
        <dsp:cNvSpPr/>
      </dsp:nvSpPr>
      <dsp:spPr>
        <a:xfrm rot="5875942">
          <a:off x="785437" y="3533611"/>
          <a:ext cx="925524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925524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25061" y="3519009"/>
        <a:ext cx="46276" cy="46276"/>
      </dsp:txXfrm>
    </dsp:sp>
    <dsp:sp modelId="{8A0C15F6-F452-4839-B951-07FF947700A0}">
      <dsp:nvSpPr>
        <dsp:cNvPr id="0" name=""/>
        <dsp:cNvSpPr/>
      </dsp:nvSpPr>
      <dsp:spPr>
        <a:xfrm>
          <a:off x="1001744" y="3998946"/>
          <a:ext cx="320899" cy="3208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048739" y="4045941"/>
        <a:ext cx="226909" cy="226909"/>
      </dsp:txXfrm>
    </dsp:sp>
    <dsp:sp modelId="{FBA99BF9-7326-4D5B-AED6-76C8FD654079}">
      <dsp:nvSpPr>
        <dsp:cNvPr id="0" name=""/>
        <dsp:cNvSpPr/>
      </dsp:nvSpPr>
      <dsp:spPr>
        <a:xfrm rot="7000194">
          <a:off x="493875" y="3533613"/>
          <a:ext cx="1060582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060582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97652" y="3515635"/>
        <a:ext cx="53029" cy="53029"/>
      </dsp:txXfrm>
    </dsp:sp>
    <dsp:sp modelId="{458F769A-9BDE-4F2F-8076-BD1E013F92A7}">
      <dsp:nvSpPr>
        <dsp:cNvPr id="0" name=""/>
        <dsp:cNvSpPr/>
      </dsp:nvSpPr>
      <dsp:spPr>
        <a:xfrm>
          <a:off x="553677" y="3998951"/>
          <a:ext cx="320899" cy="3208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600672" y="4045946"/>
        <a:ext cx="226909" cy="226909"/>
      </dsp:txXfrm>
    </dsp:sp>
    <dsp:sp modelId="{CBED5463-4D47-43C0-884E-C8CFBEA270E9}">
      <dsp:nvSpPr>
        <dsp:cNvPr id="0" name=""/>
        <dsp:cNvSpPr/>
      </dsp:nvSpPr>
      <dsp:spPr>
        <a:xfrm rot="8363825">
          <a:off x="392455" y="3324110"/>
          <a:ext cx="932142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932142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35223" y="3309343"/>
        <a:ext cx="46607" cy="46607"/>
      </dsp:txXfrm>
    </dsp:sp>
    <dsp:sp modelId="{985D9982-06A1-4DFB-92A6-D8E4C3A6D180}">
      <dsp:nvSpPr>
        <dsp:cNvPr id="0" name=""/>
        <dsp:cNvSpPr/>
      </dsp:nvSpPr>
      <dsp:spPr>
        <a:xfrm>
          <a:off x="222398" y="3579945"/>
          <a:ext cx="320899" cy="3208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69393" y="3626940"/>
        <a:ext cx="226909" cy="226909"/>
      </dsp:txXfrm>
    </dsp:sp>
    <dsp:sp modelId="{02EC1220-6E51-4888-8D3A-C158EFE405D0}">
      <dsp:nvSpPr>
        <dsp:cNvPr id="0" name=""/>
        <dsp:cNvSpPr/>
      </dsp:nvSpPr>
      <dsp:spPr>
        <a:xfrm rot="9847082">
          <a:off x="297607" y="3083339"/>
          <a:ext cx="899439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99439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24841" y="3069389"/>
        <a:ext cx="44971" cy="44971"/>
      </dsp:txXfrm>
    </dsp:sp>
    <dsp:sp modelId="{8D408326-2E32-4B5A-A387-87FF51890A61}">
      <dsp:nvSpPr>
        <dsp:cNvPr id="0" name=""/>
        <dsp:cNvSpPr/>
      </dsp:nvSpPr>
      <dsp:spPr>
        <a:xfrm>
          <a:off x="0" y="3098402"/>
          <a:ext cx="320899" cy="3208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46995" y="3145397"/>
        <a:ext cx="226909" cy="226909"/>
      </dsp:txXfrm>
    </dsp:sp>
    <dsp:sp modelId="{800036B1-3F94-4240-9997-BAB48377B293}">
      <dsp:nvSpPr>
        <dsp:cNvPr id="0" name=""/>
        <dsp:cNvSpPr/>
      </dsp:nvSpPr>
      <dsp:spPr>
        <a:xfrm rot="11981799">
          <a:off x="284427" y="2706268"/>
          <a:ext cx="925800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925800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24182" y="2691659"/>
        <a:ext cx="46290" cy="46290"/>
      </dsp:txXfrm>
    </dsp:sp>
    <dsp:sp modelId="{E97A9674-7682-4650-9FA0-6A080ECD493A}">
      <dsp:nvSpPr>
        <dsp:cNvPr id="0" name=""/>
        <dsp:cNvSpPr/>
      </dsp:nvSpPr>
      <dsp:spPr>
        <a:xfrm>
          <a:off x="0" y="2344261"/>
          <a:ext cx="320899" cy="3208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46995" y="2391256"/>
        <a:ext cx="226909" cy="226909"/>
      </dsp:txXfrm>
    </dsp:sp>
    <dsp:sp modelId="{2263C40B-5CFA-4A9F-A360-A90808227AFC}">
      <dsp:nvSpPr>
        <dsp:cNvPr id="0" name=""/>
        <dsp:cNvSpPr/>
      </dsp:nvSpPr>
      <dsp:spPr>
        <a:xfrm rot="13405046">
          <a:off x="669467" y="2587834"/>
          <a:ext cx="63508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635083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71131" y="2580494"/>
        <a:ext cx="31754" cy="31754"/>
      </dsp:txXfrm>
    </dsp:sp>
    <dsp:sp modelId="{F8E4DDD4-D127-4872-9890-D4B5FB6FBACF}">
      <dsp:nvSpPr>
        <dsp:cNvPr id="0" name=""/>
        <dsp:cNvSpPr/>
      </dsp:nvSpPr>
      <dsp:spPr>
        <a:xfrm>
          <a:off x="479362" y="2107393"/>
          <a:ext cx="320899" cy="3208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526357" y="2154388"/>
        <a:ext cx="226909" cy="226909"/>
      </dsp:txXfrm>
    </dsp:sp>
    <dsp:sp modelId="{75696803-E12D-4D81-8974-81DE547F622A}">
      <dsp:nvSpPr>
        <dsp:cNvPr id="0" name=""/>
        <dsp:cNvSpPr/>
      </dsp:nvSpPr>
      <dsp:spPr>
        <a:xfrm rot="14200402">
          <a:off x="-160416" y="2023830"/>
          <a:ext cx="1815488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815488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701940" y="1986979"/>
        <a:ext cx="90774" cy="90774"/>
      </dsp:txXfrm>
    </dsp:sp>
    <dsp:sp modelId="{02197E72-CBBA-400F-BEEE-5D0670480500}">
      <dsp:nvSpPr>
        <dsp:cNvPr id="0" name=""/>
        <dsp:cNvSpPr/>
      </dsp:nvSpPr>
      <dsp:spPr>
        <a:xfrm>
          <a:off x="0" y="979385"/>
          <a:ext cx="320899" cy="3208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46995" y="1026380"/>
        <a:ext cx="226909" cy="226909"/>
      </dsp:txXfrm>
    </dsp:sp>
    <dsp:sp modelId="{DDD034A5-7FC0-468D-AF03-70C41401CF67}">
      <dsp:nvSpPr>
        <dsp:cNvPr id="0" name=""/>
        <dsp:cNvSpPr/>
      </dsp:nvSpPr>
      <dsp:spPr>
        <a:xfrm rot="15938915">
          <a:off x="712658" y="2191609"/>
          <a:ext cx="1132796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132796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50737" y="2171825"/>
        <a:ext cx="56639" cy="56639"/>
      </dsp:txXfrm>
    </dsp:sp>
    <dsp:sp modelId="{87028C6E-3E00-4741-851F-39925418800D}">
      <dsp:nvSpPr>
        <dsp:cNvPr id="0" name=""/>
        <dsp:cNvSpPr/>
      </dsp:nvSpPr>
      <dsp:spPr>
        <a:xfrm>
          <a:off x="1063458" y="1314943"/>
          <a:ext cx="320899" cy="3208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110453" y="1361938"/>
        <a:ext cx="226909" cy="226909"/>
      </dsp:txXfrm>
    </dsp:sp>
    <dsp:sp modelId="{BF720359-07CA-4DCC-91D7-1560435C1987}">
      <dsp:nvSpPr>
        <dsp:cNvPr id="0" name=""/>
        <dsp:cNvSpPr/>
      </dsp:nvSpPr>
      <dsp:spPr>
        <a:xfrm rot="16873051">
          <a:off x="1009820" y="2325930"/>
          <a:ext cx="88296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82963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29227" y="2312392"/>
        <a:ext cx="44148" cy="44148"/>
      </dsp:txXfrm>
    </dsp:sp>
    <dsp:sp modelId="{825EAF14-8B98-415C-8E8E-8ABFCD248608}">
      <dsp:nvSpPr>
        <dsp:cNvPr id="0" name=""/>
        <dsp:cNvSpPr/>
      </dsp:nvSpPr>
      <dsp:spPr>
        <a:xfrm>
          <a:off x="1407948" y="1583585"/>
          <a:ext cx="320899" cy="3208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454943" y="1630580"/>
        <a:ext cx="226909" cy="226909"/>
      </dsp:txXfrm>
    </dsp:sp>
    <dsp:sp modelId="{C768B224-B2E8-4757-A1C4-CDC0C1D78CFE}">
      <dsp:nvSpPr>
        <dsp:cNvPr id="0" name=""/>
        <dsp:cNvSpPr/>
      </dsp:nvSpPr>
      <dsp:spPr>
        <a:xfrm rot="17249364">
          <a:off x="849631" y="2036831"/>
          <a:ext cx="1523419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523419" y="85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3256" y="2007282"/>
        <a:ext cx="76170" cy="76170"/>
      </dsp:txXfrm>
    </dsp:sp>
    <dsp:sp modelId="{507E3F72-7EC4-4F87-9621-0EF4B16C07B9}">
      <dsp:nvSpPr>
        <dsp:cNvPr id="0" name=""/>
        <dsp:cNvSpPr/>
      </dsp:nvSpPr>
      <dsp:spPr>
        <a:xfrm>
          <a:off x="1728027" y="1005387"/>
          <a:ext cx="320899" cy="3208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775022" y="1052382"/>
        <a:ext cx="226909" cy="226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7AF8A-5E54-46D3-A3C8-E3B19C3B8AA1}">
      <dsp:nvSpPr>
        <dsp:cNvPr id="0" name=""/>
        <dsp:cNvSpPr/>
      </dsp:nvSpPr>
      <dsp:spPr>
        <a:xfrm>
          <a:off x="3808538" y="2465244"/>
          <a:ext cx="510922" cy="510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3883361" y="2540067"/>
        <a:ext cx="361276" cy="361276"/>
      </dsp:txXfrm>
    </dsp:sp>
    <dsp:sp modelId="{C34C1E32-1BFD-489F-8434-46A0A9A1797E}">
      <dsp:nvSpPr>
        <dsp:cNvPr id="0" name=""/>
        <dsp:cNvSpPr/>
      </dsp:nvSpPr>
      <dsp:spPr>
        <a:xfrm rot="17712981">
          <a:off x="3877100" y="2017779"/>
          <a:ext cx="1030504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030504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6590" y="1997674"/>
        <a:ext cx="51525" cy="51525"/>
      </dsp:txXfrm>
    </dsp:sp>
    <dsp:sp modelId="{3F795B26-A779-4CE9-BAFC-4272CD4556A4}">
      <dsp:nvSpPr>
        <dsp:cNvPr id="0" name=""/>
        <dsp:cNvSpPr/>
      </dsp:nvSpPr>
      <dsp:spPr>
        <a:xfrm>
          <a:off x="4465244" y="1070707"/>
          <a:ext cx="510922" cy="5109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4540067" y="1145530"/>
        <a:ext cx="361276" cy="361276"/>
      </dsp:txXfrm>
    </dsp:sp>
    <dsp:sp modelId="{22CF9D65-8289-4FA0-90AD-D58616028771}">
      <dsp:nvSpPr>
        <dsp:cNvPr id="0" name=""/>
        <dsp:cNvSpPr/>
      </dsp:nvSpPr>
      <dsp:spPr>
        <a:xfrm rot="18898718">
          <a:off x="3890231" y="1679342"/>
          <a:ext cx="2417404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2417404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038498" y="1624564"/>
        <a:ext cx="120870" cy="120870"/>
      </dsp:txXfrm>
    </dsp:sp>
    <dsp:sp modelId="{1702E665-E45C-43F5-B50F-8FF15B499D5A}">
      <dsp:nvSpPr>
        <dsp:cNvPr id="0" name=""/>
        <dsp:cNvSpPr/>
      </dsp:nvSpPr>
      <dsp:spPr>
        <a:xfrm>
          <a:off x="5878406" y="393832"/>
          <a:ext cx="510922" cy="5109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5953229" y="468655"/>
        <a:ext cx="361276" cy="361276"/>
      </dsp:txXfrm>
    </dsp:sp>
    <dsp:sp modelId="{1E6126A0-3F46-438F-82DB-238C3A7911AE}">
      <dsp:nvSpPr>
        <dsp:cNvPr id="0" name=""/>
        <dsp:cNvSpPr/>
      </dsp:nvSpPr>
      <dsp:spPr>
        <a:xfrm rot="19672261">
          <a:off x="4200976" y="2303590"/>
          <a:ext cx="1036413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036413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93272" y="2283337"/>
        <a:ext cx="51820" cy="51820"/>
      </dsp:txXfrm>
    </dsp:sp>
    <dsp:sp modelId="{ACD7CFEE-032A-43B7-8D40-E82594F84845}">
      <dsp:nvSpPr>
        <dsp:cNvPr id="0" name=""/>
        <dsp:cNvSpPr/>
      </dsp:nvSpPr>
      <dsp:spPr>
        <a:xfrm>
          <a:off x="5118905" y="1642329"/>
          <a:ext cx="510922" cy="510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5193728" y="1717152"/>
        <a:ext cx="361276" cy="361276"/>
      </dsp:txXfrm>
    </dsp:sp>
    <dsp:sp modelId="{3FD4D88F-CCEE-4DAB-9536-D14F3F46D943}">
      <dsp:nvSpPr>
        <dsp:cNvPr id="0" name=""/>
        <dsp:cNvSpPr/>
      </dsp:nvSpPr>
      <dsp:spPr>
        <a:xfrm rot="20181528">
          <a:off x="4217943" y="2229982"/>
          <a:ext cx="1908308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908308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124390" y="2187932"/>
        <a:ext cx="95415" cy="95415"/>
      </dsp:txXfrm>
    </dsp:sp>
    <dsp:sp modelId="{C905635A-1349-419B-B2BB-D73C7E19F2BB}">
      <dsp:nvSpPr>
        <dsp:cNvPr id="0" name=""/>
        <dsp:cNvSpPr/>
      </dsp:nvSpPr>
      <dsp:spPr>
        <a:xfrm>
          <a:off x="6024735" y="1495113"/>
          <a:ext cx="510922" cy="5109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6099558" y="1569936"/>
        <a:ext cx="361276" cy="361276"/>
      </dsp:txXfrm>
    </dsp:sp>
    <dsp:sp modelId="{2641F3A2-EAA7-4132-8D16-8EEC47F43A26}">
      <dsp:nvSpPr>
        <dsp:cNvPr id="0" name=""/>
        <dsp:cNvSpPr/>
      </dsp:nvSpPr>
      <dsp:spPr>
        <a:xfrm rot="21534890">
          <a:off x="4319256" y="2693391"/>
          <a:ext cx="1776175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776175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162939" y="2654644"/>
        <a:ext cx="88808" cy="88808"/>
      </dsp:txXfrm>
    </dsp:sp>
    <dsp:sp modelId="{EA87DBFF-3467-44C5-B2C0-BAF7B7ADFD02}">
      <dsp:nvSpPr>
        <dsp:cNvPr id="0" name=""/>
        <dsp:cNvSpPr/>
      </dsp:nvSpPr>
      <dsp:spPr>
        <a:xfrm>
          <a:off x="6095226" y="2421930"/>
          <a:ext cx="510922" cy="5109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6170049" y="2496753"/>
        <a:ext cx="361276" cy="361276"/>
      </dsp:txXfrm>
    </dsp:sp>
    <dsp:sp modelId="{9F86BCA1-DF6D-4FBC-84DB-09D7288B5B91}">
      <dsp:nvSpPr>
        <dsp:cNvPr id="0" name=""/>
        <dsp:cNvSpPr/>
      </dsp:nvSpPr>
      <dsp:spPr>
        <a:xfrm rot="611735">
          <a:off x="4306296" y="2862623"/>
          <a:ext cx="1156508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156508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5637" y="2839368"/>
        <a:ext cx="57825" cy="57825"/>
      </dsp:txXfrm>
    </dsp:sp>
    <dsp:sp modelId="{9FAEC00E-D2FF-469C-82C3-4306841C4216}">
      <dsp:nvSpPr>
        <dsp:cNvPr id="0" name=""/>
        <dsp:cNvSpPr/>
      </dsp:nvSpPr>
      <dsp:spPr>
        <a:xfrm>
          <a:off x="5449639" y="2760394"/>
          <a:ext cx="510922" cy="5109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5524462" y="2835217"/>
        <a:ext cx="361276" cy="361276"/>
      </dsp:txXfrm>
    </dsp:sp>
    <dsp:sp modelId="{C0CDD19E-6E72-423B-BF6B-4DF551093635}">
      <dsp:nvSpPr>
        <dsp:cNvPr id="0" name=""/>
        <dsp:cNvSpPr/>
      </dsp:nvSpPr>
      <dsp:spPr>
        <a:xfrm rot="1321995">
          <a:off x="4232670" y="3160854"/>
          <a:ext cx="1865794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865794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118923" y="3119867"/>
        <a:ext cx="93289" cy="93289"/>
      </dsp:txXfrm>
    </dsp:sp>
    <dsp:sp modelId="{FAC2E698-5358-4A6E-B85C-C9772E78ED42}">
      <dsp:nvSpPr>
        <dsp:cNvPr id="0" name=""/>
        <dsp:cNvSpPr/>
      </dsp:nvSpPr>
      <dsp:spPr>
        <a:xfrm>
          <a:off x="6011675" y="3356857"/>
          <a:ext cx="510922" cy="5109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086498" y="3431680"/>
        <a:ext cx="361276" cy="361276"/>
      </dsp:txXfrm>
    </dsp:sp>
    <dsp:sp modelId="{E8CF675E-ACBA-43A5-BCE0-C8870BFB4BD0}">
      <dsp:nvSpPr>
        <dsp:cNvPr id="0" name=""/>
        <dsp:cNvSpPr/>
      </dsp:nvSpPr>
      <dsp:spPr>
        <a:xfrm rot="2324963">
          <a:off x="4104606" y="3326022"/>
          <a:ext cx="1441336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441336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89241" y="3295646"/>
        <a:ext cx="72066" cy="72066"/>
      </dsp:txXfrm>
    </dsp:sp>
    <dsp:sp modelId="{9D5D382A-2D52-4649-86AA-BF6ADDAC9458}">
      <dsp:nvSpPr>
        <dsp:cNvPr id="0" name=""/>
        <dsp:cNvSpPr/>
      </dsp:nvSpPr>
      <dsp:spPr>
        <a:xfrm>
          <a:off x="5331088" y="3687192"/>
          <a:ext cx="510922" cy="510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5405911" y="3762015"/>
        <a:ext cx="361276" cy="361276"/>
      </dsp:txXfrm>
    </dsp:sp>
    <dsp:sp modelId="{1D935DF0-63D1-47B3-88F2-7488422602DB}">
      <dsp:nvSpPr>
        <dsp:cNvPr id="0" name=""/>
        <dsp:cNvSpPr/>
      </dsp:nvSpPr>
      <dsp:spPr>
        <a:xfrm rot="2848434">
          <a:off x="3782430" y="3936298"/>
          <a:ext cx="2803326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2803326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14010" y="3871872"/>
        <a:ext cx="140166" cy="140166"/>
      </dsp:txXfrm>
    </dsp:sp>
    <dsp:sp modelId="{D3752EFA-C4B9-4D3D-AD3D-17C559B2C771}">
      <dsp:nvSpPr>
        <dsp:cNvPr id="0" name=""/>
        <dsp:cNvSpPr/>
      </dsp:nvSpPr>
      <dsp:spPr>
        <a:xfrm>
          <a:off x="6048726" y="4907744"/>
          <a:ext cx="510922" cy="5109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123549" y="4982567"/>
        <a:ext cx="361276" cy="361276"/>
      </dsp:txXfrm>
    </dsp:sp>
    <dsp:sp modelId="{D9150B66-8CA2-49ED-A306-D1CCF7488B81}">
      <dsp:nvSpPr>
        <dsp:cNvPr id="0" name=""/>
        <dsp:cNvSpPr/>
      </dsp:nvSpPr>
      <dsp:spPr>
        <a:xfrm rot="3219654">
          <a:off x="4005110" y="3336535"/>
          <a:ext cx="1032140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032140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95377" y="3316389"/>
        <a:ext cx="51607" cy="51607"/>
      </dsp:txXfrm>
    </dsp:sp>
    <dsp:sp modelId="{9AA64BAB-F16E-4520-AFC3-A4F85A4E64C2}">
      <dsp:nvSpPr>
        <dsp:cNvPr id="0" name=""/>
        <dsp:cNvSpPr/>
      </dsp:nvSpPr>
      <dsp:spPr>
        <a:xfrm>
          <a:off x="4722900" y="3708218"/>
          <a:ext cx="510922" cy="5109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4797723" y="3783041"/>
        <a:ext cx="361276" cy="361276"/>
      </dsp:txXfrm>
    </dsp:sp>
    <dsp:sp modelId="{E94F78C6-E455-49C3-B0B8-24A888D0D312}">
      <dsp:nvSpPr>
        <dsp:cNvPr id="0" name=""/>
        <dsp:cNvSpPr/>
      </dsp:nvSpPr>
      <dsp:spPr>
        <a:xfrm rot="3902307">
          <a:off x="3540862" y="3936298"/>
          <a:ext cx="2183236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2183236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577900" y="3887374"/>
        <a:ext cx="109161" cy="109161"/>
      </dsp:txXfrm>
    </dsp:sp>
    <dsp:sp modelId="{32246377-EDB0-4C46-A08C-43531DC62BF9}">
      <dsp:nvSpPr>
        <dsp:cNvPr id="0" name=""/>
        <dsp:cNvSpPr/>
      </dsp:nvSpPr>
      <dsp:spPr>
        <a:xfrm>
          <a:off x="4945500" y="4907744"/>
          <a:ext cx="510922" cy="5109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5020323" y="4982567"/>
        <a:ext cx="361276" cy="361276"/>
      </dsp:txXfrm>
    </dsp:sp>
    <dsp:sp modelId="{4BA69226-5483-4C8A-82F1-569923629BF0}">
      <dsp:nvSpPr>
        <dsp:cNvPr id="0" name=""/>
        <dsp:cNvSpPr/>
      </dsp:nvSpPr>
      <dsp:spPr>
        <a:xfrm rot="4245602">
          <a:off x="3693659" y="3596287"/>
          <a:ext cx="1355819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355819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7673" y="3568049"/>
        <a:ext cx="67790" cy="67790"/>
      </dsp:txXfrm>
    </dsp:sp>
    <dsp:sp modelId="{30E93AA0-7997-4CBA-B57E-4C7E3BF4C66E}">
      <dsp:nvSpPr>
        <dsp:cNvPr id="0" name=""/>
        <dsp:cNvSpPr/>
      </dsp:nvSpPr>
      <dsp:spPr>
        <a:xfrm>
          <a:off x="4423677" y="4227722"/>
          <a:ext cx="510922" cy="5109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4498500" y="4302545"/>
        <a:ext cx="361276" cy="361276"/>
      </dsp:txXfrm>
    </dsp:sp>
    <dsp:sp modelId="{1DCDE1FB-8007-40F1-8E06-400295B563B2}">
      <dsp:nvSpPr>
        <dsp:cNvPr id="0" name=""/>
        <dsp:cNvSpPr/>
      </dsp:nvSpPr>
      <dsp:spPr>
        <a:xfrm rot="5102859">
          <a:off x="3747598" y="3338605"/>
          <a:ext cx="740865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740865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510" y="3325741"/>
        <a:ext cx="37043" cy="37043"/>
      </dsp:txXfrm>
    </dsp:sp>
    <dsp:sp modelId="{C5A57B63-F83C-43F4-95BF-35536F5890D5}">
      <dsp:nvSpPr>
        <dsp:cNvPr id="0" name=""/>
        <dsp:cNvSpPr/>
      </dsp:nvSpPr>
      <dsp:spPr>
        <a:xfrm>
          <a:off x="3916602" y="3712359"/>
          <a:ext cx="510922" cy="510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991425" y="3787182"/>
        <a:ext cx="361276" cy="361276"/>
      </dsp:txXfrm>
    </dsp:sp>
    <dsp:sp modelId="{33A1D7F7-42D2-4584-AE77-F6C69DC444A6}">
      <dsp:nvSpPr>
        <dsp:cNvPr id="0" name=""/>
        <dsp:cNvSpPr/>
      </dsp:nvSpPr>
      <dsp:spPr>
        <a:xfrm rot="6336016">
          <a:off x="2927710" y="3771439"/>
          <a:ext cx="1682668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682668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3726978" y="3735029"/>
        <a:ext cx="84133" cy="84133"/>
      </dsp:txXfrm>
    </dsp:sp>
    <dsp:sp modelId="{8A0C15F6-F452-4839-B951-07FF947700A0}">
      <dsp:nvSpPr>
        <dsp:cNvPr id="0" name=""/>
        <dsp:cNvSpPr/>
      </dsp:nvSpPr>
      <dsp:spPr>
        <a:xfrm>
          <a:off x="3005509" y="4571838"/>
          <a:ext cx="846828" cy="8468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129524" y="4695853"/>
        <a:ext cx="598798" cy="598798"/>
      </dsp:txXfrm>
    </dsp:sp>
    <dsp:sp modelId="{FBA99BF9-7326-4D5B-AED6-76C8FD654079}">
      <dsp:nvSpPr>
        <dsp:cNvPr id="0" name=""/>
        <dsp:cNvSpPr/>
      </dsp:nvSpPr>
      <dsp:spPr>
        <a:xfrm rot="6687125">
          <a:off x="3661546" y="3163409"/>
          <a:ext cx="452545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452545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876505" y="3157753"/>
        <a:ext cx="22627" cy="22627"/>
      </dsp:txXfrm>
    </dsp:sp>
    <dsp:sp modelId="{458F769A-9BDE-4F2F-8076-BD1E013F92A7}">
      <dsp:nvSpPr>
        <dsp:cNvPr id="0" name=""/>
        <dsp:cNvSpPr/>
      </dsp:nvSpPr>
      <dsp:spPr>
        <a:xfrm>
          <a:off x="3456176" y="3361966"/>
          <a:ext cx="510922" cy="5109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530999" y="3436789"/>
        <a:ext cx="361276" cy="361276"/>
      </dsp:txXfrm>
    </dsp:sp>
    <dsp:sp modelId="{CBED5463-4D47-43C0-884E-C8CFBEA270E9}">
      <dsp:nvSpPr>
        <dsp:cNvPr id="0" name=""/>
        <dsp:cNvSpPr/>
      </dsp:nvSpPr>
      <dsp:spPr>
        <a:xfrm rot="8215884">
          <a:off x="2861642" y="3290306"/>
          <a:ext cx="1173894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173894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419242" y="3266616"/>
        <a:ext cx="58694" cy="58694"/>
      </dsp:txXfrm>
    </dsp:sp>
    <dsp:sp modelId="{985D9982-06A1-4DFB-92A6-D8E4C3A6D180}">
      <dsp:nvSpPr>
        <dsp:cNvPr id="0" name=""/>
        <dsp:cNvSpPr/>
      </dsp:nvSpPr>
      <dsp:spPr>
        <a:xfrm>
          <a:off x="2577718" y="3615761"/>
          <a:ext cx="510922" cy="5109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652541" y="3690584"/>
        <a:ext cx="361276" cy="361276"/>
      </dsp:txXfrm>
    </dsp:sp>
    <dsp:sp modelId="{02EC1220-6E51-4888-8D3A-C158EFE405D0}">
      <dsp:nvSpPr>
        <dsp:cNvPr id="0" name=""/>
        <dsp:cNvSpPr/>
      </dsp:nvSpPr>
      <dsp:spPr>
        <a:xfrm rot="9672471">
          <a:off x="3047724" y="2925493"/>
          <a:ext cx="795638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795638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425652" y="2911259"/>
        <a:ext cx="39781" cy="39781"/>
      </dsp:txXfrm>
    </dsp:sp>
    <dsp:sp modelId="{8D408326-2E32-4B5A-A387-87FF51890A61}">
      <dsp:nvSpPr>
        <dsp:cNvPr id="0" name=""/>
        <dsp:cNvSpPr/>
      </dsp:nvSpPr>
      <dsp:spPr>
        <a:xfrm>
          <a:off x="2571626" y="2886134"/>
          <a:ext cx="510922" cy="5109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646449" y="2960957"/>
        <a:ext cx="361276" cy="361276"/>
      </dsp:txXfrm>
    </dsp:sp>
    <dsp:sp modelId="{800036B1-3F94-4240-9997-BAB48377B293}">
      <dsp:nvSpPr>
        <dsp:cNvPr id="0" name=""/>
        <dsp:cNvSpPr/>
      </dsp:nvSpPr>
      <dsp:spPr>
        <a:xfrm rot="11691578">
          <a:off x="2568332" y="2486689"/>
          <a:ext cx="1269985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269985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171575" y="2460597"/>
        <a:ext cx="63499" cy="63499"/>
      </dsp:txXfrm>
    </dsp:sp>
    <dsp:sp modelId="{E97A9674-7682-4650-9FA0-6A080ECD493A}">
      <dsp:nvSpPr>
        <dsp:cNvPr id="0" name=""/>
        <dsp:cNvSpPr/>
      </dsp:nvSpPr>
      <dsp:spPr>
        <a:xfrm>
          <a:off x="2087190" y="2008527"/>
          <a:ext cx="510922" cy="510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162013" y="2083350"/>
        <a:ext cx="361276" cy="361276"/>
      </dsp:txXfrm>
    </dsp:sp>
    <dsp:sp modelId="{2263C40B-5CFA-4A9F-A360-A90808227AFC}">
      <dsp:nvSpPr>
        <dsp:cNvPr id="0" name=""/>
        <dsp:cNvSpPr/>
      </dsp:nvSpPr>
      <dsp:spPr>
        <a:xfrm rot="12613804">
          <a:off x="3054537" y="2373389"/>
          <a:ext cx="846284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846284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456522" y="2357889"/>
        <a:ext cx="42314" cy="42314"/>
      </dsp:txXfrm>
    </dsp:sp>
    <dsp:sp modelId="{F8E4DDD4-D127-4872-9890-D4B5FB6FBACF}">
      <dsp:nvSpPr>
        <dsp:cNvPr id="0" name=""/>
        <dsp:cNvSpPr/>
      </dsp:nvSpPr>
      <dsp:spPr>
        <a:xfrm>
          <a:off x="2635897" y="1781927"/>
          <a:ext cx="510922" cy="5109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710720" y="1856750"/>
        <a:ext cx="361276" cy="361276"/>
      </dsp:txXfrm>
    </dsp:sp>
    <dsp:sp modelId="{75696803-E12D-4D81-8974-81DE547F622A}">
      <dsp:nvSpPr>
        <dsp:cNvPr id="0" name=""/>
        <dsp:cNvSpPr/>
      </dsp:nvSpPr>
      <dsp:spPr>
        <a:xfrm rot="14279436">
          <a:off x="2555024" y="1737194"/>
          <a:ext cx="1795442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795442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3407859" y="1697965"/>
        <a:ext cx="89772" cy="89772"/>
      </dsp:txXfrm>
    </dsp:sp>
    <dsp:sp modelId="{02197E72-CBBA-400F-BEEE-5D0670480500}">
      <dsp:nvSpPr>
        <dsp:cNvPr id="0" name=""/>
        <dsp:cNvSpPr/>
      </dsp:nvSpPr>
      <dsp:spPr>
        <a:xfrm>
          <a:off x="2586030" y="509536"/>
          <a:ext cx="510922" cy="5109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660853" y="584359"/>
        <a:ext cx="361276" cy="361276"/>
      </dsp:txXfrm>
    </dsp:sp>
    <dsp:sp modelId="{DDD034A5-7FC0-468D-AF03-70C41401CF67}">
      <dsp:nvSpPr>
        <dsp:cNvPr id="0" name=""/>
        <dsp:cNvSpPr/>
      </dsp:nvSpPr>
      <dsp:spPr>
        <a:xfrm rot="15091591">
          <a:off x="2927188" y="1712265"/>
          <a:ext cx="1603603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603603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688899" y="1677833"/>
        <a:ext cx="80180" cy="80180"/>
      </dsp:txXfrm>
    </dsp:sp>
    <dsp:sp modelId="{87028C6E-3E00-4741-851F-39925418800D}">
      <dsp:nvSpPr>
        <dsp:cNvPr id="0" name=""/>
        <dsp:cNvSpPr/>
      </dsp:nvSpPr>
      <dsp:spPr>
        <a:xfrm>
          <a:off x="3138518" y="459679"/>
          <a:ext cx="510922" cy="5109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213341" y="534502"/>
        <a:ext cx="361276" cy="361276"/>
      </dsp:txXfrm>
    </dsp:sp>
    <dsp:sp modelId="{BF720359-07CA-4DCC-91D7-1560435C1987}">
      <dsp:nvSpPr>
        <dsp:cNvPr id="0" name=""/>
        <dsp:cNvSpPr/>
      </dsp:nvSpPr>
      <dsp:spPr>
        <a:xfrm rot="15763201">
          <a:off x="3446090" y="1946151"/>
          <a:ext cx="1039368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039368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939790" y="1925824"/>
        <a:ext cx="51968" cy="51968"/>
      </dsp:txXfrm>
    </dsp:sp>
    <dsp:sp modelId="{825EAF14-8B98-415C-8E8E-8ABFCD248608}">
      <dsp:nvSpPr>
        <dsp:cNvPr id="0" name=""/>
        <dsp:cNvSpPr/>
      </dsp:nvSpPr>
      <dsp:spPr>
        <a:xfrm>
          <a:off x="3612089" y="927451"/>
          <a:ext cx="510922" cy="5109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686912" y="1002274"/>
        <a:ext cx="361276" cy="361276"/>
      </dsp:txXfrm>
    </dsp:sp>
    <dsp:sp modelId="{C768B224-B2E8-4757-A1C4-CDC0C1D78CFE}">
      <dsp:nvSpPr>
        <dsp:cNvPr id="0" name=""/>
        <dsp:cNvSpPr/>
      </dsp:nvSpPr>
      <dsp:spPr>
        <a:xfrm rot="16717282">
          <a:off x="3382666" y="1625513"/>
          <a:ext cx="1693051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693051" y="56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186866" y="1588844"/>
        <a:ext cx="84652" cy="84652"/>
      </dsp:txXfrm>
    </dsp:sp>
    <dsp:sp modelId="{507E3F72-7EC4-4F87-9621-0EF4B16C07B9}">
      <dsp:nvSpPr>
        <dsp:cNvPr id="0" name=""/>
        <dsp:cNvSpPr/>
      </dsp:nvSpPr>
      <dsp:spPr>
        <a:xfrm>
          <a:off x="4138923" y="286174"/>
          <a:ext cx="510922" cy="510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4213746" y="360997"/>
        <a:ext cx="361276" cy="361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7AF8A-5E54-46D3-A3C8-E3B19C3B8AA1}">
      <dsp:nvSpPr>
        <dsp:cNvPr id="0" name=""/>
        <dsp:cNvSpPr/>
      </dsp:nvSpPr>
      <dsp:spPr>
        <a:xfrm>
          <a:off x="1175002" y="2600658"/>
          <a:ext cx="294355" cy="2943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1218109" y="2643765"/>
        <a:ext cx="208141" cy="208141"/>
      </dsp:txXfrm>
    </dsp:sp>
    <dsp:sp modelId="{C34C1E32-1BFD-489F-8434-46A0A9A1797E}">
      <dsp:nvSpPr>
        <dsp:cNvPr id="0" name=""/>
        <dsp:cNvSpPr/>
      </dsp:nvSpPr>
      <dsp:spPr>
        <a:xfrm rot="18348154">
          <a:off x="1253894" y="2318224"/>
          <a:ext cx="744008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744008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07297" y="2308160"/>
        <a:ext cx="37200" cy="37200"/>
      </dsp:txXfrm>
    </dsp:sp>
    <dsp:sp modelId="{3F795B26-A779-4CE9-BAFC-4272CD4556A4}">
      <dsp:nvSpPr>
        <dsp:cNvPr id="0" name=""/>
        <dsp:cNvSpPr/>
      </dsp:nvSpPr>
      <dsp:spPr>
        <a:xfrm>
          <a:off x="1782438" y="1758506"/>
          <a:ext cx="294355" cy="29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1825545" y="1801613"/>
        <a:ext cx="208141" cy="208141"/>
      </dsp:txXfrm>
    </dsp:sp>
    <dsp:sp modelId="{22CF9D65-8289-4FA0-90AD-D58616028771}">
      <dsp:nvSpPr>
        <dsp:cNvPr id="0" name=""/>
        <dsp:cNvSpPr/>
      </dsp:nvSpPr>
      <dsp:spPr>
        <a:xfrm rot="19335337">
          <a:off x="1264568" y="2140211"/>
          <a:ext cx="166300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663003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54495" y="2107172"/>
        <a:ext cx="83150" cy="83150"/>
      </dsp:txXfrm>
    </dsp:sp>
    <dsp:sp modelId="{1702E665-E45C-43F5-B50F-8FF15B499D5A}">
      <dsp:nvSpPr>
        <dsp:cNvPr id="0" name=""/>
        <dsp:cNvSpPr/>
      </dsp:nvSpPr>
      <dsp:spPr>
        <a:xfrm>
          <a:off x="2722782" y="1402481"/>
          <a:ext cx="294355" cy="2943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2765889" y="1445588"/>
        <a:ext cx="208141" cy="208141"/>
      </dsp:txXfrm>
    </dsp:sp>
    <dsp:sp modelId="{1E6126A0-3F46-438F-82DB-238C3A7911AE}">
      <dsp:nvSpPr>
        <dsp:cNvPr id="0" name=""/>
        <dsp:cNvSpPr/>
      </dsp:nvSpPr>
      <dsp:spPr>
        <a:xfrm rot="19946747">
          <a:off x="1406438" y="2482696"/>
          <a:ext cx="81507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15073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93598" y="2470855"/>
        <a:ext cx="40753" cy="40753"/>
      </dsp:txXfrm>
    </dsp:sp>
    <dsp:sp modelId="{ACD7CFEE-032A-43B7-8D40-E82594F84845}">
      <dsp:nvSpPr>
        <dsp:cNvPr id="0" name=""/>
        <dsp:cNvSpPr/>
      </dsp:nvSpPr>
      <dsp:spPr>
        <a:xfrm>
          <a:off x="2158592" y="2087450"/>
          <a:ext cx="294355" cy="2943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2201699" y="2130557"/>
        <a:ext cx="208141" cy="208141"/>
      </dsp:txXfrm>
    </dsp:sp>
    <dsp:sp modelId="{3FD4D88F-CCEE-4DAB-9536-D14F3F46D943}">
      <dsp:nvSpPr>
        <dsp:cNvPr id="0" name=""/>
        <dsp:cNvSpPr/>
      </dsp:nvSpPr>
      <dsp:spPr>
        <a:xfrm rot="20529082">
          <a:off x="1428045" y="2476214"/>
          <a:ext cx="142233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422333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3653" y="2449192"/>
        <a:ext cx="71116" cy="71116"/>
      </dsp:txXfrm>
    </dsp:sp>
    <dsp:sp modelId="{C905635A-1349-419B-B2BB-D73C7E19F2BB}">
      <dsp:nvSpPr>
        <dsp:cNvPr id="0" name=""/>
        <dsp:cNvSpPr/>
      </dsp:nvSpPr>
      <dsp:spPr>
        <a:xfrm>
          <a:off x="2809065" y="2074487"/>
          <a:ext cx="294355" cy="2943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2852172" y="2117594"/>
        <a:ext cx="208141" cy="208141"/>
      </dsp:txXfrm>
    </dsp:sp>
    <dsp:sp modelId="{2641F3A2-EAA7-4132-8D16-8EEC47F43A26}">
      <dsp:nvSpPr>
        <dsp:cNvPr id="0" name=""/>
        <dsp:cNvSpPr/>
      </dsp:nvSpPr>
      <dsp:spPr>
        <a:xfrm rot="21456424">
          <a:off x="1468683" y="2707009"/>
          <a:ext cx="1252414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252414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63580" y="2684235"/>
        <a:ext cx="62620" cy="62620"/>
      </dsp:txXfrm>
    </dsp:sp>
    <dsp:sp modelId="{EA87DBFF-3467-44C5-B2C0-BAF7B7ADFD02}">
      <dsp:nvSpPr>
        <dsp:cNvPr id="0" name=""/>
        <dsp:cNvSpPr/>
      </dsp:nvSpPr>
      <dsp:spPr>
        <a:xfrm>
          <a:off x="2720423" y="2536077"/>
          <a:ext cx="294355" cy="2943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2763530" y="2579184"/>
        <a:ext cx="208141" cy="208141"/>
      </dsp:txXfrm>
    </dsp:sp>
    <dsp:sp modelId="{9F86BCA1-DF6D-4FBC-84DB-09D7288B5B91}">
      <dsp:nvSpPr>
        <dsp:cNvPr id="0" name=""/>
        <dsp:cNvSpPr/>
      </dsp:nvSpPr>
      <dsp:spPr>
        <a:xfrm rot="379705">
          <a:off x="1465758" y="2804395"/>
          <a:ext cx="886755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86755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6967" y="2790762"/>
        <a:ext cx="44337" cy="44337"/>
      </dsp:txXfrm>
    </dsp:sp>
    <dsp:sp modelId="{9FAEC00E-D2FF-469C-82C3-4306841C4216}">
      <dsp:nvSpPr>
        <dsp:cNvPr id="0" name=""/>
        <dsp:cNvSpPr/>
      </dsp:nvSpPr>
      <dsp:spPr>
        <a:xfrm>
          <a:off x="2348915" y="2730849"/>
          <a:ext cx="294355" cy="29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2392022" y="2773956"/>
        <a:ext cx="208141" cy="208141"/>
      </dsp:txXfrm>
    </dsp:sp>
    <dsp:sp modelId="{C0CDD19E-6E72-423B-BF6B-4DF551093635}">
      <dsp:nvSpPr>
        <dsp:cNvPr id="0" name=""/>
        <dsp:cNvSpPr/>
      </dsp:nvSpPr>
      <dsp:spPr>
        <a:xfrm rot="1052754">
          <a:off x="1432826" y="2976014"/>
          <a:ext cx="1276047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276047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38949" y="2952649"/>
        <a:ext cx="63802" cy="63802"/>
      </dsp:txXfrm>
    </dsp:sp>
    <dsp:sp modelId="{FAC2E698-5358-4A6E-B85C-C9772E78ED42}">
      <dsp:nvSpPr>
        <dsp:cNvPr id="0" name=""/>
        <dsp:cNvSpPr/>
      </dsp:nvSpPr>
      <dsp:spPr>
        <a:xfrm>
          <a:off x="2672343" y="3074087"/>
          <a:ext cx="294355" cy="2943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715450" y="3117194"/>
        <a:ext cx="208141" cy="208141"/>
      </dsp:txXfrm>
    </dsp:sp>
    <dsp:sp modelId="{E8CF675E-ACBA-43A5-BCE0-C8870BFB4BD0}">
      <dsp:nvSpPr>
        <dsp:cNvPr id="0" name=""/>
        <dsp:cNvSpPr/>
      </dsp:nvSpPr>
      <dsp:spPr>
        <a:xfrm rot="1858071">
          <a:off x="1377452" y="3071061"/>
          <a:ext cx="995147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995147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50147" y="3054719"/>
        <a:ext cx="49757" cy="49757"/>
      </dsp:txXfrm>
    </dsp:sp>
    <dsp:sp modelId="{9D5D382A-2D52-4649-86AA-BF6ADDAC9458}">
      <dsp:nvSpPr>
        <dsp:cNvPr id="0" name=""/>
        <dsp:cNvSpPr/>
      </dsp:nvSpPr>
      <dsp:spPr>
        <a:xfrm>
          <a:off x="2280694" y="3264181"/>
          <a:ext cx="294355" cy="2943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323801" y="3307288"/>
        <a:ext cx="208141" cy="208141"/>
      </dsp:txXfrm>
    </dsp:sp>
    <dsp:sp modelId="{1D935DF0-63D1-47B3-88F2-7488422602DB}">
      <dsp:nvSpPr>
        <dsp:cNvPr id="0" name=""/>
        <dsp:cNvSpPr/>
      </dsp:nvSpPr>
      <dsp:spPr>
        <a:xfrm rot="2470315">
          <a:off x="1209570" y="3430967"/>
          <a:ext cx="180695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806953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067873" y="3394330"/>
        <a:ext cx="90347" cy="90347"/>
      </dsp:txXfrm>
    </dsp:sp>
    <dsp:sp modelId="{D3752EFA-C4B9-4D3D-AD3D-17C559B2C771}">
      <dsp:nvSpPr>
        <dsp:cNvPr id="0" name=""/>
        <dsp:cNvSpPr/>
      </dsp:nvSpPr>
      <dsp:spPr>
        <a:xfrm>
          <a:off x="2756736" y="3983993"/>
          <a:ext cx="294355" cy="2943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799843" y="4027100"/>
        <a:ext cx="208141" cy="208141"/>
      </dsp:txXfrm>
    </dsp:sp>
    <dsp:sp modelId="{D9150B66-8CA2-49ED-A306-D1CCF7488B81}">
      <dsp:nvSpPr>
        <dsp:cNvPr id="0" name=""/>
        <dsp:cNvSpPr/>
      </dsp:nvSpPr>
      <dsp:spPr>
        <a:xfrm rot="2507855">
          <a:off x="1340368" y="3077111"/>
          <a:ext cx="719330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719330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82049" y="3067664"/>
        <a:ext cx="35966" cy="35966"/>
      </dsp:txXfrm>
    </dsp:sp>
    <dsp:sp modelId="{9AA64BAB-F16E-4520-AFC3-A4F85A4E64C2}">
      <dsp:nvSpPr>
        <dsp:cNvPr id="0" name=""/>
        <dsp:cNvSpPr/>
      </dsp:nvSpPr>
      <dsp:spPr>
        <a:xfrm>
          <a:off x="1930708" y="3276281"/>
          <a:ext cx="294355" cy="2943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973815" y="3319388"/>
        <a:ext cx="208141" cy="208141"/>
      </dsp:txXfrm>
    </dsp:sp>
    <dsp:sp modelId="{E94F78C6-E455-49C3-B0B8-24A888D0D312}">
      <dsp:nvSpPr>
        <dsp:cNvPr id="0" name=""/>
        <dsp:cNvSpPr/>
      </dsp:nvSpPr>
      <dsp:spPr>
        <a:xfrm rot="3525334">
          <a:off x="1059302" y="3467690"/>
          <a:ext cx="1409558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409558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28842" y="3440988"/>
        <a:ext cx="70477" cy="70477"/>
      </dsp:txXfrm>
    </dsp:sp>
    <dsp:sp modelId="{32246377-EDB0-4C46-A08C-43531DC62BF9}">
      <dsp:nvSpPr>
        <dsp:cNvPr id="0" name=""/>
        <dsp:cNvSpPr/>
      </dsp:nvSpPr>
      <dsp:spPr>
        <a:xfrm>
          <a:off x="2058805" y="4057440"/>
          <a:ext cx="294355" cy="29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101912" y="4100547"/>
        <a:ext cx="208141" cy="208141"/>
      </dsp:txXfrm>
    </dsp:sp>
    <dsp:sp modelId="{4BA69226-5483-4C8A-82F1-569923629BF0}">
      <dsp:nvSpPr>
        <dsp:cNvPr id="0" name=""/>
        <dsp:cNvSpPr/>
      </dsp:nvSpPr>
      <dsp:spPr>
        <a:xfrm rot="4327778">
          <a:off x="1185873" y="3128555"/>
          <a:ext cx="523621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523621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34593" y="3124001"/>
        <a:ext cx="26181" cy="26181"/>
      </dsp:txXfrm>
    </dsp:sp>
    <dsp:sp modelId="{30E93AA0-7997-4CBA-B57E-4C7E3BF4C66E}">
      <dsp:nvSpPr>
        <dsp:cNvPr id="0" name=""/>
        <dsp:cNvSpPr/>
      </dsp:nvSpPr>
      <dsp:spPr>
        <a:xfrm>
          <a:off x="1426010" y="3379170"/>
          <a:ext cx="294355" cy="2943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469117" y="3422277"/>
        <a:ext cx="208141" cy="208141"/>
      </dsp:txXfrm>
    </dsp:sp>
    <dsp:sp modelId="{1DCDE1FB-8007-40F1-8E06-400295B563B2}">
      <dsp:nvSpPr>
        <dsp:cNvPr id="0" name=""/>
        <dsp:cNvSpPr/>
      </dsp:nvSpPr>
      <dsp:spPr>
        <a:xfrm rot="5071128">
          <a:off x="923399" y="3340155"/>
          <a:ext cx="912875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912875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7014" y="3325869"/>
        <a:ext cx="45643" cy="45643"/>
      </dsp:txXfrm>
    </dsp:sp>
    <dsp:sp modelId="{C5A57B63-F83C-43F4-95BF-35536F5890D5}">
      <dsp:nvSpPr>
        <dsp:cNvPr id="0" name=""/>
        <dsp:cNvSpPr/>
      </dsp:nvSpPr>
      <dsp:spPr>
        <a:xfrm>
          <a:off x="1290315" y="3802369"/>
          <a:ext cx="294355" cy="2943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333422" y="3845476"/>
        <a:ext cx="208141" cy="208141"/>
      </dsp:txXfrm>
    </dsp:sp>
    <dsp:sp modelId="{33A1D7F7-42D2-4584-AE77-F6C69DC444A6}">
      <dsp:nvSpPr>
        <dsp:cNvPr id="0" name=""/>
        <dsp:cNvSpPr/>
      </dsp:nvSpPr>
      <dsp:spPr>
        <a:xfrm rot="7103350">
          <a:off x="415264" y="3367800"/>
          <a:ext cx="1134479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134479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54142" y="3347974"/>
        <a:ext cx="56723" cy="56723"/>
      </dsp:txXfrm>
    </dsp:sp>
    <dsp:sp modelId="{8A0C15F6-F452-4839-B951-07FF947700A0}">
      <dsp:nvSpPr>
        <dsp:cNvPr id="0" name=""/>
        <dsp:cNvSpPr/>
      </dsp:nvSpPr>
      <dsp:spPr>
        <a:xfrm>
          <a:off x="495651" y="3857659"/>
          <a:ext cx="294355" cy="2943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538758" y="3900766"/>
        <a:ext cx="208141" cy="208141"/>
      </dsp:txXfrm>
    </dsp:sp>
    <dsp:sp modelId="{FBA99BF9-7326-4D5B-AED6-76C8FD654079}">
      <dsp:nvSpPr>
        <dsp:cNvPr id="0" name=""/>
        <dsp:cNvSpPr/>
      </dsp:nvSpPr>
      <dsp:spPr>
        <a:xfrm rot="6056798">
          <a:off x="908414" y="3202144"/>
          <a:ext cx="648489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648489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16447" y="3194468"/>
        <a:ext cx="32424" cy="32424"/>
      </dsp:txXfrm>
    </dsp:sp>
    <dsp:sp modelId="{458F769A-9BDE-4F2F-8076-BD1E013F92A7}">
      <dsp:nvSpPr>
        <dsp:cNvPr id="0" name=""/>
        <dsp:cNvSpPr/>
      </dsp:nvSpPr>
      <dsp:spPr>
        <a:xfrm>
          <a:off x="995961" y="3526348"/>
          <a:ext cx="294355" cy="2943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39068" y="3569455"/>
        <a:ext cx="208141" cy="208141"/>
      </dsp:txXfrm>
    </dsp:sp>
    <dsp:sp modelId="{CBED5463-4D47-43C0-884E-C8CFBEA270E9}">
      <dsp:nvSpPr>
        <dsp:cNvPr id="0" name=""/>
        <dsp:cNvSpPr/>
      </dsp:nvSpPr>
      <dsp:spPr>
        <a:xfrm rot="8945221">
          <a:off x="407674" y="3032862"/>
          <a:ext cx="848499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48499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10712" y="3020186"/>
        <a:ext cx="42424" cy="42424"/>
      </dsp:txXfrm>
    </dsp:sp>
    <dsp:sp modelId="{985D9982-06A1-4DFB-92A6-D8E4C3A6D180}">
      <dsp:nvSpPr>
        <dsp:cNvPr id="0" name=""/>
        <dsp:cNvSpPr/>
      </dsp:nvSpPr>
      <dsp:spPr>
        <a:xfrm>
          <a:off x="194491" y="3187784"/>
          <a:ext cx="294355" cy="29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37598" y="3230891"/>
        <a:ext cx="208141" cy="208141"/>
      </dsp:txXfrm>
    </dsp:sp>
    <dsp:sp modelId="{02EC1220-6E51-4888-8D3A-C158EFE405D0}">
      <dsp:nvSpPr>
        <dsp:cNvPr id="0" name=""/>
        <dsp:cNvSpPr/>
      </dsp:nvSpPr>
      <dsp:spPr>
        <a:xfrm rot="10404028">
          <a:off x="433712" y="2799010"/>
          <a:ext cx="744731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744731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87460" y="2788928"/>
        <a:ext cx="37236" cy="37236"/>
      </dsp:txXfrm>
    </dsp:sp>
    <dsp:sp modelId="{8D408326-2E32-4B5A-A387-87FF51890A61}">
      <dsp:nvSpPr>
        <dsp:cNvPr id="0" name=""/>
        <dsp:cNvSpPr/>
      </dsp:nvSpPr>
      <dsp:spPr>
        <a:xfrm>
          <a:off x="142800" y="2720080"/>
          <a:ext cx="294355" cy="2943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85907" y="2763187"/>
        <a:ext cx="208141" cy="208141"/>
      </dsp:txXfrm>
    </dsp:sp>
    <dsp:sp modelId="{800036B1-3F94-4240-9997-BAB48377B293}">
      <dsp:nvSpPr>
        <dsp:cNvPr id="0" name=""/>
        <dsp:cNvSpPr/>
      </dsp:nvSpPr>
      <dsp:spPr>
        <a:xfrm rot="11644832">
          <a:off x="276156" y="2591942"/>
          <a:ext cx="91704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917043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11752" y="2577552"/>
        <a:ext cx="45852" cy="45852"/>
      </dsp:txXfrm>
    </dsp:sp>
    <dsp:sp modelId="{E97A9674-7682-4650-9FA0-6A080ECD493A}">
      <dsp:nvSpPr>
        <dsp:cNvPr id="0" name=""/>
        <dsp:cNvSpPr/>
      </dsp:nvSpPr>
      <dsp:spPr>
        <a:xfrm>
          <a:off x="0" y="2305943"/>
          <a:ext cx="294355" cy="2943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43107" y="2349050"/>
        <a:ext cx="208141" cy="208141"/>
      </dsp:txXfrm>
    </dsp:sp>
    <dsp:sp modelId="{2263C40B-5CFA-4A9F-A360-A90808227AFC}">
      <dsp:nvSpPr>
        <dsp:cNvPr id="0" name=""/>
        <dsp:cNvSpPr/>
      </dsp:nvSpPr>
      <dsp:spPr>
        <a:xfrm rot="12685169">
          <a:off x="572789" y="2487121"/>
          <a:ext cx="67314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673143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92532" y="2478829"/>
        <a:ext cx="33657" cy="33657"/>
      </dsp:txXfrm>
    </dsp:sp>
    <dsp:sp modelId="{F8E4DDD4-D127-4872-9890-D4B5FB6FBACF}">
      <dsp:nvSpPr>
        <dsp:cNvPr id="0" name=""/>
        <dsp:cNvSpPr/>
      </dsp:nvSpPr>
      <dsp:spPr>
        <a:xfrm>
          <a:off x="349364" y="2096301"/>
          <a:ext cx="294355" cy="2943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392471" y="2139408"/>
        <a:ext cx="208141" cy="208141"/>
      </dsp:txXfrm>
    </dsp:sp>
    <dsp:sp modelId="{75696803-E12D-4D81-8974-81DE547F622A}">
      <dsp:nvSpPr>
        <dsp:cNvPr id="0" name=""/>
        <dsp:cNvSpPr/>
      </dsp:nvSpPr>
      <dsp:spPr>
        <a:xfrm rot="14891295">
          <a:off x="270006" y="1927457"/>
          <a:ext cx="1454532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454532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60909" y="1899630"/>
        <a:ext cx="72726" cy="72726"/>
      </dsp:txXfrm>
    </dsp:sp>
    <dsp:sp modelId="{02197E72-CBBA-400F-BEEE-5D0670480500}">
      <dsp:nvSpPr>
        <dsp:cNvPr id="0" name=""/>
        <dsp:cNvSpPr/>
      </dsp:nvSpPr>
      <dsp:spPr>
        <a:xfrm>
          <a:off x="525188" y="976974"/>
          <a:ext cx="294355" cy="2943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568295" y="1020081"/>
        <a:ext cx="208141" cy="208141"/>
      </dsp:txXfrm>
    </dsp:sp>
    <dsp:sp modelId="{DDD034A5-7FC0-468D-AF03-70C41401CF67}">
      <dsp:nvSpPr>
        <dsp:cNvPr id="0" name=""/>
        <dsp:cNvSpPr/>
      </dsp:nvSpPr>
      <dsp:spPr>
        <a:xfrm rot="15619863">
          <a:off x="775659" y="2153794"/>
          <a:ext cx="893529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93529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00085" y="2139993"/>
        <a:ext cx="44676" cy="44676"/>
      </dsp:txXfrm>
    </dsp:sp>
    <dsp:sp modelId="{87028C6E-3E00-4741-851F-39925418800D}">
      <dsp:nvSpPr>
        <dsp:cNvPr id="0" name=""/>
        <dsp:cNvSpPr/>
      </dsp:nvSpPr>
      <dsp:spPr>
        <a:xfrm>
          <a:off x="975490" y="1429648"/>
          <a:ext cx="294355" cy="29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18597" y="1472755"/>
        <a:ext cx="208141" cy="208141"/>
      </dsp:txXfrm>
    </dsp:sp>
    <dsp:sp modelId="{BF720359-07CA-4DCC-91D7-1560435C1987}">
      <dsp:nvSpPr>
        <dsp:cNvPr id="0" name=""/>
        <dsp:cNvSpPr/>
      </dsp:nvSpPr>
      <dsp:spPr>
        <a:xfrm rot="16630826">
          <a:off x="1061649" y="2277005"/>
          <a:ext cx="637542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637542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64482" y="2269602"/>
        <a:ext cx="31877" cy="31877"/>
      </dsp:txXfrm>
    </dsp:sp>
    <dsp:sp modelId="{825EAF14-8B98-415C-8E8E-8ABFCD248608}">
      <dsp:nvSpPr>
        <dsp:cNvPr id="0" name=""/>
        <dsp:cNvSpPr/>
      </dsp:nvSpPr>
      <dsp:spPr>
        <a:xfrm>
          <a:off x="1291484" y="1676069"/>
          <a:ext cx="294355" cy="2943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334591" y="1719176"/>
        <a:ext cx="208141" cy="208141"/>
      </dsp:txXfrm>
    </dsp:sp>
    <dsp:sp modelId="{C768B224-B2E8-4757-A1C4-CDC0C1D78CFE}">
      <dsp:nvSpPr>
        <dsp:cNvPr id="0" name=""/>
        <dsp:cNvSpPr/>
      </dsp:nvSpPr>
      <dsp:spPr>
        <a:xfrm rot="17144440">
          <a:off x="918576" y="2011820"/>
          <a:ext cx="1217291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217291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96790" y="1989924"/>
        <a:ext cx="60864" cy="60864"/>
      </dsp:txXfrm>
    </dsp:sp>
    <dsp:sp modelId="{507E3F72-7EC4-4F87-9621-0EF4B16C07B9}">
      <dsp:nvSpPr>
        <dsp:cNvPr id="0" name=""/>
        <dsp:cNvSpPr/>
      </dsp:nvSpPr>
      <dsp:spPr>
        <a:xfrm>
          <a:off x="1585087" y="1145699"/>
          <a:ext cx="294355" cy="2943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628194" y="1188806"/>
        <a:ext cx="208141" cy="2081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7AF8A-5E54-46D3-A3C8-E3B19C3B8AA1}">
      <dsp:nvSpPr>
        <dsp:cNvPr id="0" name=""/>
        <dsp:cNvSpPr/>
      </dsp:nvSpPr>
      <dsp:spPr>
        <a:xfrm>
          <a:off x="1378431" y="2537708"/>
          <a:ext cx="346557" cy="34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1429183" y="2588460"/>
        <a:ext cx="245053" cy="245053"/>
      </dsp:txXfrm>
    </dsp:sp>
    <dsp:sp modelId="{C34C1E32-1BFD-489F-8434-46A0A9A1797E}">
      <dsp:nvSpPr>
        <dsp:cNvPr id="0" name=""/>
        <dsp:cNvSpPr/>
      </dsp:nvSpPr>
      <dsp:spPr>
        <a:xfrm rot="18700569">
          <a:off x="1559759" y="2332628"/>
          <a:ext cx="639654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639654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63594" y="2326687"/>
        <a:ext cx="31982" cy="31982"/>
      </dsp:txXfrm>
    </dsp:sp>
    <dsp:sp modelId="{3F795B26-A779-4CE9-BAFC-4272CD4556A4}">
      <dsp:nvSpPr>
        <dsp:cNvPr id="0" name=""/>
        <dsp:cNvSpPr/>
      </dsp:nvSpPr>
      <dsp:spPr>
        <a:xfrm>
          <a:off x="2034183" y="1801092"/>
          <a:ext cx="346557" cy="346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084935" y="1851844"/>
        <a:ext cx="245053" cy="245053"/>
      </dsp:txXfrm>
    </dsp:sp>
    <dsp:sp modelId="{22CF9D65-8289-4FA0-90AD-D58616028771}">
      <dsp:nvSpPr>
        <dsp:cNvPr id="0" name=""/>
        <dsp:cNvSpPr/>
      </dsp:nvSpPr>
      <dsp:spPr>
        <a:xfrm rot="19640504">
          <a:off x="1595565" y="2259176"/>
          <a:ext cx="1290721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290721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08658" y="2236959"/>
        <a:ext cx="64536" cy="64536"/>
      </dsp:txXfrm>
    </dsp:sp>
    <dsp:sp modelId="{1702E665-E45C-43F5-B50F-8FF15B499D5A}">
      <dsp:nvSpPr>
        <dsp:cNvPr id="0" name=""/>
        <dsp:cNvSpPr/>
      </dsp:nvSpPr>
      <dsp:spPr>
        <a:xfrm>
          <a:off x="2756863" y="1654188"/>
          <a:ext cx="346557" cy="346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807615" y="1704940"/>
        <a:ext cx="245053" cy="245053"/>
      </dsp:txXfrm>
    </dsp:sp>
    <dsp:sp modelId="{1E6126A0-3F46-438F-82DB-238C3A7911AE}">
      <dsp:nvSpPr>
        <dsp:cNvPr id="0" name=""/>
        <dsp:cNvSpPr/>
      </dsp:nvSpPr>
      <dsp:spPr>
        <a:xfrm rot="20403263">
          <a:off x="1698930" y="2552740"/>
          <a:ext cx="522306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522306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7026" y="2549732"/>
        <a:ext cx="26115" cy="26115"/>
      </dsp:txXfrm>
    </dsp:sp>
    <dsp:sp modelId="{ACD7CFEE-032A-43B7-8D40-E82594F84845}">
      <dsp:nvSpPr>
        <dsp:cNvPr id="0" name=""/>
        <dsp:cNvSpPr/>
      </dsp:nvSpPr>
      <dsp:spPr>
        <a:xfrm>
          <a:off x="2195178" y="2241314"/>
          <a:ext cx="346557" cy="346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245930" y="2292066"/>
        <a:ext cx="245053" cy="245053"/>
      </dsp:txXfrm>
    </dsp:sp>
    <dsp:sp modelId="{3FD4D88F-CCEE-4DAB-9536-D14F3F46D943}">
      <dsp:nvSpPr>
        <dsp:cNvPr id="0" name=""/>
        <dsp:cNvSpPr/>
      </dsp:nvSpPr>
      <dsp:spPr>
        <a:xfrm rot="21161219">
          <a:off x="1719336" y="2612487"/>
          <a:ext cx="1043178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043178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4846" y="2596457"/>
        <a:ext cx="52158" cy="52158"/>
      </dsp:txXfrm>
    </dsp:sp>
    <dsp:sp modelId="{C905635A-1349-419B-B2BB-D73C7E19F2BB}">
      <dsp:nvSpPr>
        <dsp:cNvPr id="0" name=""/>
        <dsp:cNvSpPr/>
      </dsp:nvSpPr>
      <dsp:spPr>
        <a:xfrm>
          <a:off x="2756863" y="2360808"/>
          <a:ext cx="346557" cy="346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807615" y="2411560"/>
        <a:ext cx="245053" cy="245053"/>
      </dsp:txXfrm>
    </dsp:sp>
    <dsp:sp modelId="{2641F3A2-EAA7-4132-8D16-8EEC47F43A26}">
      <dsp:nvSpPr>
        <dsp:cNvPr id="0" name=""/>
        <dsp:cNvSpPr/>
      </dsp:nvSpPr>
      <dsp:spPr>
        <a:xfrm rot="3339275">
          <a:off x="1586179" y="2963909"/>
          <a:ext cx="290449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290449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24142" y="2966698"/>
        <a:ext cx="14522" cy="14522"/>
      </dsp:txXfrm>
    </dsp:sp>
    <dsp:sp modelId="{EA87DBFF-3467-44C5-B2C0-BAF7B7ADFD02}">
      <dsp:nvSpPr>
        <dsp:cNvPr id="0" name=""/>
        <dsp:cNvSpPr/>
      </dsp:nvSpPr>
      <dsp:spPr>
        <a:xfrm>
          <a:off x="1737818" y="3063654"/>
          <a:ext cx="346557" cy="3465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1788570" y="3114406"/>
        <a:ext cx="245053" cy="245053"/>
      </dsp:txXfrm>
    </dsp:sp>
    <dsp:sp modelId="{9F86BCA1-DF6D-4FBC-84DB-09D7288B5B91}">
      <dsp:nvSpPr>
        <dsp:cNvPr id="0" name=""/>
        <dsp:cNvSpPr/>
      </dsp:nvSpPr>
      <dsp:spPr>
        <a:xfrm rot="1877364">
          <a:off x="1656899" y="2944075"/>
          <a:ext cx="589742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589742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7026" y="2939382"/>
        <a:ext cx="29487" cy="29487"/>
      </dsp:txXfrm>
    </dsp:sp>
    <dsp:sp modelId="{9FAEC00E-D2FF-469C-82C3-4306841C4216}">
      <dsp:nvSpPr>
        <dsp:cNvPr id="0" name=""/>
        <dsp:cNvSpPr/>
      </dsp:nvSpPr>
      <dsp:spPr>
        <a:xfrm>
          <a:off x="2178551" y="3023986"/>
          <a:ext cx="346557" cy="346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229303" y="3074738"/>
        <a:ext cx="245053" cy="245053"/>
      </dsp:txXfrm>
    </dsp:sp>
    <dsp:sp modelId="{C0CDD19E-6E72-423B-BF6B-4DF551093635}">
      <dsp:nvSpPr>
        <dsp:cNvPr id="0" name=""/>
        <dsp:cNvSpPr/>
      </dsp:nvSpPr>
      <dsp:spPr>
        <a:xfrm rot="573229">
          <a:off x="1715295" y="2816937"/>
          <a:ext cx="1051261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051261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4644" y="2800706"/>
        <a:ext cx="52563" cy="52563"/>
      </dsp:txXfrm>
    </dsp:sp>
    <dsp:sp modelId="{FAC2E698-5358-4A6E-B85C-C9772E78ED42}">
      <dsp:nvSpPr>
        <dsp:cNvPr id="0" name=""/>
        <dsp:cNvSpPr/>
      </dsp:nvSpPr>
      <dsp:spPr>
        <a:xfrm>
          <a:off x="2756863" y="2769709"/>
          <a:ext cx="346557" cy="346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807615" y="2820461"/>
        <a:ext cx="245053" cy="245053"/>
      </dsp:txXfrm>
    </dsp:sp>
    <dsp:sp modelId="{E8CF675E-ACBA-43A5-BCE0-C8870BFB4BD0}">
      <dsp:nvSpPr>
        <dsp:cNvPr id="0" name=""/>
        <dsp:cNvSpPr/>
      </dsp:nvSpPr>
      <dsp:spPr>
        <a:xfrm rot="1367851">
          <a:off x="1666585" y="2990621"/>
          <a:ext cx="1148682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148682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2209" y="2971954"/>
        <a:ext cx="57434" cy="57434"/>
      </dsp:txXfrm>
    </dsp:sp>
    <dsp:sp modelId="{9D5D382A-2D52-4649-86AA-BF6ADDAC9458}">
      <dsp:nvSpPr>
        <dsp:cNvPr id="0" name=""/>
        <dsp:cNvSpPr/>
      </dsp:nvSpPr>
      <dsp:spPr>
        <a:xfrm>
          <a:off x="2756863" y="3117077"/>
          <a:ext cx="346557" cy="346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807615" y="3167829"/>
        <a:ext cx="245053" cy="245053"/>
      </dsp:txXfrm>
    </dsp:sp>
    <dsp:sp modelId="{4BA69226-5483-4C8A-82F1-569923629BF0}">
      <dsp:nvSpPr>
        <dsp:cNvPr id="0" name=""/>
        <dsp:cNvSpPr/>
      </dsp:nvSpPr>
      <dsp:spPr>
        <a:xfrm rot="17820176">
          <a:off x="1337102" y="2067926"/>
          <a:ext cx="1074367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074367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47426" y="2051117"/>
        <a:ext cx="53718" cy="53718"/>
      </dsp:txXfrm>
    </dsp:sp>
    <dsp:sp modelId="{30E93AA0-7997-4CBA-B57E-4C7E3BF4C66E}">
      <dsp:nvSpPr>
        <dsp:cNvPr id="0" name=""/>
        <dsp:cNvSpPr/>
      </dsp:nvSpPr>
      <dsp:spPr>
        <a:xfrm>
          <a:off x="2023582" y="1271688"/>
          <a:ext cx="346557" cy="346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074334" y="1322440"/>
        <a:ext cx="245053" cy="245053"/>
      </dsp:txXfrm>
    </dsp:sp>
    <dsp:sp modelId="{33A1D7F7-42D2-4584-AE77-F6C69DC444A6}">
      <dsp:nvSpPr>
        <dsp:cNvPr id="0" name=""/>
        <dsp:cNvSpPr/>
      </dsp:nvSpPr>
      <dsp:spPr>
        <a:xfrm rot="13051533">
          <a:off x="640771" y="2332625"/>
          <a:ext cx="862776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862776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050590" y="2321105"/>
        <a:ext cx="43138" cy="43138"/>
      </dsp:txXfrm>
    </dsp:sp>
    <dsp:sp modelId="{8A0C15F6-F452-4839-B951-07FF947700A0}">
      <dsp:nvSpPr>
        <dsp:cNvPr id="0" name=""/>
        <dsp:cNvSpPr/>
      </dsp:nvSpPr>
      <dsp:spPr>
        <a:xfrm>
          <a:off x="419330" y="1801084"/>
          <a:ext cx="346557" cy="3465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70082" y="1851836"/>
        <a:ext cx="245053" cy="245053"/>
      </dsp:txXfrm>
    </dsp:sp>
    <dsp:sp modelId="{FBA99BF9-7326-4D5B-AED6-76C8FD654079}">
      <dsp:nvSpPr>
        <dsp:cNvPr id="0" name=""/>
        <dsp:cNvSpPr/>
      </dsp:nvSpPr>
      <dsp:spPr>
        <a:xfrm rot="7928928">
          <a:off x="1081437" y="2986464"/>
          <a:ext cx="423675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423675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82682" y="2985922"/>
        <a:ext cx="21183" cy="21183"/>
      </dsp:txXfrm>
    </dsp:sp>
    <dsp:sp modelId="{458F769A-9BDE-4F2F-8076-BD1E013F92A7}">
      <dsp:nvSpPr>
        <dsp:cNvPr id="0" name=""/>
        <dsp:cNvSpPr/>
      </dsp:nvSpPr>
      <dsp:spPr>
        <a:xfrm>
          <a:off x="861560" y="3108762"/>
          <a:ext cx="346557" cy="346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912312" y="3159514"/>
        <a:ext cx="245053" cy="245053"/>
      </dsp:txXfrm>
    </dsp:sp>
    <dsp:sp modelId="{CBED5463-4D47-43C0-884E-C8CFBEA270E9}">
      <dsp:nvSpPr>
        <dsp:cNvPr id="0" name=""/>
        <dsp:cNvSpPr/>
      </dsp:nvSpPr>
      <dsp:spPr>
        <a:xfrm rot="9435085">
          <a:off x="586242" y="2930017"/>
          <a:ext cx="838273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838273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84422" y="2919110"/>
        <a:ext cx="41913" cy="41913"/>
      </dsp:txXfrm>
    </dsp:sp>
    <dsp:sp modelId="{985D9982-06A1-4DFB-92A6-D8E4C3A6D180}">
      <dsp:nvSpPr>
        <dsp:cNvPr id="0" name=""/>
        <dsp:cNvSpPr/>
      </dsp:nvSpPr>
      <dsp:spPr>
        <a:xfrm>
          <a:off x="285768" y="2995868"/>
          <a:ext cx="346557" cy="346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36520" y="3046620"/>
        <a:ext cx="245053" cy="245053"/>
      </dsp:txXfrm>
    </dsp:sp>
    <dsp:sp modelId="{02EC1220-6E51-4888-8D3A-C158EFE405D0}">
      <dsp:nvSpPr>
        <dsp:cNvPr id="0" name=""/>
        <dsp:cNvSpPr/>
      </dsp:nvSpPr>
      <dsp:spPr>
        <a:xfrm rot="5619331">
          <a:off x="1420638" y="2986463"/>
          <a:ext cx="225659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225659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527827" y="2990872"/>
        <a:ext cx="11282" cy="11282"/>
      </dsp:txXfrm>
    </dsp:sp>
    <dsp:sp modelId="{8D408326-2E32-4B5A-A387-87FF51890A61}">
      <dsp:nvSpPr>
        <dsp:cNvPr id="0" name=""/>
        <dsp:cNvSpPr/>
      </dsp:nvSpPr>
      <dsp:spPr>
        <a:xfrm>
          <a:off x="1341948" y="3108761"/>
          <a:ext cx="346557" cy="346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392700" y="3159513"/>
        <a:ext cx="245053" cy="245053"/>
      </dsp:txXfrm>
    </dsp:sp>
    <dsp:sp modelId="{800036B1-3F94-4240-9997-BAB48377B293}">
      <dsp:nvSpPr>
        <dsp:cNvPr id="0" name=""/>
        <dsp:cNvSpPr/>
      </dsp:nvSpPr>
      <dsp:spPr>
        <a:xfrm rot="10618691">
          <a:off x="611796" y="2730299"/>
          <a:ext cx="767409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767409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76316" y="2721164"/>
        <a:ext cx="38370" cy="38370"/>
      </dsp:txXfrm>
    </dsp:sp>
    <dsp:sp modelId="{E97A9674-7682-4650-9FA0-6A080ECD493A}">
      <dsp:nvSpPr>
        <dsp:cNvPr id="0" name=""/>
        <dsp:cNvSpPr/>
      </dsp:nvSpPr>
      <dsp:spPr>
        <a:xfrm>
          <a:off x="266013" y="2596432"/>
          <a:ext cx="346557" cy="346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16765" y="2647184"/>
        <a:ext cx="245053" cy="245053"/>
      </dsp:txXfrm>
    </dsp:sp>
    <dsp:sp modelId="{2263C40B-5CFA-4A9F-A360-A90808227AFC}">
      <dsp:nvSpPr>
        <dsp:cNvPr id="0" name=""/>
        <dsp:cNvSpPr/>
      </dsp:nvSpPr>
      <dsp:spPr>
        <a:xfrm rot="11918727">
          <a:off x="928503" y="2570183"/>
          <a:ext cx="471393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471393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52415" y="2568448"/>
        <a:ext cx="23569" cy="23569"/>
      </dsp:txXfrm>
    </dsp:sp>
    <dsp:sp modelId="{F8E4DDD4-D127-4872-9890-D4B5FB6FBACF}">
      <dsp:nvSpPr>
        <dsp:cNvPr id="0" name=""/>
        <dsp:cNvSpPr/>
      </dsp:nvSpPr>
      <dsp:spPr>
        <a:xfrm>
          <a:off x="603410" y="2276200"/>
          <a:ext cx="346557" cy="3465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654162" y="2326952"/>
        <a:ext cx="245053" cy="245053"/>
      </dsp:txXfrm>
    </dsp:sp>
    <dsp:sp modelId="{75696803-E12D-4D81-8974-81DE547F622A}">
      <dsp:nvSpPr>
        <dsp:cNvPr id="0" name=""/>
        <dsp:cNvSpPr/>
      </dsp:nvSpPr>
      <dsp:spPr>
        <a:xfrm rot="14091067">
          <a:off x="332172" y="1978180"/>
          <a:ext cx="1421309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421309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007294" y="1952698"/>
        <a:ext cx="71065" cy="71065"/>
      </dsp:txXfrm>
    </dsp:sp>
    <dsp:sp modelId="{02197E72-CBBA-400F-BEEE-5D0670480500}">
      <dsp:nvSpPr>
        <dsp:cNvPr id="0" name=""/>
        <dsp:cNvSpPr/>
      </dsp:nvSpPr>
      <dsp:spPr>
        <a:xfrm>
          <a:off x="360665" y="1092196"/>
          <a:ext cx="346557" cy="346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11417" y="1142948"/>
        <a:ext cx="245053" cy="245053"/>
      </dsp:txXfrm>
    </dsp:sp>
    <dsp:sp modelId="{DDD034A5-7FC0-468D-AF03-70C41401CF67}">
      <dsp:nvSpPr>
        <dsp:cNvPr id="0" name=""/>
        <dsp:cNvSpPr/>
      </dsp:nvSpPr>
      <dsp:spPr>
        <a:xfrm rot="14691575">
          <a:off x="883853" y="2166522"/>
          <a:ext cx="834118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834118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80059" y="2155719"/>
        <a:ext cx="41705" cy="41705"/>
      </dsp:txXfrm>
    </dsp:sp>
    <dsp:sp modelId="{87028C6E-3E00-4741-851F-39925418800D}">
      <dsp:nvSpPr>
        <dsp:cNvPr id="0" name=""/>
        <dsp:cNvSpPr/>
      </dsp:nvSpPr>
      <dsp:spPr>
        <a:xfrm>
          <a:off x="876835" y="1468878"/>
          <a:ext cx="346557" cy="346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927587" y="1519630"/>
        <a:ext cx="245053" cy="245053"/>
      </dsp:txXfrm>
    </dsp:sp>
    <dsp:sp modelId="{BF720359-07CA-4DCC-91D7-1560435C1987}">
      <dsp:nvSpPr>
        <dsp:cNvPr id="0" name=""/>
        <dsp:cNvSpPr/>
      </dsp:nvSpPr>
      <dsp:spPr>
        <a:xfrm rot="15671243">
          <a:off x="1223044" y="2270813"/>
          <a:ext cx="523965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523965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471927" y="2267764"/>
        <a:ext cx="26198" cy="26198"/>
      </dsp:txXfrm>
    </dsp:sp>
    <dsp:sp modelId="{825EAF14-8B98-415C-8E8E-8ABFCD248608}">
      <dsp:nvSpPr>
        <dsp:cNvPr id="0" name=""/>
        <dsp:cNvSpPr/>
      </dsp:nvSpPr>
      <dsp:spPr>
        <a:xfrm>
          <a:off x="1245064" y="1677462"/>
          <a:ext cx="346557" cy="346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295816" y="1728214"/>
        <a:ext cx="245053" cy="245053"/>
      </dsp:txXfrm>
    </dsp:sp>
    <dsp:sp modelId="{C768B224-B2E8-4757-A1C4-CDC0C1D78CFE}">
      <dsp:nvSpPr>
        <dsp:cNvPr id="0" name=""/>
        <dsp:cNvSpPr/>
      </dsp:nvSpPr>
      <dsp:spPr>
        <a:xfrm rot="16641345">
          <a:off x="1112864" y="2004712"/>
          <a:ext cx="1057446" cy="20100"/>
        </a:xfrm>
        <a:custGeom>
          <a:avLst/>
          <a:gdLst/>
          <a:ahLst/>
          <a:cxnLst/>
          <a:rect l="0" t="0" r="0" b="0"/>
          <a:pathLst>
            <a:path>
              <a:moveTo>
                <a:pt x="0" y="10050"/>
              </a:moveTo>
              <a:lnTo>
                <a:pt x="1057446" y="1005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5151" y="1988326"/>
        <a:ext cx="52872" cy="52872"/>
      </dsp:txXfrm>
    </dsp:sp>
    <dsp:sp modelId="{507E3F72-7EC4-4F87-9621-0EF4B16C07B9}">
      <dsp:nvSpPr>
        <dsp:cNvPr id="0" name=""/>
        <dsp:cNvSpPr/>
      </dsp:nvSpPr>
      <dsp:spPr>
        <a:xfrm>
          <a:off x="1558185" y="1145258"/>
          <a:ext cx="346557" cy="346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608937" y="1196010"/>
        <a:ext cx="245053" cy="2450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7AF8A-5E54-46D3-A3C8-E3B19C3B8AA1}">
      <dsp:nvSpPr>
        <dsp:cNvPr id="0" name=""/>
        <dsp:cNvSpPr/>
      </dsp:nvSpPr>
      <dsp:spPr>
        <a:xfrm>
          <a:off x="1173755" y="2764449"/>
          <a:ext cx="320899" cy="320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220750" y="2811444"/>
        <a:ext cx="226909" cy="226909"/>
      </dsp:txXfrm>
    </dsp:sp>
    <dsp:sp modelId="{C34C1E32-1BFD-489F-8434-46A0A9A1797E}">
      <dsp:nvSpPr>
        <dsp:cNvPr id="0" name=""/>
        <dsp:cNvSpPr/>
      </dsp:nvSpPr>
      <dsp:spPr>
        <a:xfrm rot="18311600">
          <a:off x="1211857" y="2370866"/>
          <a:ext cx="1014117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014117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93562" y="2354050"/>
        <a:ext cx="50705" cy="50705"/>
      </dsp:txXfrm>
    </dsp:sp>
    <dsp:sp modelId="{3F795B26-A779-4CE9-BAFC-4272CD4556A4}">
      <dsp:nvSpPr>
        <dsp:cNvPr id="0" name=""/>
        <dsp:cNvSpPr/>
      </dsp:nvSpPr>
      <dsp:spPr>
        <a:xfrm>
          <a:off x="1943175" y="1673457"/>
          <a:ext cx="320899" cy="3208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990170" y="1720452"/>
        <a:ext cx="226909" cy="226909"/>
      </dsp:txXfrm>
    </dsp:sp>
    <dsp:sp modelId="{22CF9D65-8289-4FA0-90AD-D58616028771}">
      <dsp:nvSpPr>
        <dsp:cNvPr id="0" name=""/>
        <dsp:cNvSpPr/>
      </dsp:nvSpPr>
      <dsp:spPr>
        <a:xfrm rot="19230228">
          <a:off x="1229153" y="2176800"/>
          <a:ext cx="2004667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2004667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181370" y="2135220"/>
        <a:ext cx="100233" cy="100233"/>
      </dsp:txXfrm>
    </dsp:sp>
    <dsp:sp modelId="{1702E665-E45C-43F5-B50F-8FF15B499D5A}">
      <dsp:nvSpPr>
        <dsp:cNvPr id="0" name=""/>
        <dsp:cNvSpPr/>
      </dsp:nvSpPr>
      <dsp:spPr>
        <a:xfrm>
          <a:off x="2968318" y="1285325"/>
          <a:ext cx="320899" cy="3208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3015313" y="1332320"/>
        <a:ext cx="226909" cy="226909"/>
      </dsp:txXfrm>
    </dsp:sp>
    <dsp:sp modelId="{1E6126A0-3F46-438F-82DB-238C3A7911AE}">
      <dsp:nvSpPr>
        <dsp:cNvPr id="0" name=""/>
        <dsp:cNvSpPr/>
      </dsp:nvSpPr>
      <dsp:spPr>
        <a:xfrm rot="19689755">
          <a:off x="1390213" y="2550170"/>
          <a:ext cx="1067478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067478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265" y="2532019"/>
        <a:ext cx="53373" cy="53373"/>
      </dsp:txXfrm>
    </dsp:sp>
    <dsp:sp modelId="{ACD7CFEE-032A-43B7-8D40-E82594F84845}">
      <dsp:nvSpPr>
        <dsp:cNvPr id="0" name=""/>
        <dsp:cNvSpPr/>
      </dsp:nvSpPr>
      <dsp:spPr>
        <a:xfrm>
          <a:off x="2353250" y="2032064"/>
          <a:ext cx="320899" cy="3208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2400245" y="2079059"/>
        <a:ext cx="226909" cy="226909"/>
      </dsp:txXfrm>
    </dsp:sp>
    <dsp:sp modelId="{3FD4D88F-CCEE-4DAB-9536-D14F3F46D943}">
      <dsp:nvSpPr>
        <dsp:cNvPr id="0" name=""/>
        <dsp:cNvSpPr/>
      </dsp:nvSpPr>
      <dsp:spPr>
        <a:xfrm rot="20305958">
          <a:off x="1423562" y="2543104"/>
          <a:ext cx="1709912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709912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35771" y="2508892"/>
        <a:ext cx="85495" cy="85495"/>
      </dsp:txXfrm>
    </dsp:sp>
    <dsp:sp modelId="{C905635A-1349-419B-B2BB-D73C7E19F2BB}">
      <dsp:nvSpPr>
        <dsp:cNvPr id="0" name=""/>
        <dsp:cNvSpPr/>
      </dsp:nvSpPr>
      <dsp:spPr>
        <a:xfrm>
          <a:off x="3062382" y="2017932"/>
          <a:ext cx="320899" cy="3208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3109377" y="2064927"/>
        <a:ext cx="226909" cy="226909"/>
      </dsp:txXfrm>
    </dsp:sp>
    <dsp:sp modelId="{2641F3A2-EAA7-4132-8D16-8EEC47F43A26}">
      <dsp:nvSpPr>
        <dsp:cNvPr id="0" name=""/>
        <dsp:cNvSpPr/>
      </dsp:nvSpPr>
      <dsp:spPr>
        <a:xfrm rot="21136089">
          <a:off x="1486434" y="2794711"/>
          <a:ext cx="1487532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487532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93012" y="2766059"/>
        <a:ext cx="74376" cy="74376"/>
      </dsp:txXfrm>
    </dsp:sp>
    <dsp:sp modelId="{EA87DBFF-3467-44C5-B2C0-BAF7B7ADFD02}">
      <dsp:nvSpPr>
        <dsp:cNvPr id="0" name=""/>
        <dsp:cNvSpPr/>
      </dsp:nvSpPr>
      <dsp:spPr>
        <a:xfrm>
          <a:off x="2965746" y="2521147"/>
          <a:ext cx="320899" cy="3208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3012741" y="2568142"/>
        <a:ext cx="226909" cy="226909"/>
      </dsp:txXfrm>
    </dsp:sp>
    <dsp:sp modelId="{9F86BCA1-DF6D-4FBC-84DB-09D7288B5B91}">
      <dsp:nvSpPr>
        <dsp:cNvPr id="0" name=""/>
        <dsp:cNvSpPr/>
      </dsp:nvSpPr>
      <dsp:spPr>
        <a:xfrm rot="21523263">
          <a:off x="1494482" y="2900879"/>
          <a:ext cx="1066427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066427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1035" y="2882755"/>
        <a:ext cx="53321" cy="53321"/>
      </dsp:txXfrm>
    </dsp:sp>
    <dsp:sp modelId="{9FAEC00E-D2FF-469C-82C3-4306841C4216}">
      <dsp:nvSpPr>
        <dsp:cNvPr id="0" name=""/>
        <dsp:cNvSpPr/>
      </dsp:nvSpPr>
      <dsp:spPr>
        <a:xfrm>
          <a:off x="2560736" y="2733483"/>
          <a:ext cx="320899" cy="3208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2607731" y="2780478"/>
        <a:ext cx="226909" cy="226909"/>
      </dsp:txXfrm>
    </dsp:sp>
    <dsp:sp modelId="{C0CDD19E-6E72-423B-BF6B-4DF551093635}">
      <dsp:nvSpPr>
        <dsp:cNvPr id="0" name=""/>
        <dsp:cNvSpPr/>
      </dsp:nvSpPr>
      <dsp:spPr>
        <a:xfrm rot="669681">
          <a:off x="1477887" y="3087975"/>
          <a:ext cx="1452211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452211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7687" y="3060206"/>
        <a:ext cx="72610" cy="72610"/>
      </dsp:txXfrm>
    </dsp:sp>
    <dsp:sp modelId="{FAC2E698-5358-4A6E-B85C-C9772E78ED42}">
      <dsp:nvSpPr>
        <dsp:cNvPr id="0" name=""/>
        <dsp:cNvSpPr/>
      </dsp:nvSpPr>
      <dsp:spPr>
        <a:xfrm>
          <a:off x="2913330" y="3107674"/>
          <a:ext cx="320899" cy="3208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960325" y="3154669"/>
        <a:ext cx="226909" cy="226909"/>
      </dsp:txXfrm>
    </dsp:sp>
    <dsp:sp modelId="{E8CF675E-ACBA-43A5-BCE0-C8870BFB4BD0}">
      <dsp:nvSpPr>
        <dsp:cNvPr id="0" name=""/>
        <dsp:cNvSpPr/>
      </dsp:nvSpPr>
      <dsp:spPr>
        <a:xfrm rot="1365089">
          <a:off x="1439280" y="3191593"/>
          <a:ext cx="1102458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102458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62948" y="3172568"/>
        <a:ext cx="55122" cy="55122"/>
      </dsp:txXfrm>
    </dsp:sp>
    <dsp:sp modelId="{9D5D382A-2D52-4649-86AA-BF6ADDAC9458}">
      <dsp:nvSpPr>
        <dsp:cNvPr id="0" name=""/>
        <dsp:cNvSpPr/>
      </dsp:nvSpPr>
      <dsp:spPr>
        <a:xfrm>
          <a:off x="2486363" y="3314911"/>
          <a:ext cx="320899" cy="3208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533358" y="3361906"/>
        <a:ext cx="226909" cy="226909"/>
      </dsp:txXfrm>
    </dsp:sp>
    <dsp:sp modelId="{1D935DF0-63D1-47B3-88F2-7488422602DB}">
      <dsp:nvSpPr>
        <dsp:cNvPr id="0" name=""/>
        <dsp:cNvSpPr/>
      </dsp:nvSpPr>
      <dsp:spPr>
        <a:xfrm rot="2520120">
          <a:off x="1189974" y="3710042"/>
          <a:ext cx="2051280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2051280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164332" y="3667296"/>
        <a:ext cx="102564" cy="102564"/>
      </dsp:txXfrm>
    </dsp:sp>
    <dsp:sp modelId="{D3752EFA-C4B9-4D3D-AD3D-17C559B2C771}">
      <dsp:nvSpPr>
        <dsp:cNvPr id="0" name=""/>
        <dsp:cNvSpPr/>
      </dsp:nvSpPr>
      <dsp:spPr>
        <a:xfrm>
          <a:off x="2936574" y="4351809"/>
          <a:ext cx="320899" cy="3208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983569" y="4398804"/>
        <a:ext cx="226909" cy="226909"/>
      </dsp:txXfrm>
    </dsp:sp>
    <dsp:sp modelId="{D9150B66-8CA2-49ED-A306-D1CCF7488B81}">
      <dsp:nvSpPr>
        <dsp:cNvPr id="0" name=""/>
        <dsp:cNvSpPr/>
      </dsp:nvSpPr>
      <dsp:spPr>
        <a:xfrm rot="1871411">
          <a:off x="1415994" y="3198188"/>
          <a:ext cx="76748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767483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80549" y="3187538"/>
        <a:ext cx="38374" cy="38374"/>
      </dsp:txXfrm>
    </dsp:sp>
    <dsp:sp modelId="{9AA64BAB-F16E-4520-AFC3-A4F85A4E64C2}">
      <dsp:nvSpPr>
        <dsp:cNvPr id="0" name=""/>
        <dsp:cNvSpPr/>
      </dsp:nvSpPr>
      <dsp:spPr>
        <a:xfrm>
          <a:off x="2104816" y="3328101"/>
          <a:ext cx="320899" cy="3208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151811" y="3375096"/>
        <a:ext cx="226909" cy="226909"/>
      </dsp:txXfrm>
    </dsp:sp>
    <dsp:sp modelId="{E94F78C6-E455-49C3-B0B8-24A888D0D312}">
      <dsp:nvSpPr>
        <dsp:cNvPr id="0" name=""/>
        <dsp:cNvSpPr/>
      </dsp:nvSpPr>
      <dsp:spPr>
        <a:xfrm rot="3173444">
          <a:off x="1142687" y="3623990"/>
          <a:ext cx="1453745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453745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33216" y="3596182"/>
        <a:ext cx="72687" cy="72687"/>
      </dsp:txXfrm>
    </dsp:sp>
    <dsp:sp modelId="{32246377-EDB0-4C46-A08C-43531DC62BF9}">
      <dsp:nvSpPr>
        <dsp:cNvPr id="0" name=""/>
        <dsp:cNvSpPr/>
      </dsp:nvSpPr>
      <dsp:spPr>
        <a:xfrm>
          <a:off x="2244465" y="4179704"/>
          <a:ext cx="320899" cy="3208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291460" y="4226699"/>
        <a:ext cx="226909" cy="226909"/>
      </dsp:txXfrm>
    </dsp:sp>
    <dsp:sp modelId="{4BA69226-5483-4C8A-82F1-569923629BF0}">
      <dsp:nvSpPr>
        <dsp:cNvPr id="0" name=""/>
        <dsp:cNvSpPr/>
      </dsp:nvSpPr>
      <dsp:spPr>
        <a:xfrm rot="3783993">
          <a:off x="1170729" y="3444273"/>
          <a:ext cx="863376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63376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0833" y="3431225"/>
        <a:ext cx="43168" cy="43168"/>
      </dsp:txXfrm>
    </dsp:sp>
    <dsp:sp modelId="{30E93AA0-7997-4CBA-B57E-4C7E3BF4C66E}">
      <dsp:nvSpPr>
        <dsp:cNvPr id="0" name=""/>
        <dsp:cNvSpPr/>
      </dsp:nvSpPr>
      <dsp:spPr>
        <a:xfrm>
          <a:off x="1710180" y="3820270"/>
          <a:ext cx="320899" cy="3208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757175" y="3867265"/>
        <a:ext cx="226909" cy="226909"/>
      </dsp:txXfrm>
    </dsp:sp>
    <dsp:sp modelId="{1DCDE1FB-8007-40F1-8E06-400295B563B2}">
      <dsp:nvSpPr>
        <dsp:cNvPr id="0" name=""/>
        <dsp:cNvSpPr/>
      </dsp:nvSpPr>
      <dsp:spPr>
        <a:xfrm rot="4669487">
          <a:off x="1196787" y="3285350"/>
          <a:ext cx="434057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434057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02965" y="3283035"/>
        <a:ext cx="21702" cy="21702"/>
      </dsp:txXfrm>
    </dsp:sp>
    <dsp:sp modelId="{C5A57B63-F83C-43F4-95BF-35536F5890D5}">
      <dsp:nvSpPr>
        <dsp:cNvPr id="0" name=""/>
        <dsp:cNvSpPr/>
      </dsp:nvSpPr>
      <dsp:spPr>
        <a:xfrm>
          <a:off x="1332977" y="3502424"/>
          <a:ext cx="320899" cy="3208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379972" y="3549419"/>
        <a:ext cx="226909" cy="226909"/>
      </dsp:txXfrm>
    </dsp:sp>
    <dsp:sp modelId="{33A1D7F7-42D2-4584-AE77-F6C69DC444A6}">
      <dsp:nvSpPr>
        <dsp:cNvPr id="0" name=""/>
        <dsp:cNvSpPr/>
      </dsp:nvSpPr>
      <dsp:spPr>
        <a:xfrm rot="5875942">
          <a:off x="785437" y="3533611"/>
          <a:ext cx="925524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925524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25061" y="3519009"/>
        <a:ext cx="46276" cy="46276"/>
      </dsp:txXfrm>
    </dsp:sp>
    <dsp:sp modelId="{8A0C15F6-F452-4839-B951-07FF947700A0}">
      <dsp:nvSpPr>
        <dsp:cNvPr id="0" name=""/>
        <dsp:cNvSpPr/>
      </dsp:nvSpPr>
      <dsp:spPr>
        <a:xfrm>
          <a:off x="1001744" y="3998946"/>
          <a:ext cx="320899" cy="3208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048739" y="4045941"/>
        <a:ext cx="226909" cy="226909"/>
      </dsp:txXfrm>
    </dsp:sp>
    <dsp:sp modelId="{FBA99BF9-7326-4D5B-AED6-76C8FD654079}">
      <dsp:nvSpPr>
        <dsp:cNvPr id="0" name=""/>
        <dsp:cNvSpPr/>
      </dsp:nvSpPr>
      <dsp:spPr>
        <a:xfrm rot="7000194">
          <a:off x="493875" y="3533613"/>
          <a:ext cx="1060582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060582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97652" y="3515635"/>
        <a:ext cx="53029" cy="53029"/>
      </dsp:txXfrm>
    </dsp:sp>
    <dsp:sp modelId="{458F769A-9BDE-4F2F-8076-BD1E013F92A7}">
      <dsp:nvSpPr>
        <dsp:cNvPr id="0" name=""/>
        <dsp:cNvSpPr/>
      </dsp:nvSpPr>
      <dsp:spPr>
        <a:xfrm>
          <a:off x="553677" y="3998951"/>
          <a:ext cx="320899" cy="3208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600672" y="4045946"/>
        <a:ext cx="226909" cy="226909"/>
      </dsp:txXfrm>
    </dsp:sp>
    <dsp:sp modelId="{CBED5463-4D47-43C0-884E-C8CFBEA270E9}">
      <dsp:nvSpPr>
        <dsp:cNvPr id="0" name=""/>
        <dsp:cNvSpPr/>
      </dsp:nvSpPr>
      <dsp:spPr>
        <a:xfrm rot="8363825">
          <a:off x="392455" y="3324110"/>
          <a:ext cx="932142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932142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35223" y="3309343"/>
        <a:ext cx="46607" cy="46607"/>
      </dsp:txXfrm>
    </dsp:sp>
    <dsp:sp modelId="{985D9982-06A1-4DFB-92A6-D8E4C3A6D180}">
      <dsp:nvSpPr>
        <dsp:cNvPr id="0" name=""/>
        <dsp:cNvSpPr/>
      </dsp:nvSpPr>
      <dsp:spPr>
        <a:xfrm>
          <a:off x="222398" y="3579945"/>
          <a:ext cx="320899" cy="3208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69393" y="3626940"/>
        <a:ext cx="226909" cy="226909"/>
      </dsp:txXfrm>
    </dsp:sp>
    <dsp:sp modelId="{02EC1220-6E51-4888-8D3A-C158EFE405D0}">
      <dsp:nvSpPr>
        <dsp:cNvPr id="0" name=""/>
        <dsp:cNvSpPr/>
      </dsp:nvSpPr>
      <dsp:spPr>
        <a:xfrm rot="9847082">
          <a:off x="297607" y="3083339"/>
          <a:ext cx="899439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99439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24841" y="3069389"/>
        <a:ext cx="44971" cy="44971"/>
      </dsp:txXfrm>
    </dsp:sp>
    <dsp:sp modelId="{8D408326-2E32-4B5A-A387-87FF51890A61}">
      <dsp:nvSpPr>
        <dsp:cNvPr id="0" name=""/>
        <dsp:cNvSpPr/>
      </dsp:nvSpPr>
      <dsp:spPr>
        <a:xfrm>
          <a:off x="0" y="3098402"/>
          <a:ext cx="320899" cy="3208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46995" y="3145397"/>
        <a:ext cx="226909" cy="226909"/>
      </dsp:txXfrm>
    </dsp:sp>
    <dsp:sp modelId="{800036B1-3F94-4240-9997-BAB48377B293}">
      <dsp:nvSpPr>
        <dsp:cNvPr id="0" name=""/>
        <dsp:cNvSpPr/>
      </dsp:nvSpPr>
      <dsp:spPr>
        <a:xfrm rot="11981799">
          <a:off x="284427" y="2706268"/>
          <a:ext cx="925800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925800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24182" y="2691659"/>
        <a:ext cx="46290" cy="46290"/>
      </dsp:txXfrm>
    </dsp:sp>
    <dsp:sp modelId="{E97A9674-7682-4650-9FA0-6A080ECD493A}">
      <dsp:nvSpPr>
        <dsp:cNvPr id="0" name=""/>
        <dsp:cNvSpPr/>
      </dsp:nvSpPr>
      <dsp:spPr>
        <a:xfrm>
          <a:off x="0" y="2344261"/>
          <a:ext cx="320899" cy="3208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46995" y="2391256"/>
        <a:ext cx="226909" cy="226909"/>
      </dsp:txXfrm>
    </dsp:sp>
    <dsp:sp modelId="{2263C40B-5CFA-4A9F-A360-A90808227AFC}">
      <dsp:nvSpPr>
        <dsp:cNvPr id="0" name=""/>
        <dsp:cNvSpPr/>
      </dsp:nvSpPr>
      <dsp:spPr>
        <a:xfrm rot="13405046">
          <a:off x="669467" y="2587834"/>
          <a:ext cx="63508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635083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71131" y="2580494"/>
        <a:ext cx="31754" cy="31754"/>
      </dsp:txXfrm>
    </dsp:sp>
    <dsp:sp modelId="{F8E4DDD4-D127-4872-9890-D4B5FB6FBACF}">
      <dsp:nvSpPr>
        <dsp:cNvPr id="0" name=""/>
        <dsp:cNvSpPr/>
      </dsp:nvSpPr>
      <dsp:spPr>
        <a:xfrm>
          <a:off x="479362" y="2107393"/>
          <a:ext cx="320899" cy="3208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526357" y="2154388"/>
        <a:ext cx="226909" cy="226909"/>
      </dsp:txXfrm>
    </dsp:sp>
    <dsp:sp modelId="{75696803-E12D-4D81-8974-81DE547F622A}">
      <dsp:nvSpPr>
        <dsp:cNvPr id="0" name=""/>
        <dsp:cNvSpPr/>
      </dsp:nvSpPr>
      <dsp:spPr>
        <a:xfrm rot="14200402">
          <a:off x="-160416" y="2023830"/>
          <a:ext cx="1815488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815488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701940" y="1986979"/>
        <a:ext cx="90774" cy="90774"/>
      </dsp:txXfrm>
    </dsp:sp>
    <dsp:sp modelId="{02197E72-CBBA-400F-BEEE-5D0670480500}">
      <dsp:nvSpPr>
        <dsp:cNvPr id="0" name=""/>
        <dsp:cNvSpPr/>
      </dsp:nvSpPr>
      <dsp:spPr>
        <a:xfrm>
          <a:off x="0" y="979385"/>
          <a:ext cx="320899" cy="3208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46995" y="1026380"/>
        <a:ext cx="226909" cy="226909"/>
      </dsp:txXfrm>
    </dsp:sp>
    <dsp:sp modelId="{DDD034A5-7FC0-468D-AF03-70C41401CF67}">
      <dsp:nvSpPr>
        <dsp:cNvPr id="0" name=""/>
        <dsp:cNvSpPr/>
      </dsp:nvSpPr>
      <dsp:spPr>
        <a:xfrm rot="15938915">
          <a:off x="712658" y="2191609"/>
          <a:ext cx="1132796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132796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50737" y="2171825"/>
        <a:ext cx="56639" cy="56639"/>
      </dsp:txXfrm>
    </dsp:sp>
    <dsp:sp modelId="{87028C6E-3E00-4741-851F-39925418800D}">
      <dsp:nvSpPr>
        <dsp:cNvPr id="0" name=""/>
        <dsp:cNvSpPr/>
      </dsp:nvSpPr>
      <dsp:spPr>
        <a:xfrm>
          <a:off x="1063458" y="1314943"/>
          <a:ext cx="320899" cy="3208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110453" y="1361938"/>
        <a:ext cx="226909" cy="226909"/>
      </dsp:txXfrm>
    </dsp:sp>
    <dsp:sp modelId="{BF720359-07CA-4DCC-91D7-1560435C1987}">
      <dsp:nvSpPr>
        <dsp:cNvPr id="0" name=""/>
        <dsp:cNvSpPr/>
      </dsp:nvSpPr>
      <dsp:spPr>
        <a:xfrm rot="16873051">
          <a:off x="1009820" y="2325930"/>
          <a:ext cx="882963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882963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29227" y="2312392"/>
        <a:ext cx="44148" cy="44148"/>
      </dsp:txXfrm>
    </dsp:sp>
    <dsp:sp modelId="{825EAF14-8B98-415C-8E8E-8ABFCD248608}">
      <dsp:nvSpPr>
        <dsp:cNvPr id="0" name=""/>
        <dsp:cNvSpPr/>
      </dsp:nvSpPr>
      <dsp:spPr>
        <a:xfrm>
          <a:off x="1407948" y="1583585"/>
          <a:ext cx="320899" cy="3208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454943" y="1630580"/>
        <a:ext cx="226909" cy="226909"/>
      </dsp:txXfrm>
    </dsp:sp>
    <dsp:sp modelId="{C768B224-B2E8-4757-A1C4-CDC0C1D78CFE}">
      <dsp:nvSpPr>
        <dsp:cNvPr id="0" name=""/>
        <dsp:cNvSpPr/>
      </dsp:nvSpPr>
      <dsp:spPr>
        <a:xfrm rot="17249364">
          <a:off x="849631" y="2036831"/>
          <a:ext cx="1523419" cy="17072"/>
        </a:xfrm>
        <a:custGeom>
          <a:avLst/>
          <a:gdLst/>
          <a:ahLst/>
          <a:cxnLst/>
          <a:rect l="0" t="0" r="0" b="0"/>
          <a:pathLst>
            <a:path>
              <a:moveTo>
                <a:pt x="0" y="8536"/>
              </a:moveTo>
              <a:lnTo>
                <a:pt x="1523419" y="853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3256" y="2007282"/>
        <a:ext cx="76170" cy="76170"/>
      </dsp:txXfrm>
    </dsp:sp>
    <dsp:sp modelId="{507E3F72-7EC4-4F87-9621-0EF4B16C07B9}">
      <dsp:nvSpPr>
        <dsp:cNvPr id="0" name=""/>
        <dsp:cNvSpPr/>
      </dsp:nvSpPr>
      <dsp:spPr>
        <a:xfrm>
          <a:off x="1728027" y="1005387"/>
          <a:ext cx="320899" cy="3208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775022" y="1052382"/>
        <a:ext cx="226909" cy="2269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7AF8A-5E54-46D3-A3C8-E3B19C3B8AA1}">
      <dsp:nvSpPr>
        <dsp:cNvPr id="0" name=""/>
        <dsp:cNvSpPr/>
      </dsp:nvSpPr>
      <dsp:spPr>
        <a:xfrm>
          <a:off x="3808538" y="2465244"/>
          <a:ext cx="510922" cy="510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3883361" y="2540067"/>
        <a:ext cx="361276" cy="361276"/>
      </dsp:txXfrm>
    </dsp:sp>
    <dsp:sp modelId="{C34C1E32-1BFD-489F-8434-46A0A9A1797E}">
      <dsp:nvSpPr>
        <dsp:cNvPr id="0" name=""/>
        <dsp:cNvSpPr/>
      </dsp:nvSpPr>
      <dsp:spPr>
        <a:xfrm rot="17712981">
          <a:off x="3877100" y="2017779"/>
          <a:ext cx="1030504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030504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6590" y="1997674"/>
        <a:ext cx="51525" cy="51525"/>
      </dsp:txXfrm>
    </dsp:sp>
    <dsp:sp modelId="{3F795B26-A779-4CE9-BAFC-4272CD4556A4}">
      <dsp:nvSpPr>
        <dsp:cNvPr id="0" name=""/>
        <dsp:cNvSpPr/>
      </dsp:nvSpPr>
      <dsp:spPr>
        <a:xfrm>
          <a:off x="4465244" y="1070707"/>
          <a:ext cx="510922" cy="5109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4540067" y="1145530"/>
        <a:ext cx="361276" cy="361276"/>
      </dsp:txXfrm>
    </dsp:sp>
    <dsp:sp modelId="{22CF9D65-8289-4FA0-90AD-D58616028771}">
      <dsp:nvSpPr>
        <dsp:cNvPr id="0" name=""/>
        <dsp:cNvSpPr/>
      </dsp:nvSpPr>
      <dsp:spPr>
        <a:xfrm rot="18898718">
          <a:off x="3890231" y="1679342"/>
          <a:ext cx="2417404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2417404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038498" y="1624564"/>
        <a:ext cx="120870" cy="120870"/>
      </dsp:txXfrm>
    </dsp:sp>
    <dsp:sp modelId="{1702E665-E45C-43F5-B50F-8FF15B499D5A}">
      <dsp:nvSpPr>
        <dsp:cNvPr id="0" name=""/>
        <dsp:cNvSpPr/>
      </dsp:nvSpPr>
      <dsp:spPr>
        <a:xfrm>
          <a:off x="5878406" y="393832"/>
          <a:ext cx="510922" cy="5109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5953229" y="468655"/>
        <a:ext cx="361276" cy="361276"/>
      </dsp:txXfrm>
    </dsp:sp>
    <dsp:sp modelId="{1E6126A0-3F46-438F-82DB-238C3A7911AE}">
      <dsp:nvSpPr>
        <dsp:cNvPr id="0" name=""/>
        <dsp:cNvSpPr/>
      </dsp:nvSpPr>
      <dsp:spPr>
        <a:xfrm rot="19672261">
          <a:off x="4200976" y="2303590"/>
          <a:ext cx="1036413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036413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93272" y="2283337"/>
        <a:ext cx="51820" cy="51820"/>
      </dsp:txXfrm>
    </dsp:sp>
    <dsp:sp modelId="{ACD7CFEE-032A-43B7-8D40-E82594F84845}">
      <dsp:nvSpPr>
        <dsp:cNvPr id="0" name=""/>
        <dsp:cNvSpPr/>
      </dsp:nvSpPr>
      <dsp:spPr>
        <a:xfrm>
          <a:off x="5118905" y="1642329"/>
          <a:ext cx="510922" cy="510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5193728" y="1717152"/>
        <a:ext cx="361276" cy="361276"/>
      </dsp:txXfrm>
    </dsp:sp>
    <dsp:sp modelId="{3FD4D88F-CCEE-4DAB-9536-D14F3F46D943}">
      <dsp:nvSpPr>
        <dsp:cNvPr id="0" name=""/>
        <dsp:cNvSpPr/>
      </dsp:nvSpPr>
      <dsp:spPr>
        <a:xfrm rot="20181528">
          <a:off x="4217943" y="2229982"/>
          <a:ext cx="1908308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908308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124390" y="2187932"/>
        <a:ext cx="95415" cy="95415"/>
      </dsp:txXfrm>
    </dsp:sp>
    <dsp:sp modelId="{C905635A-1349-419B-B2BB-D73C7E19F2BB}">
      <dsp:nvSpPr>
        <dsp:cNvPr id="0" name=""/>
        <dsp:cNvSpPr/>
      </dsp:nvSpPr>
      <dsp:spPr>
        <a:xfrm>
          <a:off x="6024735" y="1495113"/>
          <a:ext cx="510922" cy="5109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6099558" y="1569936"/>
        <a:ext cx="361276" cy="361276"/>
      </dsp:txXfrm>
    </dsp:sp>
    <dsp:sp modelId="{2641F3A2-EAA7-4132-8D16-8EEC47F43A26}">
      <dsp:nvSpPr>
        <dsp:cNvPr id="0" name=""/>
        <dsp:cNvSpPr/>
      </dsp:nvSpPr>
      <dsp:spPr>
        <a:xfrm rot="21534890">
          <a:off x="4319256" y="2693391"/>
          <a:ext cx="1776175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776175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162939" y="2654644"/>
        <a:ext cx="88808" cy="88808"/>
      </dsp:txXfrm>
    </dsp:sp>
    <dsp:sp modelId="{EA87DBFF-3467-44C5-B2C0-BAF7B7ADFD02}">
      <dsp:nvSpPr>
        <dsp:cNvPr id="0" name=""/>
        <dsp:cNvSpPr/>
      </dsp:nvSpPr>
      <dsp:spPr>
        <a:xfrm>
          <a:off x="6095226" y="2421930"/>
          <a:ext cx="510922" cy="5109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6170049" y="2496753"/>
        <a:ext cx="361276" cy="361276"/>
      </dsp:txXfrm>
    </dsp:sp>
    <dsp:sp modelId="{9F86BCA1-DF6D-4FBC-84DB-09D7288B5B91}">
      <dsp:nvSpPr>
        <dsp:cNvPr id="0" name=""/>
        <dsp:cNvSpPr/>
      </dsp:nvSpPr>
      <dsp:spPr>
        <a:xfrm rot="611735">
          <a:off x="4306296" y="2862623"/>
          <a:ext cx="1156508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156508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5637" y="2839368"/>
        <a:ext cx="57825" cy="57825"/>
      </dsp:txXfrm>
    </dsp:sp>
    <dsp:sp modelId="{9FAEC00E-D2FF-469C-82C3-4306841C4216}">
      <dsp:nvSpPr>
        <dsp:cNvPr id="0" name=""/>
        <dsp:cNvSpPr/>
      </dsp:nvSpPr>
      <dsp:spPr>
        <a:xfrm>
          <a:off x="5449639" y="2760394"/>
          <a:ext cx="510922" cy="5109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5524462" y="2835217"/>
        <a:ext cx="361276" cy="361276"/>
      </dsp:txXfrm>
    </dsp:sp>
    <dsp:sp modelId="{C0CDD19E-6E72-423B-BF6B-4DF551093635}">
      <dsp:nvSpPr>
        <dsp:cNvPr id="0" name=""/>
        <dsp:cNvSpPr/>
      </dsp:nvSpPr>
      <dsp:spPr>
        <a:xfrm rot="1321995">
          <a:off x="4232670" y="3160854"/>
          <a:ext cx="1865794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865794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118923" y="3119867"/>
        <a:ext cx="93289" cy="93289"/>
      </dsp:txXfrm>
    </dsp:sp>
    <dsp:sp modelId="{FAC2E698-5358-4A6E-B85C-C9772E78ED42}">
      <dsp:nvSpPr>
        <dsp:cNvPr id="0" name=""/>
        <dsp:cNvSpPr/>
      </dsp:nvSpPr>
      <dsp:spPr>
        <a:xfrm>
          <a:off x="6011675" y="3356857"/>
          <a:ext cx="510922" cy="5109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086498" y="3431680"/>
        <a:ext cx="361276" cy="361276"/>
      </dsp:txXfrm>
    </dsp:sp>
    <dsp:sp modelId="{E8CF675E-ACBA-43A5-BCE0-C8870BFB4BD0}">
      <dsp:nvSpPr>
        <dsp:cNvPr id="0" name=""/>
        <dsp:cNvSpPr/>
      </dsp:nvSpPr>
      <dsp:spPr>
        <a:xfrm rot="2324963">
          <a:off x="4104606" y="3326022"/>
          <a:ext cx="1441336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441336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89241" y="3295646"/>
        <a:ext cx="72066" cy="72066"/>
      </dsp:txXfrm>
    </dsp:sp>
    <dsp:sp modelId="{9D5D382A-2D52-4649-86AA-BF6ADDAC9458}">
      <dsp:nvSpPr>
        <dsp:cNvPr id="0" name=""/>
        <dsp:cNvSpPr/>
      </dsp:nvSpPr>
      <dsp:spPr>
        <a:xfrm>
          <a:off x="5331088" y="3687192"/>
          <a:ext cx="510922" cy="510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5405911" y="3762015"/>
        <a:ext cx="361276" cy="361276"/>
      </dsp:txXfrm>
    </dsp:sp>
    <dsp:sp modelId="{1D935DF0-63D1-47B3-88F2-7488422602DB}">
      <dsp:nvSpPr>
        <dsp:cNvPr id="0" name=""/>
        <dsp:cNvSpPr/>
      </dsp:nvSpPr>
      <dsp:spPr>
        <a:xfrm rot="2848434">
          <a:off x="3782430" y="3936298"/>
          <a:ext cx="2803326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2803326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14010" y="3871872"/>
        <a:ext cx="140166" cy="140166"/>
      </dsp:txXfrm>
    </dsp:sp>
    <dsp:sp modelId="{D3752EFA-C4B9-4D3D-AD3D-17C559B2C771}">
      <dsp:nvSpPr>
        <dsp:cNvPr id="0" name=""/>
        <dsp:cNvSpPr/>
      </dsp:nvSpPr>
      <dsp:spPr>
        <a:xfrm>
          <a:off x="6048726" y="4907744"/>
          <a:ext cx="510922" cy="5109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123549" y="4982567"/>
        <a:ext cx="361276" cy="361276"/>
      </dsp:txXfrm>
    </dsp:sp>
    <dsp:sp modelId="{D9150B66-8CA2-49ED-A306-D1CCF7488B81}">
      <dsp:nvSpPr>
        <dsp:cNvPr id="0" name=""/>
        <dsp:cNvSpPr/>
      </dsp:nvSpPr>
      <dsp:spPr>
        <a:xfrm rot="3219654">
          <a:off x="4005110" y="3336535"/>
          <a:ext cx="1032140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032140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95377" y="3316389"/>
        <a:ext cx="51607" cy="51607"/>
      </dsp:txXfrm>
    </dsp:sp>
    <dsp:sp modelId="{9AA64BAB-F16E-4520-AFC3-A4F85A4E64C2}">
      <dsp:nvSpPr>
        <dsp:cNvPr id="0" name=""/>
        <dsp:cNvSpPr/>
      </dsp:nvSpPr>
      <dsp:spPr>
        <a:xfrm>
          <a:off x="4722900" y="3708218"/>
          <a:ext cx="510922" cy="5109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4797723" y="3783041"/>
        <a:ext cx="361276" cy="361276"/>
      </dsp:txXfrm>
    </dsp:sp>
    <dsp:sp modelId="{E94F78C6-E455-49C3-B0B8-24A888D0D312}">
      <dsp:nvSpPr>
        <dsp:cNvPr id="0" name=""/>
        <dsp:cNvSpPr/>
      </dsp:nvSpPr>
      <dsp:spPr>
        <a:xfrm rot="3902307">
          <a:off x="3540862" y="3936298"/>
          <a:ext cx="2183236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2183236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577900" y="3887374"/>
        <a:ext cx="109161" cy="109161"/>
      </dsp:txXfrm>
    </dsp:sp>
    <dsp:sp modelId="{32246377-EDB0-4C46-A08C-43531DC62BF9}">
      <dsp:nvSpPr>
        <dsp:cNvPr id="0" name=""/>
        <dsp:cNvSpPr/>
      </dsp:nvSpPr>
      <dsp:spPr>
        <a:xfrm>
          <a:off x="4945500" y="4907744"/>
          <a:ext cx="510922" cy="5109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5020323" y="4982567"/>
        <a:ext cx="361276" cy="361276"/>
      </dsp:txXfrm>
    </dsp:sp>
    <dsp:sp modelId="{4BA69226-5483-4C8A-82F1-569923629BF0}">
      <dsp:nvSpPr>
        <dsp:cNvPr id="0" name=""/>
        <dsp:cNvSpPr/>
      </dsp:nvSpPr>
      <dsp:spPr>
        <a:xfrm rot="4245602">
          <a:off x="3693659" y="3596287"/>
          <a:ext cx="1355819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355819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7673" y="3568049"/>
        <a:ext cx="67790" cy="67790"/>
      </dsp:txXfrm>
    </dsp:sp>
    <dsp:sp modelId="{30E93AA0-7997-4CBA-B57E-4C7E3BF4C66E}">
      <dsp:nvSpPr>
        <dsp:cNvPr id="0" name=""/>
        <dsp:cNvSpPr/>
      </dsp:nvSpPr>
      <dsp:spPr>
        <a:xfrm>
          <a:off x="4423677" y="4227722"/>
          <a:ext cx="510922" cy="5109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4498500" y="4302545"/>
        <a:ext cx="361276" cy="361276"/>
      </dsp:txXfrm>
    </dsp:sp>
    <dsp:sp modelId="{1DCDE1FB-8007-40F1-8E06-400295B563B2}">
      <dsp:nvSpPr>
        <dsp:cNvPr id="0" name=""/>
        <dsp:cNvSpPr/>
      </dsp:nvSpPr>
      <dsp:spPr>
        <a:xfrm rot="5102859">
          <a:off x="3747598" y="3338605"/>
          <a:ext cx="740865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740865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510" y="3325741"/>
        <a:ext cx="37043" cy="37043"/>
      </dsp:txXfrm>
    </dsp:sp>
    <dsp:sp modelId="{C5A57B63-F83C-43F4-95BF-35536F5890D5}">
      <dsp:nvSpPr>
        <dsp:cNvPr id="0" name=""/>
        <dsp:cNvSpPr/>
      </dsp:nvSpPr>
      <dsp:spPr>
        <a:xfrm>
          <a:off x="3916602" y="3712359"/>
          <a:ext cx="510922" cy="510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991425" y="3787182"/>
        <a:ext cx="361276" cy="361276"/>
      </dsp:txXfrm>
    </dsp:sp>
    <dsp:sp modelId="{33A1D7F7-42D2-4584-AE77-F6C69DC444A6}">
      <dsp:nvSpPr>
        <dsp:cNvPr id="0" name=""/>
        <dsp:cNvSpPr/>
      </dsp:nvSpPr>
      <dsp:spPr>
        <a:xfrm rot="6336016">
          <a:off x="2927710" y="3771439"/>
          <a:ext cx="1682668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682668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3726978" y="3735029"/>
        <a:ext cx="84133" cy="84133"/>
      </dsp:txXfrm>
    </dsp:sp>
    <dsp:sp modelId="{8A0C15F6-F452-4839-B951-07FF947700A0}">
      <dsp:nvSpPr>
        <dsp:cNvPr id="0" name=""/>
        <dsp:cNvSpPr/>
      </dsp:nvSpPr>
      <dsp:spPr>
        <a:xfrm>
          <a:off x="3005509" y="4571838"/>
          <a:ext cx="846828" cy="8468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129524" y="4695853"/>
        <a:ext cx="598798" cy="598798"/>
      </dsp:txXfrm>
    </dsp:sp>
    <dsp:sp modelId="{FBA99BF9-7326-4D5B-AED6-76C8FD654079}">
      <dsp:nvSpPr>
        <dsp:cNvPr id="0" name=""/>
        <dsp:cNvSpPr/>
      </dsp:nvSpPr>
      <dsp:spPr>
        <a:xfrm rot="6687125">
          <a:off x="3661546" y="3163409"/>
          <a:ext cx="452545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452545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876505" y="3157753"/>
        <a:ext cx="22627" cy="22627"/>
      </dsp:txXfrm>
    </dsp:sp>
    <dsp:sp modelId="{458F769A-9BDE-4F2F-8076-BD1E013F92A7}">
      <dsp:nvSpPr>
        <dsp:cNvPr id="0" name=""/>
        <dsp:cNvSpPr/>
      </dsp:nvSpPr>
      <dsp:spPr>
        <a:xfrm>
          <a:off x="3456176" y="3361966"/>
          <a:ext cx="510922" cy="5109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530999" y="3436789"/>
        <a:ext cx="361276" cy="361276"/>
      </dsp:txXfrm>
    </dsp:sp>
    <dsp:sp modelId="{CBED5463-4D47-43C0-884E-C8CFBEA270E9}">
      <dsp:nvSpPr>
        <dsp:cNvPr id="0" name=""/>
        <dsp:cNvSpPr/>
      </dsp:nvSpPr>
      <dsp:spPr>
        <a:xfrm rot="8215884">
          <a:off x="2861642" y="3290306"/>
          <a:ext cx="1173894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173894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419242" y="3266616"/>
        <a:ext cx="58694" cy="58694"/>
      </dsp:txXfrm>
    </dsp:sp>
    <dsp:sp modelId="{985D9982-06A1-4DFB-92A6-D8E4C3A6D180}">
      <dsp:nvSpPr>
        <dsp:cNvPr id="0" name=""/>
        <dsp:cNvSpPr/>
      </dsp:nvSpPr>
      <dsp:spPr>
        <a:xfrm>
          <a:off x="2577718" y="3615761"/>
          <a:ext cx="510922" cy="5109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652541" y="3690584"/>
        <a:ext cx="361276" cy="361276"/>
      </dsp:txXfrm>
    </dsp:sp>
    <dsp:sp modelId="{02EC1220-6E51-4888-8D3A-C158EFE405D0}">
      <dsp:nvSpPr>
        <dsp:cNvPr id="0" name=""/>
        <dsp:cNvSpPr/>
      </dsp:nvSpPr>
      <dsp:spPr>
        <a:xfrm rot="9672471">
          <a:off x="3047724" y="2925493"/>
          <a:ext cx="795638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795638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425652" y="2911259"/>
        <a:ext cx="39781" cy="39781"/>
      </dsp:txXfrm>
    </dsp:sp>
    <dsp:sp modelId="{8D408326-2E32-4B5A-A387-87FF51890A61}">
      <dsp:nvSpPr>
        <dsp:cNvPr id="0" name=""/>
        <dsp:cNvSpPr/>
      </dsp:nvSpPr>
      <dsp:spPr>
        <a:xfrm>
          <a:off x="2571626" y="2886134"/>
          <a:ext cx="510922" cy="5109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646449" y="2960957"/>
        <a:ext cx="361276" cy="361276"/>
      </dsp:txXfrm>
    </dsp:sp>
    <dsp:sp modelId="{800036B1-3F94-4240-9997-BAB48377B293}">
      <dsp:nvSpPr>
        <dsp:cNvPr id="0" name=""/>
        <dsp:cNvSpPr/>
      </dsp:nvSpPr>
      <dsp:spPr>
        <a:xfrm rot="11691578">
          <a:off x="2568332" y="2486689"/>
          <a:ext cx="1269985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269985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171575" y="2460597"/>
        <a:ext cx="63499" cy="63499"/>
      </dsp:txXfrm>
    </dsp:sp>
    <dsp:sp modelId="{E97A9674-7682-4650-9FA0-6A080ECD493A}">
      <dsp:nvSpPr>
        <dsp:cNvPr id="0" name=""/>
        <dsp:cNvSpPr/>
      </dsp:nvSpPr>
      <dsp:spPr>
        <a:xfrm>
          <a:off x="2087190" y="2008527"/>
          <a:ext cx="510922" cy="510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162013" y="2083350"/>
        <a:ext cx="361276" cy="361276"/>
      </dsp:txXfrm>
    </dsp:sp>
    <dsp:sp modelId="{2263C40B-5CFA-4A9F-A360-A90808227AFC}">
      <dsp:nvSpPr>
        <dsp:cNvPr id="0" name=""/>
        <dsp:cNvSpPr/>
      </dsp:nvSpPr>
      <dsp:spPr>
        <a:xfrm rot="12613804">
          <a:off x="3054537" y="2373389"/>
          <a:ext cx="846284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846284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456522" y="2357889"/>
        <a:ext cx="42314" cy="42314"/>
      </dsp:txXfrm>
    </dsp:sp>
    <dsp:sp modelId="{F8E4DDD4-D127-4872-9890-D4B5FB6FBACF}">
      <dsp:nvSpPr>
        <dsp:cNvPr id="0" name=""/>
        <dsp:cNvSpPr/>
      </dsp:nvSpPr>
      <dsp:spPr>
        <a:xfrm>
          <a:off x="2635897" y="1781927"/>
          <a:ext cx="510922" cy="5109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710720" y="1856750"/>
        <a:ext cx="361276" cy="361276"/>
      </dsp:txXfrm>
    </dsp:sp>
    <dsp:sp modelId="{75696803-E12D-4D81-8974-81DE547F622A}">
      <dsp:nvSpPr>
        <dsp:cNvPr id="0" name=""/>
        <dsp:cNvSpPr/>
      </dsp:nvSpPr>
      <dsp:spPr>
        <a:xfrm rot="14279436">
          <a:off x="2555024" y="1737194"/>
          <a:ext cx="1795442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795442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3407859" y="1697965"/>
        <a:ext cx="89772" cy="89772"/>
      </dsp:txXfrm>
    </dsp:sp>
    <dsp:sp modelId="{02197E72-CBBA-400F-BEEE-5D0670480500}">
      <dsp:nvSpPr>
        <dsp:cNvPr id="0" name=""/>
        <dsp:cNvSpPr/>
      </dsp:nvSpPr>
      <dsp:spPr>
        <a:xfrm>
          <a:off x="2586030" y="509536"/>
          <a:ext cx="510922" cy="5109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660853" y="584359"/>
        <a:ext cx="361276" cy="361276"/>
      </dsp:txXfrm>
    </dsp:sp>
    <dsp:sp modelId="{DDD034A5-7FC0-468D-AF03-70C41401CF67}">
      <dsp:nvSpPr>
        <dsp:cNvPr id="0" name=""/>
        <dsp:cNvSpPr/>
      </dsp:nvSpPr>
      <dsp:spPr>
        <a:xfrm rot="15091591">
          <a:off x="2927188" y="1712265"/>
          <a:ext cx="1603603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603603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688899" y="1677833"/>
        <a:ext cx="80180" cy="80180"/>
      </dsp:txXfrm>
    </dsp:sp>
    <dsp:sp modelId="{87028C6E-3E00-4741-851F-39925418800D}">
      <dsp:nvSpPr>
        <dsp:cNvPr id="0" name=""/>
        <dsp:cNvSpPr/>
      </dsp:nvSpPr>
      <dsp:spPr>
        <a:xfrm>
          <a:off x="3138518" y="459679"/>
          <a:ext cx="510922" cy="5109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213341" y="534502"/>
        <a:ext cx="361276" cy="361276"/>
      </dsp:txXfrm>
    </dsp:sp>
    <dsp:sp modelId="{BF720359-07CA-4DCC-91D7-1560435C1987}">
      <dsp:nvSpPr>
        <dsp:cNvPr id="0" name=""/>
        <dsp:cNvSpPr/>
      </dsp:nvSpPr>
      <dsp:spPr>
        <a:xfrm rot="15763201">
          <a:off x="3446090" y="1946151"/>
          <a:ext cx="1039368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039368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939790" y="1925824"/>
        <a:ext cx="51968" cy="51968"/>
      </dsp:txXfrm>
    </dsp:sp>
    <dsp:sp modelId="{825EAF14-8B98-415C-8E8E-8ABFCD248608}">
      <dsp:nvSpPr>
        <dsp:cNvPr id="0" name=""/>
        <dsp:cNvSpPr/>
      </dsp:nvSpPr>
      <dsp:spPr>
        <a:xfrm>
          <a:off x="3612089" y="927451"/>
          <a:ext cx="510922" cy="5109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686912" y="1002274"/>
        <a:ext cx="361276" cy="361276"/>
      </dsp:txXfrm>
    </dsp:sp>
    <dsp:sp modelId="{C768B224-B2E8-4757-A1C4-CDC0C1D78CFE}">
      <dsp:nvSpPr>
        <dsp:cNvPr id="0" name=""/>
        <dsp:cNvSpPr/>
      </dsp:nvSpPr>
      <dsp:spPr>
        <a:xfrm rot="16717282">
          <a:off x="3382666" y="1625513"/>
          <a:ext cx="1693051" cy="11314"/>
        </a:xfrm>
        <a:custGeom>
          <a:avLst/>
          <a:gdLst/>
          <a:ahLst/>
          <a:cxnLst/>
          <a:rect l="0" t="0" r="0" b="0"/>
          <a:pathLst>
            <a:path>
              <a:moveTo>
                <a:pt x="0" y="5657"/>
              </a:moveTo>
              <a:lnTo>
                <a:pt x="1693051" y="565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186866" y="1588844"/>
        <a:ext cx="84652" cy="84652"/>
      </dsp:txXfrm>
    </dsp:sp>
    <dsp:sp modelId="{507E3F72-7EC4-4F87-9621-0EF4B16C07B9}">
      <dsp:nvSpPr>
        <dsp:cNvPr id="0" name=""/>
        <dsp:cNvSpPr/>
      </dsp:nvSpPr>
      <dsp:spPr>
        <a:xfrm>
          <a:off x="4138923" y="286174"/>
          <a:ext cx="510922" cy="510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4213746" y="360997"/>
        <a:ext cx="361276" cy="361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B12-5A0D-498D-8F5D-4F2A3A42C47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C3E5-821C-4BB7-A1E5-212C13166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B12-5A0D-498D-8F5D-4F2A3A42C47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C3E5-821C-4BB7-A1E5-212C13166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B12-5A0D-498D-8F5D-4F2A3A42C47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C3E5-821C-4BB7-A1E5-212C13166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B12-5A0D-498D-8F5D-4F2A3A42C47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C3E5-821C-4BB7-A1E5-212C13166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B12-5A0D-498D-8F5D-4F2A3A42C47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C3E5-821C-4BB7-A1E5-212C13166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B12-5A0D-498D-8F5D-4F2A3A42C47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C3E5-821C-4BB7-A1E5-212C13166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B12-5A0D-498D-8F5D-4F2A3A42C47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C3E5-821C-4BB7-A1E5-212C13166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B12-5A0D-498D-8F5D-4F2A3A42C47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C3E5-821C-4BB7-A1E5-212C13166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7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B12-5A0D-498D-8F5D-4F2A3A42C47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C3E5-821C-4BB7-A1E5-212C13166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B12-5A0D-498D-8F5D-4F2A3A42C47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C3E5-821C-4BB7-A1E5-212C13166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B12-5A0D-498D-8F5D-4F2A3A42C47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C3E5-821C-4BB7-A1E5-212C13166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4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FB12-5A0D-498D-8F5D-4F2A3A42C47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C3E5-821C-4BB7-A1E5-212C13166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2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5688678" y="-917169"/>
            <a:ext cx="19398212" cy="9723123"/>
            <a:chOff x="-5688678" y="-917169"/>
            <a:chExt cx="19398212" cy="9723123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1026274180"/>
                </p:ext>
              </p:extLst>
            </p:nvPr>
          </p:nvGraphicFramePr>
          <p:xfrm>
            <a:off x="5774572" y="2502132"/>
            <a:ext cx="3103421" cy="54032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4131448080"/>
                </p:ext>
              </p:extLst>
            </p:nvPr>
          </p:nvGraphicFramePr>
          <p:xfrm>
            <a:off x="8611980" y="3402681"/>
            <a:ext cx="3103421" cy="54032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3590998805"/>
                </p:ext>
              </p:extLst>
            </p:nvPr>
          </p:nvGraphicFramePr>
          <p:xfrm>
            <a:off x="5295205" y="-917169"/>
            <a:ext cx="3383282" cy="54032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4004580543"/>
                </p:ext>
              </p:extLst>
            </p:nvPr>
          </p:nvGraphicFramePr>
          <p:xfrm>
            <a:off x="5581534" y="-286174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-5688678" y="0"/>
              <a:ext cx="17944408" cy="6858000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59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5754260" y="-908856"/>
            <a:ext cx="19422230" cy="9723123"/>
            <a:chOff x="-5712696" y="-917169"/>
            <a:chExt cx="19422230" cy="9723123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4286959859"/>
                </p:ext>
              </p:extLst>
            </p:nvPr>
          </p:nvGraphicFramePr>
          <p:xfrm>
            <a:off x="5774572" y="2502132"/>
            <a:ext cx="3103421" cy="54032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923145523"/>
                </p:ext>
              </p:extLst>
            </p:nvPr>
          </p:nvGraphicFramePr>
          <p:xfrm>
            <a:off x="8611980" y="3402681"/>
            <a:ext cx="3103421" cy="54032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3953305377"/>
                </p:ext>
              </p:extLst>
            </p:nvPr>
          </p:nvGraphicFramePr>
          <p:xfrm>
            <a:off x="5295205" y="-917169"/>
            <a:ext cx="3383282" cy="54032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2539601958"/>
                </p:ext>
              </p:extLst>
            </p:nvPr>
          </p:nvGraphicFramePr>
          <p:xfrm>
            <a:off x="5581534" y="-286174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-5712696" y="-8314"/>
              <a:ext cx="17944408" cy="691618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97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 Youssef</dc:creator>
  <cp:lastModifiedBy>Nora Youssef</cp:lastModifiedBy>
  <cp:revision>7</cp:revision>
  <dcterms:created xsi:type="dcterms:W3CDTF">2021-05-19T10:54:08Z</dcterms:created>
  <dcterms:modified xsi:type="dcterms:W3CDTF">2021-05-19T11:21:17Z</dcterms:modified>
</cp:coreProperties>
</file>