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5DAC-941C-40D1-9091-ECF8A037A1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FA0A-60D3-49EE-B5A4-B6EC958342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 di testo 2"/>
          <p:cNvSpPr txBox="1">
            <a:spLocks noChangeArrowheads="1"/>
          </p:cNvSpPr>
          <p:nvPr/>
        </p:nvSpPr>
        <p:spPr bwMode="auto">
          <a:xfrm>
            <a:off x="2652123" y="3093004"/>
            <a:ext cx="1096917" cy="157273"/>
          </a:xfrm>
          <a:prstGeom prst="rect">
            <a:avLst/>
          </a:prstGeom>
          <a:solidFill>
            <a:srgbClr val="FFFFFF"/>
          </a:solidFill>
          <a:ln w="0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 smtClean="0">
                <a:latin typeface="Calibri" charset="0"/>
                <a:ea typeface="Droid Sans Fallback" charset="0"/>
                <a:cs typeface="Times New Roman" charset="0"/>
              </a:rPr>
              <a:t>Data</a:t>
            </a:r>
            <a:r>
              <a:rPr lang="en-GB" sz="1100" i="1" dirty="0" smtClean="0">
                <a:latin typeface="Calibri" charset="0"/>
                <a:ea typeface="Droid Sans Fallback" charset="0"/>
                <a:cs typeface="Times New Roman" charset="0"/>
              </a:rPr>
              <a:t> </a:t>
            </a:r>
            <a:r>
              <a:rPr lang="en-GB" sz="1100" i="1" dirty="0" smtClean="0">
                <a:latin typeface="Calibri" charset="0"/>
                <a:ea typeface="Droid Sans Fallback" charset="0"/>
                <a:cs typeface="Times New Roman" charset="0"/>
              </a:rPr>
              <a:t>Normalization</a:t>
            </a:r>
            <a:endParaRPr lang="en-GB" sz="1100" i="1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496569" y="3142176"/>
            <a:ext cx="1185173" cy="13303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>
                <a:latin typeface="Calibri" charset="0"/>
                <a:ea typeface="Droid Sans Fallback" charset="0"/>
                <a:cs typeface="Times New Roman" charset="0"/>
              </a:rPr>
              <a:t>Rental Duration</a:t>
            </a:r>
          </a:p>
        </p:txBody>
      </p:sp>
      <p:sp>
        <p:nvSpPr>
          <p:cNvPr id="35" name="Text Box 46"/>
          <p:cNvSpPr txBox="1">
            <a:spLocks noChangeAspect="1" noChangeArrowheads="1"/>
          </p:cNvSpPr>
          <p:nvPr/>
        </p:nvSpPr>
        <p:spPr bwMode="auto">
          <a:xfrm>
            <a:off x="4546807" y="3549534"/>
            <a:ext cx="1179509" cy="136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34290" rIns="0" bIns="34290" anchor="ctr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100" dirty="0">
                <a:solidFill>
                  <a:srgbClr val="252525"/>
                </a:solidFill>
                <a:latin typeface="Calibri" charset="0"/>
                <a:ea typeface="Droid Sans Fallback" charset="0"/>
                <a:cs typeface="Times New Roman" charset="0"/>
              </a:rPr>
              <a:t>Route length</a:t>
            </a:r>
            <a:endParaRPr lang="en-GB" sz="11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sp>
        <p:nvSpPr>
          <p:cNvPr id="36" name="Text Box 47"/>
          <p:cNvSpPr txBox="1">
            <a:spLocks noChangeAspect="1" noChangeArrowheads="1"/>
          </p:cNvSpPr>
          <p:nvPr/>
        </p:nvSpPr>
        <p:spPr bwMode="auto">
          <a:xfrm>
            <a:off x="4516278" y="4106487"/>
            <a:ext cx="933640" cy="1246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34290" rIns="0" bIns="3429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>
                <a:solidFill>
                  <a:srgbClr val="252525"/>
                </a:solidFill>
                <a:latin typeface="Calibri" charset="0"/>
                <a:ea typeface="Droid Sans Fallback" charset="0"/>
                <a:cs typeface="Times New Roman" charset="0"/>
              </a:rPr>
              <a:t>Users’ Habits</a:t>
            </a:r>
            <a:endParaRPr lang="en-GB" sz="11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1213658" y="4513824"/>
            <a:ext cx="1404851" cy="4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1st Stage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Data collection</a:t>
            </a:r>
          </a:p>
        </p:txBody>
      </p:sp>
      <p:sp>
        <p:nvSpPr>
          <p:cNvPr id="40" name="Rectangle 101"/>
          <p:cNvSpPr>
            <a:spLocks noChangeArrowheads="1"/>
          </p:cNvSpPr>
          <p:nvPr/>
        </p:nvSpPr>
        <p:spPr bwMode="auto">
          <a:xfrm>
            <a:off x="114300" y="1072077"/>
            <a:ext cx="18659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it-IT" sz="1350" dirty="0">
              <a:latin typeface="Arial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it-IT" sz="1350" dirty="0">
                <a:latin typeface="Arial" charset="0"/>
              </a:rPr>
              <a:t> </a:t>
            </a:r>
          </a:p>
        </p:txBody>
      </p:sp>
      <p:pic>
        <p:nvPicPr>
          <p:cNvPr id="59" name="Immagine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1" b="17199"/>
          <a:stretch/>
        </p:blipFill>
        <p:spPr>
          <a:xfrm>
            <a:off x="1255518" y="2771504"/>
            <a:ext cx="772785" cy="506948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6" b="17462"/>
          <a:stretch/>
        </p:blipFill>
        <p:spPr>
          <a:xfrm>
            <a:off x="1274956" y="3313911"/>
            <a:ext cx="736724" cy="538913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 rotWithShape="1">
          <a:blip r:embed="rId4"/>
          <a:srcRect l="10742" r="9264"/>
          <a:stretch/>
        </p:blipFill>
        <p:spPr>
          <a:xfrm>
            <a:off x="3674228" y="3157050"/>
            <a:ext cx="631769" cy="891247"/>
          </a:xfrm>
          <a:prstGeom prst="rect">
            <a:avLst/>
          </a:prstGeom>
        </p:spPr>
      </p:pic>
      <p:sp>
        <p:nvSpPr>
          <p:cNvPr id="73" name="Text Box 46"/>
          <p:cNvSpPr txBox="1">
            <a:spLocks noChangeAspect="1" noChangeArrowheads="1"/>
          </p:cNvSpPr>
          <p:nvPr/>
        </p:nvSpPr>
        <p:spPr bwMode="auto">
          <a:xfrm>
            <a:off x="4557890" y="3788266"/>
            <a:ext cx="1179509" cy="2101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34290" rIns="0" bIns="34290" anchor="ctr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100" dirty="0" smtClean="0">
                <a:solidFill>
                  <a:srgbClr val="252525"/>
                </a:solidFill>
                <a:latin typeface="Calibri" charset="0"/>
                <a:ea typeface="Droid Sans Fallback" charset="0"/>
                <a:cs typeface="Times New Roman" charset="0"/>
              </a:rPr>
              <a:t>Driving Habits</a:t>
            </a:r>
            <a:endParaRPr lang="en-GB" sz="11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4538751" y="2779185"/>
            <a:ext cx="1105593" cy="15520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>
                <a:latin typeface="Calibri" charset="0"/>
                <a:ea typeface="Droid Sans Fallback" charset="0"/>
                <a:cs typeface="Times New Roman" charset="0"/>
              </a:rPr>
              <a:t>Rental Duration</a:t>
            </a:r>
          </a:p>
        </p:txBody>
      </p:sp>
      <p:sp>
        <p:nvSpPr>
          <p:cNvPr id="76" name="Text Box 51"/>
          <p:cNvSpPr txBox="1">
            <a:spLocks noChangeArrowheads="1"/>
          </p:cNvSpPr>
          <p:nvPr/>
        </p:nvSpPr>
        <p:spPr bwMode="auto">
          <a:xfrm>
            <a:off x="4441767" y="4516590"/>
            <a:ext cx="1185951" cy="4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200" dirty="0" smtClean="0">
                <a:latin typeface="Calibri" charset="0"/>
                <a:ea typeface="Droid Sans Fallback" charset="0"/>
                <a:cs typeface="Times New Roman" charset="0"/>
              </a:rPr>
              <a:t>3rd </a:t>
            </a: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Stage</a:t>
            </a:r>
          </a:p>
          <a:p>
            <a:pPr algn="ctr">
              <a:lnSpc>
                <a:spcPct val="107000"/>
              </a:lnSpc>
            </a:pP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Data </a:t>
            </a:r>
            <a:r>
              <a:rPr lang="en-GB" sz="1200" dirty="0" smtClean="0">
                <a:latin typeface="Calibri" charset="0"/>
                <a:ea typeface="Droid Sans Fallback" charset="0"/>
                <a:cs typeface="Times New Roman" charset="0"/>
              </a:rPr>
              <a:t>Analysis</a:t>
            </a:r>
            <a:endParaRPr lang="en-GB" sz="12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pic>
        <p:nvPicPr>
          <p:cNvPr id="77" name="Immagin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814" y="2696960"/>
            <a:ext cx="421229" cy="296495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897" y="3032240"/>
            <a:ext cx="421229" cy="296495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017" y="3431251"/>
            <a:ext cx="421229" cy="296495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581" y="3772073"/>
            <a:ext cx="421229" cy="296495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580" y="4087956"/>
            <a:ext cx="421229" cy="296495"/>
          </a:xfrm>
          <a:prstGeom prst="rect">
            <a:avLst/>
          </a:prstGeom>
        </p:spPr>
      </p:pic>
      <p:cxnSp>
        <p:nvCxnSpPr>
          <p:cNvPr id="84" name="Connettore 4 83"/>
          <p:cNvCxnSpPr>
            <a:endCxn id="75" idx="1"/>
          </p:cNvCxnSpPr>
          <p:nvPr/>
        </p:nvCxnSpPr>
        <p:spPr>
          <a:xfrm rot="5400000" flipH="1" flipV="1">
            <a:off x="4110144" y="2745070"/>
            <a:ext cx="316887" cy="5403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/>
          <p:nvPr/>
        </p:nvCxnSpPr>
        <p:spPr>
          <a:xfrm>
            <a:off x="4246882" y="3278909"/>
            <a:ext cx="34174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4 95"/>
          <p:cNvCxnSpPr>
            <a:endCxn id="35" idx="1"/>
          </p:cNvCxnSpPr>
          <p:nvPr/>
        </p:nvCxnSpPr>
        <p:spPr>
          <a:xfrm flipV="1">
            <a:off x="4314308" y="3617672"/>
            <a:ext cx="232499" cy="16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4 106"/>
          <p:cNvCxnSpPr>
            <a:endCxn id="73" idx="1"/>
          </p:cNvCxnSpPr>
          <p:nvPr/>
        </p:nvCxnSpPr>
        <p:spPr>
          <a:xfrm>
            <a:off x="4305995" y="3765665"/>
            <a:ext cx="251895" cy="1276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33"/>
          <p:cNvCxnSpPr>
            <a:cxnSpLocks noChangeShapeType="1"/>
          </p:cNvCxnSpPr>
          <p:nvPr/>
        </p:nvCxnSpPr>
        <p:spPr bwMode="auto">
          <a:xfrm>
            <a:off x="1180409" y="2721958"/>
            <a:ext cx="20318" cy="222873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3"/>
          <p:cNvCxnSpPr>
            <a:cxnSpLocks noChangeShapeType="1"/>
          </p:cNvCxnSpPr>
          <p:nvPr/>
        </p:nvCxnSpPr>
        <p:spPr bwMode="auto">
          <a:xfrm>
            <a:off x="2621269" y="2716415"/>
            <a:ext cx="20318" cy="222873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2687783" y="4516594"/>
            <a:ext cx="1676399" cy="4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200" dirty="0" smtClean="0">
                <a:latin typeface="Calibri" charset="0"/>
                <a:ea typeface="Droid Sans Fallback" charset="0"/>
                <a:cs typeface="Times New Roman" charset="0"/>
              </a:rPr>
              <a:t>2nd </a:t>
            </a: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Stage</a:t>
            </a:r>
          </a:p>
          <a:p>
            <a:pPr algn="ctr">
              <a:lnSpc>
                <a:spcPct val="107000"/>
              </a:lnSpc>
            </a:pP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Data </a:t>
            </a:r>
            <a:r>
              <a:rPr lang="en-GB" sz="1200" dirty="0">
                <a:latin typeface="Calibri" charset="0"/>
                <a:ea typeface="Droid Sans Fallback" charset="0"/>
                <a:cs typeface="Times New Roman" charset="0"/>
              </a:rPr>
              <a:t>Normalization</a:t>
            </a:r>
            <a:r>
              <a:rPr lang="en-GB" sz="1200" dirty="0" smtClean="0">
                <a:latin typeface="Calibri" charset="0"/>
                <a:ea typeface="Droid Sans Fallback" charset="0"/>
                <a:cs typeface="Times New Roman" charset="0"/>
              </a:rPr>
              <a:t> and Storage</a:t>
            </a:r>
            <a:endParaRPr lang="en-GB" sz="12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sp>
        <p:nvSpPr>
          <p:cNvPr id="28" name="Casella di testo 2"/>
          <p:cNvSpPr txBox="1">
            <a:spLocks noChangeArrowheads="1"/>
          </p:cNvSpPr>
          <p:nvPr/>
        </p:nvSpPr>
        <p:spPr bwMode="auto">
          <a:xfrm>
            <a:off x="3513874" y="4012946"/>
            <a:ext cx="941752" cy="168356"/>
          </a:xfrm>
          <a:prstGeom prst="rect">
            <a:avLst/>
          </a:prstGeom>
          <a:solidFill>
            <a:srgbClr val="FFFFFF"/>
          </a:solidFill>
          <a:ln w="0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 smtClean="0">
                <a:latin typeface="Calibri" charset="0"/>
                <a:ea typeface="Droid Sans Fallback" charset="0"/>
                <a:cs typeface="Times New Roman" charset="0"/>
              </a:rPr>
              <a:t>Data Lake</a:t>
            </a:r>
            <a:endParaRPr lang="en-GB" sz="11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>
            <a:off x="4379889" y="2774605"/>
            <a:ext cx="14774" cy="219455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Connettore 4 109"/>
          <p:cNvCxnSpPr/>
          <p:nvPr/>
        </p:nvCxnSpPr>
        <p:spPr>
          <a:xfrm>
            <a:off x="4264431" y="3890356"/>
            <a:ext cx="288791" cy="278477"/>
          </a:xfrm>
          <a:prstGeom prst="bentConnector3">
            <a:avLst>
              <a:gd name="adj1" fmla="val 298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1" b="13402"/>
          <a:stretch/>
        </p:blipFill>
        <p:spPr>
          <a:xfrm>
            <a:off x="2766753" y="3358342"/>
            <a:ext cx="645067" cy="448887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>
            <a:off x="3374967" y="3466407"/>
            <a:ext cx="299258" cy="24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2" t="30788" r="32121" b="30303"/>
          <a:stretch/>
        </p:blipFill>
        <p:spPr>
          <a:xfrm>
            <a:off x="1354977" y="3915295"/>
            <a:ext cx="508864" cy="415637"/>
          </a:xfrm>
          <a:prstGeom prst="rect">
            <a:avLst/>
          </a:prstGeom>
        </p:spPr>
      </p:pic>
      <p:sp>
        <p:nvSpPr>
          <p:cNvPr id="41" name="Casella di testo 2"/>
          <p:cNvSpPr txBox="1">
            <a:spLocks noChangeArrowheads="1"/>
          </p:cNvSpPr>
          <p:nvPr/>
        </p:nvSpPr>
        <p:spPr bwMode="auto">
          <a:xfrm>
            <a:off x="1255583" y="4381479"/>
            <a:ext cx="697908" cy="124021"/>
          </a:xfrm>
          <a:prstGeom prst="rect">
            <a:avLst/>
          </a:prstGeom>
          <a:solidFill>
            <a:srgbClr val="FFFFFF"/>
          </a:solidFill>
          <a:ln w="0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100" dirty="0" smtClean="0">
                <a:latin typeface="Calibri" charset="0"/>
                <a:ea typeface="Droid Sans Fallback" charset="0"/>
                <a:cs typeface="Times New Roman" charset="0"/>
              </a:rPr>
              <a:t>Others</a:t>
            </a:r>
            <a:endParaRPr lang="en-GB" sz="1100" dirty="0">
              <a:latin typeface="Calibri" charset="0"/>
              <a:ea typeface="Droid Sans Fallback" charset="0"/>
              <a:cs typeface="Times New Roman" charset="0"/>
            </a:endParaRPr>
          </a:p>
        </p:txBody>
      </p:sp>
      <p:cxnSp>
        <p:nvCxnSpPr>
          <p:cNvPr id="15" name="Connettore 2 14"/>
          <p:cNvCxnSpPr>
            <a:stCxn id="60" idx="3"/>
            <a:endCxn id="4" idx="1"/>
          </p:cNvCxnSpPr>
          <p:nvPr/>
        </p:nvCxnSpPr>
        <p:spPr>
          <a:xfrm flipV="1">
            <a:off x="2011680" y="3582786"/>
            <a:ext cx="755073" cy="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3"/>
            <a:endCxn id="4" idx="1"/>
          </p:cNvCxnSpPr>
          <p:nvPr/>
        </p:nvCxnSpPr>
        <p:spPr>
          <a:xfrm flipV="1">
            <a:off x="1863841" y="3582786"/>
            <a:ext cx="902912" cy="54032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59" idx="3"/>
            <a:endCxn id="4" idx="1"/>
          </p:cNvCxnSpPr>
          <p:nvPr/>
        </p:nvCxnSpPr>
        <p:spPr>
          <a:xfrm>
            <a:off x="2028303" y="3024978"/>
            <a:ext cx="738450" cy="557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Droid Sans Fallback</vt:lpstr>
      <vt:lpstr>Times New Roman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Dany</dc:creator>
  <cp:lastModifiedBy>Dany</cp:lastModifiedBy>
  <cp:revision>16</cp:revision>
  <dcterms:created xsi:type="dcterms:W3CDTF">2017-03-06T17:02:07Z</dcterms:created>
  <dcterms:modified xsi:type="dcterms:W3CDTF">2017-03-10T10:48:43Z</dcterms:modified>
</cp:coreProperties>
</file>