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85068" autoAdjust="0"/>
  </p:normalViewPr>
  <p:slideViewPr>
    <p:cSldViewPr snapToGrid="0">
      <p:cViewPr>
        <p:scale>
          <a:sx n="66" d="100"/>
          <a:sy n="66" d="100"/>
        </p:scale>
        <p:origin x="1642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6DE61-F01F-42E1-8872-8A3B498265D4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9AAD-1F15-4C53-8F93-A9B74E61A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rag_(physics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https://en.wikipedia.org/wiki/Drag_(physics)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A9AAD-1F15-4C53-8F93-A9B74E61AD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05F2-F69F-43C2-B32D-0FBE8D32123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718A-C77C-4A5B-A997-C940423A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7028" r="7760" b="10077"/>
          <a:stretch/>
        </p:blipFill>
        <p:spPr>
          <a:xfrm>
            <a:off x="2100127" y="1253727"/>
            <a:ext cx="4047618" cy="313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729" y="2542306"/>
            <a:ext cx="102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 Strength</a:t>
            </a:r>
            <a:endParaRPr 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3736" y="4388556"/>
            <a:ext cx="1020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Distance</a:t>
            </a:r>
            <a:endParaRPr 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4595" y="4325439"/>
            <a:ext cx="1020398" cy="31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9304" y="1174830"/>
            <a:ext cx="1020398" cy="31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36368" y="2661806"/>
                <a:ext cx="2198588" cy="39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68" y="2661806"/>
                <a:ext cx="2198588" cy="398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1079729" y="4741451"/>
            <a:ext cx="5180033" cy="988017"/>
            <a:chOff x="1536192" y="2779776"/>
            <a:chExt cx="8948928" cy="1706880"/>
          </a:xfrm>
        </p:grpSpPr>
        <p:sp>
          <p:nvSpPr>
            <p:cNvPr id="11" name="정육면체 10"/>
            <p:cNvSpPr/>
            <p:nvPr/>
          </p:nvSpPr>
          <p:spPr>
            <a:xfrm>
              <a:off x="1536192" y="2779776"/>
              <a:ext cx="1706880" cy="170688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2798064" y="2779776"/>
              <a:ext cx="7687056" cy="1706880"/>
            </a:xfrm>
            <a:prstGeom prst="cub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060192" y="3328245"/>
              <a:ext cx="1231392" cy="609942"/>
            </a:xfrm>
            <a:prstGeom prst="rightArrow">
              <a:avLst/>
            </a:prstGeom>
            <a:solidFill>
              <a:srgbClr val="F244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16536" y="2848937"/>
            <a:ext cx="9217152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/>
              <a:t>바람의 세기는 바람이 발생하는 지점에 가까울수록 강함</a:t>
            </a:r>
            <a:endParaRPr lang="en-US" altLang="ko-KR" sz="160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mtClean="0"/>
              <a:t>발생 지점으로 부터 멀어질수록 급격하게 감소</a:t>
            </a:r>
            <a:endParaRPr lang="en-US" altLang="ko-KR" sz="160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smtClean="0"/>
              <a:t>Object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wind area </a:t>
            </a:r>
            <a:r>
              <a:rPr lang="ko-KR" altLang="en-US" sz="1600" smtClean="0"/>
              <a:t>안에 잇을 때 바람의 영향을 받음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622909" y="4325439"/>
            <a:ext cx="102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02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정육면체 8"/>
          <p:cNvSpPr/>
          <p:nvPr/>
        </p:nvSpPr>
        <p:spPr>
          <a:xfrm rot="16200000">
            <a:off x="1550045" y="5226572"/>
            <a:ext cx="972038" cy="97203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정육면체 9"/>
          <p:cNvSpPr/>
          <p:nvPr/>
        </p:nvSpPr>
        <p:spPr>
          <a:xfrm rot="16200000">
            <a:off x="-152757" y="2805156"/>
            <a:ext cx="4377642" cy="972038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1685436" y="4806415"/>
            <a:ext cx="701256" cy="347351"/>
          </a:xfrm>
          <a:prstGeom prst="rightArrow">
            <a:avLst/>
          </a:prstGeom>
          <a:solidFill>
            <a:srgbClr val="F244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110219" y="2870522"/>
            <a:ext cx="0" cy="87967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884513" y="3084653"/>
            <a:ext cx="451413" cy="45141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2804160" y="2020170"/>
            <a:ext cx="6754368" cy="1528052"/>
            <a:chOff x="2804160" y="768096"/>
            <a:chExt cx="6754368" cy="15280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04160" y="768096"/>
                  <a:ext cx="6754368" cy="668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60" y="768096"/>
                  <a:ext cx="6754368" cy="6685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804160" y="1627632"/>
                  <a:ext cx="6754368" cy="668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60" y="1627632"/>
                  <a:ext cx="6754368" cy="6685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596640" y="4064971"/>
            <a:ext cx="95585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/>
              <a:t>공기 저항이 존재 하지 않으면 왼쪽 그림에서 공이 무한하게 진동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/>
              <a:t>공기 저항력을 구현해 실제 환경과 유사한 현상이 일어나도록 함</a:t>
            </a:r>
            <a:endParaRPr lang="en-US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mtClean="0"/>
              <a:t>공기 저항력은 물체의 속도의 제곱에 비례</a:t>
            </a:r>
            <a:endParaRPr lang="en-US" altLang="ko-KR" smtClean="0"/>
          </a:p>
        </p:txBody>
      </p:sp>
      <p:sp>
        <p:nvSpPr>
          <p:cNvPr id="20" name="TextBox 19"/>
          <p:cNvSpPr txBox="1"/>
          <p:nvPr/>
        </p:nvSpPr>
        <p:spPr>
          <a:xfrm>
            <a:off x="3596640" y="1408034"/>
            <a:ext cx="239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Drag Equation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467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AC0F43FD9BF964199581D56114B4C27" ma:contentTypeVersion="10" ma:contentTypeDescription="새 문서를 만듭니다." ma:contentTypeScope="" ma:versionID="ee838e45a38c58dcc61db522ed75a67f">
  <xsd:schema xmlns:xsd="http://www.w3.org/2001/XMLSchema" xmlns:xs="http://www.w3.org/2001/XMLSchema" xmlns:p="http://schemas.microsoft.com/office/2006/metadata/properties" xmlns:ns3="af16c2e8-b6bd-4b6b-b669-c2f78501a31f" targetNamespace="http://schemas.microsoft.com/office/2006/metadata/properties" ma:root="true" ma:fieldsID="d202d7ef5517e3e7d520d0df3b94d152" ns3:_="">
    <xsd:import namespace="af16c2e8-b6bd-4b6b-b669-c2f78501a3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6c2e8-b6bd-4b6b-b669-c2f78501a3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485AE6-FAC6-4915-9405-791CCC34BB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6c2e8-b6bd-4b6b-b669-c2f78501a3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CEF610-F08C-430B-8DC8-8EC2168B05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64051E-3B1F-4705-8B59-C6036E8BD5E7}">
  <ds:schemaRefs>
    <ds:schemaRef ds:uri="http://www.w3.org/XML/1998/namespace"/>
    <ds:schemaRef ds:uri="http://schemas.microsoft.com/office/infopath/2007/PartnerControls"/>
    <ds:schemaRef ds:uri="af16c2e8-b6bd-4b6b-b669-c2f78501a31f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127</Words>
  <Application>Microsoft Office PowerPoint</Application>
  <PresentationFormat>와이드스크린</PresentationFormat>
  <Paragraphs>17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나눔스퀘어 Bold</vt:lpstr>
      <vt:lpstr>나눔스퀘어 ExtraBold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김진수(컴퓨터공학과)</dc:creator>
  <cp:lastModifiedBy>김진수(컴퓨터공학과)</cp:lastModifiedBy>
  <cp:revision>4</cp:revision>
  <dcterms:created xsi:type="dcterms:W3CDTF">2020-06-25T10:44:27Z</dcterms:created>
  <dcterms:modified xsi:type="dcterms:W3CDTF">2020-06-25T11:18:42Z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0x0101009AC0F43FD9BF964199581D56114B4C27</vt:lpwstr>
  </property>
</Properties>
</file>