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59" r:id="rId6"/>
    <p:sldId id="260" r:id="rId7"/>
    <p:sldId id="258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C8372-E4B4-42C7-B893-B76ED21B54B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2DC2D-0D6F-43E8-A6B3-B1E44FE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9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4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9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5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5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3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7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9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CDC74-D680-4B38-8B3F-ACDC0215509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39656-7F36-44B8-809C-3F6E3107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2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원통 27"/>
          <p:cNvSpPr/>
          <p:nvPr/>
        </p:nvSpPr>
        <p:spPr>
          <a:xfrm>
            <a:off x="3894831" y="4787791"/>
            <a:ext cx="511444" cy="1477413"/>
          </a:xfrm>
          <a:prstGeom prst="can">
            <a:avLst>
              <a:gd name="adj" fmla="val 37121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930351" cy="627998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Fucntion #1</a:t>
            </a:r>
            <a:endParaRPr 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6592" y="993124"/>
            <a:ext cx="5799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공이 떨어지면서 물레방아를 작동시킨다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떨어진 공에 의해 물레방아가 굴러가면서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안에 있던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구슬들이 떨어져 나온다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760153" y="1544843"/>
            <a:ext cx="335280" cy="335280"/>
          </a:xfrm>
          <a:prstGeom prst="ellipse">
            <a:avLst/>
          </a:prstGeom>
          <a:solidFill>
            <a:srgbClr val="7F7F7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타원 14"/>
          <p:cNvSpPr/>
          <p:nvPr/>
        </p:nvSpPr>
        <p:spPr>
          <a:xfrm>
            <a:off x="1685337" y="2557299"/>
            <a:ext cx="3011353" cy="301135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원통 15"/>
          <p:cNvSpPr/>
          <p:nvPr/>
        </p:nvSpPr>
        <p:spPr>
          <a:xfrm>
            <a:off x="1685337" y="1927994"/>
            <a:ext cx="511444" cy="2103678"/>
          </a:xfrm>
          <a:prstGeom prst="can">
            <a:avLst>
              <a:gd name="adj" fmla="val 37121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4095477">
            <a:off x="3089327" y="2576814"/>
            <a:ext cx="209994" cy="2969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 rot="20205546">
            <a:off x="3086017" y="2576813"/>
            <a:ext cx="209994" cy="2969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3061733" y="3927001"/>
            <a:ext cx="262613" cy="2626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26487" y="1040995"/>
            <a:ext cx="1306" cy="366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250902" y="5170514"/>
            <a:ext cx="335280" cy="33528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타원 21"/>
          <p:cNvSpPr/>
          <p:nvPr/>
        </p:nvSpPr>
        <p:spPr>
          <a:xfrm>
            <a:off x="2872640" y="5182512"/>
            <a:ext cx="335280" cy="335280"/>
          </a:xfrm>
          <a:prstGeom prst="ellipse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타원 22"/>
          <p:cNvSpPr/>
          <p:nvPr/>
        </p:nvSpPr>
        <p:spPr>
          <a:xfrm rot="151292">
            <a:off x="3050060" y="4847232"/>
            <a:ext cx="335280" cy="33528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타원 23"/>
          <p:cNvSpPr/>
          <p:nvPr/>
        </p:nvSpPr>
        <p:spPr>
          <a:xfrm>
            <a:off x="2515831" y="5085164"/>
            <a:ext cx="335280" cy="335280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타원 24"/>
          <p:cNvSpPr/>
          <p:nvPr/>
        </p:nvSpPr>
        <p:spPr>
          <a:xfrm>
            <a:off x="2704924" y="4772041"/>
            <a:ext cx="335280" cy="33528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타원 25"/>
          <p:cNvSpPr/>
          <p:nvPr/>
        </p:nvSpPr>
        <p:spPr>
          <a:xfrm>
            <a:off x="2948978" y="4489289"/>
            <a:ext cx="335280" cy="33528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타원 26"/>
          <p:cNvSpPr/>
          <p:nvPr/>
        </p:nvSpPr>
        <p:spPr>
          <a:xfrm>
            <a:off x="2214374" y="4880894"/>
            <a:ext cx="335280" cy="335280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타원 28"/>
          <p:cNvSpPr/>
          <p:nvPr/>
        </p:nvSpPr>
        <p:spPr>
          <a:xfrm>
            <a:off x="3181213" y="3487547"/>
            <a:ext cx="335280" cy="335280"/>
          </a:xfrm>
          <a:prstGeom prst="ellipse">
            <a:avLst/>
          </a:prstGeom>
          <a:solidFill>
            <a:srgbClr val="7F7F7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타원 29"/>
          <p:cNvSpPr/>
          <p:nvPr/>
        </p:nvSpPr>
        <p:spPr>
          <a:xfrm>
            <a:off x="3538022" y="3361969"/>
            <a:ext cx="335280" cy="335280"/>
          </a:xfrm>
          <a:prstGeom prst="ellipse">
            <a:avLst/>
          </a:prstGeom>
          <a:solidFill>
            <a:srgbClr val="7F7F7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타원 30"/>
          <p:cNvSpPr/>
          <p:nvPr/>
        </p:nvSpPr>
        <p:spPr>
          <a:xfrm>
            <a:off x="3038072" y="3152267"/>
            <a:ext cx="335280" cy="335280"/>
          </a:xfrm>
          <a:prstGeom prst="ellipse">
            <a:avLst/>
          </a:prstGeom>
          <a:solidFill>
            <a:srgbClr val="7F7F7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타원 31"/>
          <p:cNvSpPr/>
          <p:nvPr/>
        </p:nvSpPr>
        <p:spPr>
          <a:xfrm>
            <a:off x="1731314" y="4075433"/>
            <a:ext cx="335280" cy="335280"/>
          </a:xfrm>
          <a:prstGeom prst="ellipse">
            <a:avLst/>
          </a:prstGeom>
          <a:solidFill>
            <a:srgbClr val="7F7F7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타원 32"/>
          <p:cNvSpPr/>
          <p:nvPr/>
        </p:nvSpPr>
        <p:spPr>
          <a:xfrm>
            <a:off x="3381147" y="3015461"/>
            <a:ext cx="335280" cy="335280"/>
          </a:xfrm>
          <a:prstGeom prst="ellipse">
            <a:avLst/>
          </a:prstGeom>
          <a:solidFill>
            <a:srgbClr val="7F7F7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5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930351" cy="627998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Fucntion #2</a:t>
            </a:r>
            <a:endParaRPr 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46592" y="993124"/>
            <a:ext cx="5799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물레방아에서 나온 구슬들이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굴러가다가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도르래와 연결된 양동이에 떨어지게 되고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구슬들이 양동이에 들어가면 비로소 도르래가 작동한다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반대편 도르래와 연결된 물체가 올라가면서 공을 굴린다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 rot="1029399">
            <a:off x="5704486" y="4255734"/>
            <a:ext cx="5745537" cy="2061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타원 65"/>
          <p:cNvSpPr/>
          <p:nvPr/>
        </p:nvSpPr>
        <p:spPr>
          <a:xfrm>
            <a:off x="5768666" y="3067268"/>
            <a:ext cx="335280" cy="335280"/>
          </a:xfrm>
          <a:prstGeom prst="ellipse">
            <a:avLst/>
          </a:prstGeom>
          <a:solidFill>
            <a:srgbClr val="7F7F7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직사각형 66"/>
          <p:cNvSpPr/>
          <p:nvPr/>
        </p:nvSpPr>
        <p:spPr>
          <a:xfrm rot="1067510">
            <a:off x="6011471" y="3385709"/>
            <a:ext cx="97952" cy="2870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6271978" y="3307903"/>
            <a:ext cx="434328" cy="139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2811100" y="1504884"/>
            <a:ext cx="820555" cy="820555"/>
          </a:xfrm>
          <a:prstGeom prst="ellipse">
            <a:avLst/>
          </a:prstGeom>
          <a:solidFill>
            <a:srgbClr val="7F7F7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타원 69"/>
          <p:cNvSpPr/>
          <p:nvPr/>
        </p:nvSpPr>
        <p:spPr>
          <a:xfrm>
            <a:off x="3667588" y="1497588"/>
            <a:ext cx="820555" cy="820555"/>
          </a:xfrm>
          <a:prstGeom prst="ellipse">
            <a:avLst/>
          </a:prstGeom>
          <a:solidFill>
            <a:srgbClr val="7F7F7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타원 70"/>
          <p:cNvSpPr/>
          <p:nvPr/>
        </p:nvSpPr>
        <p:spPr>
          <a:xfrm>
            <a:off x="4516667" y="1514214"/>
            <a:ext cx="820555" cy="820555"/>
          </a:xfrm>
          <a:prstGeom prst="ellipse">
            <a:avLst/>
          </a:prstGeom>
          <a:solidFill>
            <a:srgbClr val="7F7F7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직선 연결선 6"/>
          <p:cNvCxnSpPr>
            <a:stCxn id="71" idx="6"/>
          </p:cNvCxnSpPr>
          <p:nvPr/>
        </p:nvCxnSpPr>
        <p:spPr>
          <a:xfrm>
            <a:off x="5337222" y="1924492"/>
            <a:ext cx="0" cy="30298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endCxn id="69" idx="0"/>
          </p:cNvCxnSpPr>
          <p:nvPr/>
        </p:nvCxnSpPr>
        <p:spPr>
          <a:xfrm flipH="1" flipV="1">
            <a:off x="3221378" y="1504884"/>
            <a:ext cx="1705567" cy="4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2811100" y="1915161"/>
            <a:ext cx="0" cy="994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 rot="1029399">
            <a:off x="128601" y="2527043"/>
            <a:ext cx="2292834" cy="2061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원통 74"/>
          <p:cNvSpPr/>
          <p:nvPr/>
        </p:nvSpPr>
        <p:spPr>
          <a:xfrm>
            <a:off x="2437138" y="2837199"/>
            <a:ext cx="747923" cy="1042559"/>
          </a:xfrm>
          <a:prstGeom prst="can">
            <a:avLst>
              <a:gd name="adj" fmla="val 37121"/>
            </a:avLst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2444603" y="3492160"/>
            <a:ext cx="335280" cy="33528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타원 76"/>
          <p:cNvSpPr/>
          <p:nvPr/>
        </p:nvSpPr>
        <p:spPr>
          <a:xfrm>
            <a:off x="2799287" y="3500751"/>
            <a:ext cx="335280" cy="33528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타원 77"/>
          <p:cNvSpPr/>
          <p:nvPr/>
        </p:nvSpPr>
        <p:spPr>
          <a:xfrm>
            <a:off x="284979" y="1907865"/>
            <a:ext cx="335280" cy="33528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타원 78"/>
          <p:cNvSpPr/>
          <p:nvPr/>
        </p:nvSpPr>
        <p:spPr>
          <a:xfrm rot="151292">
            <a:off x="2631647" y="3176878"/>
            <a:ext cx="335280" cy="33528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타원 79"/>
          <p:cNvSpPr/>
          <p:nvPr/>
        </p:nvSpPr>
        <p:spPr>
          <a:xfrm>
            <a:off x="2109323" y="2479714"/>
            <a:ext cx="335280" cy="335280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타원 80"/>
          <p:cNvSpPr/>
          <p:nvPr/>
        </p:nvSpPr>
        <p:spPr>
          <a:xfrm>
            <a:off x="848439" y="2077028"/>
            <a:ext cx="335280" cy="335280"/>
          </a:xfrm>
          <a:prstGeom prst="ellipse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타원 81"/>
          <p:cNvSpPr/>
          <p:nvPr/>
        </p:nvSpPr>
        <p:spPr>
          <a:xfrm>
            <a:off x="1488472" y="2288404"/>
            <a:ext cx="335280" cy="335280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386605" y="1722671"/>
            <a:ext cx="2172875" cy="6874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4921606" y="4954385"/>
            <a:ext cx="831232" cy="12943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930351" cy="627998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Fucntion</a:t>
            </a:r>
            <a:r>
              <a:rPr 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#3</a:t>
            </a:r>
            <a:endParaRPr 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46592" y="993124"/>
            <a:ext cx="5799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공이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굴러가다가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길 끝에 버티고 있는 파란색 공을 친다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파란색 공은 떨어지면서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진자로서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작동하게 되고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진자가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원뿔대 모양의 도형을 치면서 원뿔대가 굴러가게 된다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rot="1851469">
            <a:off x="726436" y="3199616"/>
            <a:ext cx="2325886" cy="2061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타원 25"/>
          <p:cNvSpPr/>
          <p:nvPr/>
        </p:nvSpPr>
        <p:spPr>
          <a:xfrm>
            <a:off x="2673308" y="3343378"/>
            <a:ext cx="335280" cy="33528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타원 26"/>
          <p:cNvSpPr/>
          <p:nvPr/>
        </p:nvSpPr>
        <p:spPr>
          <a:xfrm>
            <a:off x="1801716" y="2814995"/>
            <a:ext cx="335280" cy="335280"/>
          </a:xfrm>
          <a:prstGeom prst="ellipse">
            <a:avLst/>
          </a:prstGeom>
          <a:solidFill>
            <a:srgbClr val="7F7F7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27"/>
          <p:cNvSpPr/>
          <p:nvPr/>
        </p:nvSpPr>
        <p:spPr>
          <a:xfrm rot="1851469">
            <a:off x="2861996" y="3705631"/>
            <a:ext cx="60629" cy="2870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940559" y="1916453"/>
            <a:ext cx="1034125" cy="14465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 rot="17179678">
            <a:off x="5523062" y="1935257"/>
            <a:ext cx="1301376" cy="1762205"/>
            <a:chOff x="3526570" y="3185808"/>
            <a:chExt cx="1301376" cy="1762205"/>
          </a:xfrm>
        </p:grpSpPr>
        <p:sp>
          <p:nvSpPr>
            <p:cNvPr id="33" name="타원 32"/>
            <p:cNvSpPr/>
            <p:nvPr/>
          </p:nvSpPr>
          <p:spPr>
            <a:xfrm>
              <a:off x="3526570" y="4612733"/>
              <a:ext cx="335280" cy="3352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직선 연결선 42"/>
            <p:cNvCxnSpPr/>
            <p:nvPr/>
          </p:nvCxnSpPr>
          <p:spPr>
            <a:xfrm flipV="1">
              <a:off x="3793821" y="3185808"/>
              <a:ext cx="1034125" cy="14465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원통 43"/>
          <p:cNvSpPr/>
          <p:nvPr/>
        </p:nvSpPr>
        <p:spPr>
          <a:xfrm rot="788536">
            <a:off x="7078528" y="3321303"/>
            <a:ext cx="511444" cy="712922"/>
          </a:xfrm>
          <a:prstGeom prst="can">
            <a:avLst>
              <a:gd name="adj" fmla="val 37121"/>
            </a:avLst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원통 44"/>
          <p:cNvSpPr/>
          <p:nvPr/>
        </p:nvSpPr>
        <p:spPr>
          <a:xfrm rot="9949774">
            <a:off x="6968496" y="5768631"/>
            <a:ext cx="511444" cy="712922"/>
          </a:xfrm>
          <a:prstGeom prst="can">
            <a:avLst>
              <a:gd name="adj" fmla="val 37121"/>
            </a:avLst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으로 구부러진 화살표 51"/>
          <p:cNvSpPr/>
          <p:nvPr/>
        </p:nvSpPr>
        <p:spPr>
          <a:xfrm>
            <a:off x="7769223" y="3559620"/>
            <a:ext cx="1928552" cy="2973690"/>
          </a:xfrm>
          <a:prstGeom prst="curvedLeftArrow">
            <a:avLst/>
          </a:prstGeom>
          <a:solidFill>
            <a:srgbClr val="7F7F7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F7F7F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 rot="19421425">
            <a:off x="3360763" y="2130672"/>
            <a:ext cx="1301376" cy="1762205"/>
            <a:chOff x="3526570" y="3185808"/>
            <a:chExt cx="1301376" cy="1762205"/>
          </a:xfrm>
        </p:grpSpPr>
        <p:sp>
          <p:nvSpPr>
            <p:cNvPr id="54" name="타원 53"/>
            <p:cNvSpPr/>
            <p:nvPr/>
          </p:nvSpPr>
          <p:spPr>
            <a:xfrm>
              <a:off x="3526570" y="4612733"/>
              <a:ext cx="335280" cy="3352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 flipV="1">
              <a:off x="3793821" y="3185808"/>
              <a:ext cx="1034125" cy="14465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 rot="19421425">
            <a:off x="3715698" y="2132695"/>
            <a:ext cx="1301376" cy="1762205"/>
            <a:chOff x="3526570" y="3185808"/>
            <a:chExt cx="1301376" cy="1762205"/>
          </a:xfrm>
        </p:grpSpPr>
        <p:sp>
          <p:nvSpPr>
            <p:cNvPr id="60" name="타원 59"/>
            <p:cNvSpPr/>
            <p:nvPr/>
          </p:nvSpPr>
          <p:spPr>
            <a:xfrm>
              <a:off x="3526570" y="4612733"/>
              <a:ext cx="335280" cy="3352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직선 연결선 60"/>
            <p:cNvCxnSpPr/>
            <p:nvPr/>
          </p:nvCxnSpPr>
          <p:spPr>
            <a:xfrm flipV="1">
              <a:off x="3793821" y="3185808"/>
              <a:ext cx="1034125" cy="14465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 rot="19421425">
            <a:off x="4058269" y="2131683"/>
            <a:ext cx="1301376" cy="1762205"/>
            <a:chOff x="3526570" y="3185808"/>
            <a:chExt cx="1301376" cy="1762205"/>
          </a:xfrm>
        </p:grpSpPr>
        <p:sp>
          <p:nvSpPr>
            <p:cNvPr id="63" name="타원 62"/>
            <p:cNvSpPr/>
            <p:nvPr/>
          </p:nvSpPr>
          <p:spPr>
            <a:xfrm>
              <a:off x="3526570" y="4612733"/>
              <a:ext cx="335280" cy="3352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flipV="1">
              <a:off x="3793821" y="3185808"/>
              <a:ext cx="1034125" cy="14465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 rot="19421425">
            <a:off x="4429705" y="2132188"/>
            <a:ext cx="1301376" cy="1762205"/>
            <a:chOff x="3526570" y="3185808"/>
            <a:chExt cx="1301376" cy="1762205"/>
          </a:xfrm>
        </p:grpSpPr>
        <p:sp>
          <p:nvSpPr>
            <p:cNvPr id="66" name="타원 65"/>
            <p:cNvSpPr/>
            <p:nvPr/>
          </p:nvSpPr>
          <p:spPr>
            <a:xfrm>
              <a:off x="3526570" y="4612733"/>
              <a:ext cx="335280" cy="3352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직선 연결선 66"/>
            <p:cNvCxnSpPr/>
            <p:nvPr/>
          </p:nvCxnSpPr>
          <p:spPr>
            <a:xfrm flipV="1">
              <a:off x="3793821" y="3185808"/>
              <a:ext cx="1034125" cy="14465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 rot="19421425">
            <a:off x="4793727" y="2142980"/>
            <a:ext cx="1301376" cy="1762205"/>
            <a:chOff x="3526570" y="3185808"/>
            <a:chExt cx="1301376" cy="1762205"/>
          </a:xfrm>
        </p:grpSpPr>
        <p:sp>
          <p:nvSpPr>
            <p:cNvPr id="69" name="타원 68"/>
            <p:cNvSpPr/>
            <p:nvPr/>
          </p:nvSpPr>
          <p:spPr>
            <a:xfrm>
              <a:off x="3526570" y="4612733"/>
              <a:ext cx="335280" cy="3352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직선 연결선 69"/>
            <p:cNvCxnSpPr/>
            <p:nvPr/>
          </p:nvCxnSpPr>
          <p:spPr>
            <a:xfrm flipV="1">
              <a:off x="3793821" y="3185808"/>
              <a:ext cx="1034125" cy="14465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58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930351" cy="627998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Fucntion #4</a:t>
            </a:r>
            <a:endParaRPr 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70420" y="1075030"/>
            <a:ext cx="3893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원뿔대가 구르다가 도미노를 친다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짧은 도미노 끝에 공이 있어서 도미노는 공에 의해 구르게 된다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원통 20"/>
          <p:cNvSpPr/>
          <p:nvPr/>
        </p:nvSpPr>
        <p:spPr>
          <a:xfrm rot="5400000">
            <a:off x="1073996" y="4756359"/>
            <a:ext cx="511444" cy="712922"/>
          </a:xfrm>
          <a:prstGeom prst="can">
            <a:avLst>
              <a:gd name="adj" fmla="val 37121"/>
            </a:avLst>
          </a:prstGeom>
          <a:solidFill>
            <a:srgbClr val="7F7F7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209886" y="2116946"/>
            <a:ext cx="733071" cy="12943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43"/>
          <p:cNvSpPr/>
          <p:nvPr/>
        </p:nvSpPr>
        <p:spPr>
          <a:xfrm>
            <a:off x="2035317" y="2274888"/>
            <a:ext cx="733071" cy="12943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직사각형 44"/>
          <p:cNvSpPr/>
          <p:nvPr/>
        </p:nvSpPr>
        <p:spPr>
          <a:xfrm>
            <a:off x="1860748" y="2432830"/>
            <a:ext cx="733071" cy="12943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45"/>
          <p:cNvSpPr/>
          <p:nvPr/>
        </p:nvSpPr>
        <p:spPr>
          <a:xfrm>
            <a:off x="1686179" y="2590772"/>
            <a:ext cx="733071" cy="12943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직사각형 46"/>
          <p:cNvSpPr/>
          <p:nvPr/>
        </p:nvSpPr>
        <p:spPr>
          <a:xfrm>
            <a:off x="1511610" y="2764096"/>
            <a:ext cx="733071" cy="12943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직사각형 47"/>
          <p:cNvSpPr/>
          <p:nvPr/>
        </p:nvSpPr>
        <p:spPr>
          <a:xfrm>
            <a:off x="1337041" y="2922038"/>
            <a:ext cx="733071" cy="12943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직사각형 51"/>
          <p:cNvSpPr/>
          <p:nvPr/>
        </p:nvSpPr>
        <p:spPr>
          <a:xfrm rot="4323460">
            <a:off x="5586413" y="3537175"/>
            <a:ext cx="209994" cy="12943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직사각형 52"/>
          <p:cNvSpPr/>
          <p:nvPr/>
        </p:nvSpPr>
        <p:spPr>
          <a:xfrm rot="4532319">
            <a:off x="6413850" y="3557059"/>
            <a:ext cx="209994" cy="12943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직사각형 53"/>
          <p:cNvSpPr/>
          <p:nvPr/>
        </p:nvSpPr>
        <p:spPr>
          <a:xfrm rot="4745039">
            <a:off x="7487087" y="3585931"/>
            <a:ext cx="209994" cy="12943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직사각형 54"/>
          <p:cNvSpPr/>
          <p:nvPr/>
        </p:nvSpPr>
        <p:spPr>
          <a:xfrm rot="5400000">
            <a:off x="8589625" y="3707784"/>
            <a:ext cx="209994" cy="12943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직사각형 55"/>
          <p:cNvSpPr/>
          <p:nvPr/>
        </p:nvSpPr>
        <p:spPr>
          <a:xfrm rot="5400000">
            <a:off x="8120377" y="918023"/>
            <a:ext cx="209994" cy="7323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타원 56"/>
          <p:cNvSpPr/>
          <p:nvPr/>
        </p:nvSpPr>
        <p:spPr>
          <a:xfrm>
            <a:off x="10389587" y="4125671"/>
            <a:ext cx="333059" cy="333059"/>
          </a:xfrm>
          <a:prstGeom prst="ellipse">
            <a:avLst/>
          </a:prstGeom>
          <a:solidFill>
            <a:srgbClr val="7F7F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1411857" y="4329247"/>
            <a:ext cx="34439" cy="425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10302274" y="4006772"/>
            <a:ext cx="508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오른쪽 화살표 6"/>
          <p:cNvSpPr/>
          <p:nvPr/>
        </p:nvSpPr>
        <p:spPr>
          <a:xfrm>
            <a:off x="3526438" y="3809721"/>
            <a:ext cx="598539" cy="423360"/>
          </a:xfrm>
          <a:prstGeom prst="rightArrow">
            <a:avLst/>
          </a:prstGeom>
          <a:solidFill>
            <a:srgbClr val="7F7F7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930351" cy="627998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Fucntion #5</a:t>
            </a:r>
            <a:endParaRPr 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5244" y="3888749"/>
            <a:ext cx="541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공이 굴러가다 막대기를 건드리게 되고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막대기와 연결된 다른 막대기가 연쇄적으로 작동하면서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큐브를 밀어낸다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그리고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큐브는 원기둥으로 이루어진 길을 굴러간다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rot="5873042">
            <a:off x="3809554" y="2322876"/>
            <a:ext cx="209994" cy="7323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 rot="10800000">
            <a:off x="5415719" y="4297679"/>
            <a:ext cx="209994" cy="17652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5205724" y="1753985"/>
            <a:ext cx="209994" cy="28372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/>
          <p:cNvSpPr/>
          <p:nvPr/>
        </p:nvSpPr>
        <p:spPr>
          <a:xfrm>
            <a:off x="5205724" y="3405465"/>
            <a:ext cx="209994" cy="209994"/>
          </a:xfrm>
          <a:prstGeom prst="ellipse">
            <a:avLst/>
          </a:prstGeom>
          <a:solidFill>
            <a:srgbClr val="7F7F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/>
          <p:cNvSpPr/>
          <p:nvPr/>
        </p:nvSpPr>
        <p:spPr>
          <a:xfrm>
            <a:off x="5415718" y="5089078"/>
            <a:ext cx="209994" cy="209994"/>
          </a:xfrm>
          <a:prstGeom prst="ellipse">
            <a:avLst/>
          </a:prstGeom>
          <a:solidFill>
            <a:srgbClr val="7F7F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/>
          <p:cNvSpPr/>
          <p:nvPr/>
        </p:nvSpPr>
        <p:spPr>
          <a:xfrm>
            <a:off x="2101797" y="5293328"/>
            <a:ext cx="333059" cy="333059"/>
          </a:xfrm>
          <a:prstGeom prst="ellipse">
            <a:avLst/>
          </a:prstGeom>
          <a:solidFill>
            <a:srgbClr val="7F7F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988166" y="5161134"/>
            <a:ext cx="570773" cy="897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466741" y="1290319"/>
            <a:ext cx="808214" cy="85291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타원 21"/>
          <p:cNvSpPr/>
          <p:nvPr/>
        </p:nvSpPr>
        <p:spPr>
          <a:xfrm>
            <a:off x="5672238" y="2147506"/>
            <a:ext cx="397220" cy="3972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타원 22"/>
          <p:cNvSpPr/>
          <p:nvPr/>
        </p:nvSpPr>
        <p:spPr>
          <a:xfrm>
            <a:off x="6398216" y="2277689"/>
            <a:ext cx="397220" cy="3972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타원 23"/>
          <p:cNvSpPr/>
          <p:nvPr/>
        </p:nvSpPr>
        <p:spPr>
          <a:xfrm>
            <a:off x="7124194" y="2467090"/>
            <a:ext cx="397220" cy="3972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타원 24"/>
          <p:cNvSpPr/>
          <p:nvPr/>
        </p:nvSpPr>
        <p:spPr>
          <a:xfrm>
            <a:off x="7850172" y="2665700"/>
            <a:ext cx="397220" cy="3972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타원 25"/>
          <p:cNvSpPr/>
          <p:nvPr/>
        </p:nvSpPr>
        <p:spPr>
          <a:xfrm>
            <a:off x="8576150" y="2857152"/>
            <a:ext cx="397220" cy="3972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타원 26"/>
          <p:cNvSpPr/>
          <p:nvPr/>
        </p:nvSpPr>
        <p:spPr>
          <a:xfrm>
            <a:off x="9302128" y="3042552"/>
            <a:ext cx="397220" cy="3972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타원 27"/>
          <p:cNvSpPr/>
          <p:nvPr/>
        </p:nvSpPr>
        <p:spPr>
          <a:xfrm>
            <a:off x="10029276" y="3237583"/>
            <a:ext cx="397220" cy="3972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656783" y="1055901"/>
            <a:ext cx="570773" cy="897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930351" cy="627998"/>
          </a:xfrm>
        </p:spPr>
        <p:txBody>
          <a:bodyPr>
            <a:normAutofit/>
          </a:bodyPr>
          <a:lstStyle/>
          <a:p>
            <a:r>
              <a:rPr lang="en-US" sz="28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Fucntion #6</a:t>
            </a:r>
            <a:endParaRPr lang="en-US" sz="28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93933" y="1075030"/>
            <a:ext cx="5079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원기둥으로 이루어진 길을 굴러가던 큐브가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길이 끝남과 동시에 땅에 떨어져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바닥에 있던 버튼을 누르게 되고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 발사 장치를 작동시켜 공을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발사시켜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날려보낸다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7480000" y="5439307"/>
            <a:ext cx="435713" cy="435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/>
          <p:cNvSpPr/>
          <p:nvPr/>
        </p:nvSpPr>
        <p:spPr>
          <a:xfrm rot="4271595">
            <a:off x="3232125" y="3320401"/>
            <a:ext cx="808214" cy="85291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/>
          <p:cNvSpPr/>
          <p:nvPr/>
        </p:nvSpPr>
        <p:spPr>
          <a:xfrm>
            <a:off x="348706" y="2369367"/>
            <a:ext cx="397220" cy="3972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1074684" y="2560819"/>
            <a:ext cx="397220" cy="3972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타원 19"/>
          <p:cNvSpPr/>
          <p:nvPr/>
        </p:nvSpPr>
        <p:spPr>
          <a:xfrm>
            <a:off x="1800662" y="2746219"/>
            <a:ext cx="397220" cy="3972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타원 20"/>
          <p:cNvSpPr/>
          <p:nvPr/>
        </p:nvSpPr>
        <p:spPr>
          <a:xfrm>
            <a:off x="2527810" y="2941250"/>
            <a:ext cx="397220" cy="39722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332049" y="3315829"/>
            <a:ext cx="4388" cy="8663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254753" y="6011335"/>
            <a:ext cx="1047862" cy="468503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25" name="직사각형 24"/>
          <p:cNvSpPr/>
          <p:nvPr/>
        </p:nvSpPr>
        <p:spPr>
          <a:xfrm rot="5400000">
            <a:off x="5906920" y="572918"/>
            <a:ext cx="378161" cy="121920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27"/>
          <p:cNvSpPr/>
          <p:nvPr/>
        </p:nvSpPr>
        <p:spPr>
          <a:xfrm rot="20349162">
            <a:off x="5088620" y="5706866"/>
            <a:ext cx="1049560" cy="415517"/>
          </a:xfrm>
          <a:prstGeom prst="rect">
            <a:avLst/>
          </a:prstGeom>
          <a:solidFill>
            <a:srgbClr val="7F7F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타원 28"/>
          <p:cNvSpPr/>
          <p:nvPr/>
        </p:nvSpPr>
        <p:spPr>
          <a:xfrm>
            <a:off x="5387613" y="6180667"/>
            <a:ext cx="299171" cy="299171"/>
          </a:xfrm>
          <a:prstGeom prst="ellipse">
            <a:avLst/>
          </a:prstGeom>
          <a:solidFill>
            <a:srgbClr val="7F7F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타원 29"/>
          <p:cNvSpPr/>
          <p:nvPr/>
        </p:nvSpPr>
        <p:spPr>
          <a:xfrm>
            <a:off x="8610488" y="4577373"/>
            <a:ext cx="333059" cy="333059"/>
          </a:xfrm>
          <a:prstGeom prst="ellipse">
            <a:avLst/>
          </a:prstGeom>
          <a:solidFill>
            <a:srgbClr val="7F7F7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8301438" y="4229645"/>
            <a:ext cx="732494" cy="3472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6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AC0F43FD9BF964199581D56114B4C27" ma:contentTypeVersion="10" ma:contentTypeDescription="새 문서를 만듭니다." ma:contentTypeScope="" ma:versionID="ee838e45a38c58dcc61db522ed75a67f">
  <xsd:schema xmlns:xsd="http://www.w3.org/2001/XMLSchema" xmlns:xs="http://www.w3.org/2001/XMLSchema" xmlns:p="http://schemas.microsoft.com/office/2006/metadata/properties" xmlns:ns3="af16c2e8-b6bd-4b6b-b669-c2f78501a31f" targetNamespace="http://schemas.microsoft.com/office/2006/metadata/properties" ma:root="true" ma:fieldsID="d202d7ef5517e3e7d520d0df3b94d152" ns3:_="">
    <xsd:import namespace="af16c2e8-b6bd-4b6b-b669-c2f78501a3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6c2e8-b6bd-4b6b-b669-c2f78501a3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C831F1-1CC6-44D4-9CF4-190331B1E768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af16c2e8-b6bd-4b6b-b669-c2f78501a31f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9B5B2C1-99DC-45A8-9D79-106C32B4C8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27F3-5F19-4D54-8E9B-DF7C2FA50C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6c2e8-b6bd-4b6b-b669-c2f78501a3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151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나눔스퀘어 Bold</vt:lpstr>
      <vt:lpstr>나눔스퀘어 ExtraBold</vt:lpstr>
      <vt:lpstr>맑은 고딕</vt:lpstr>
      <vt:lpstr>Arial</vt:lpstr>
      <vt:lpstr>Calibri</vt:lpstr>
      <vt:lpstr>Calibri Light</vt:lpstr>
      <vt:lpstr>Office 테마</vt:lpstr>
      <vt:lpstr>Fucntion #1</vt:lpstr>
      <vt:lpstr>Fucntion #2</vt:lpstr>
      <vt:lpstr>Fucntion #3</vt:lpstr>
      <vt:lpstr>Fucntion #4</vt:lpstr>
      <vt:lpstr>Fucntion #5</vt:lpstr>
      <vt:lpstr>Fucntion #6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Fucntion #1</dc:title>
  <dc:creator>김진수(컴퓨터공학과)</dc:creator>
  <cp:lastModifiedBy>Minjae Mun</cp:lastModifiedBy>
  <cp:revision>50</cp:revision>
  <dcterms:created xsi:type="dcterms:W3CDTF">2020-06-10T12:20:16Z</dcterms:created>
  <dcterms:modified xsi:type="dcterms:W3CDTF">2020-06-11T04:49:36Z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0x0101009AC0F43FD9BF964199581D56114B4C27</vt:lpwstr>
  </property>
</Properties>
</file>