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4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6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8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5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6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9882-A4A3-4A8A-87A7-9C454EAD49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7D24-826A-4902-9C5E-3A7AB3436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2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 rot="20765547">
            <a:off x="1572244" y="5035284"/>
            <a:ext cx="2062873" cy="251257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6151">
            <a:off x="3059809" y="6055351"/>
            <a:ext cx="2137660" cy="311903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5126"/>
            <a:ext cx="7930351" cy="627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#1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flipH="1">
            <a:off x="1710476" y="1997302"/>
            <a:ext cx="2952835" cy="789832"/>
          </a:xfrm>
          <a:prstGeom prst="triangle">
            <a:avLst>
              <a:gd name="adj" fmla="val 10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/>
          <p:cNvSpPr/>
          <p:nvPr/>
        </p:nvSpPr>
        <p:spPr>
          <a:xfrm>
            <a:off x="2603681" y="1912126"/>
            <a:ext cx="333059" cy="333059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603681" y="1790293"/>
            <a:ext cx="466090" cy="121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8997" y="1645020"/>
            <a:ext cx="3825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핸드폰에 진동이 오면 핸드폰이 공을 치고 공이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 빗면을 타고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오른쪽으로 굴러간다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rot="912380">
            <a:off x="1729138" y="1828147"/>
            <a:ext cx="622177" cy="2286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번개 14"/>
          <p:cNvSpPr/>
          <p:nvPr/>
        </p:nvSpPr>
        <p:spPr>
          <a:xfrm>
            <a:off x="1268963" y="1352939"/>
            <a:ext cx="354564" cy="39761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90600" y="3325779"/>
            <a:ext cx="7930351" cy="627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#2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72244" y="4111954"/>
            <a:ext cx="333059" cy="333059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61397" y="4605673"/>
            <a:ext cx="3825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공이 컵 안으로 떨어지면서 다른 컵을 들어올린다</a:t>
            </a:r>
            <a:r>
              <a:rPr lang="en-US" altLang="ko-KR" dirty="0"/>
              <a:t>. </a:t>
            </a:r>
            <a:r>
              <a:rPr lang="ko-KR" altLang="ko-KR" dirty="0"/>
              <a:t>컵 안에 들어있던 공이 빗면을 따라 구른다</a:t>
            </a:r>
            <a:r>
              <a:rPr lang="en-US" altLang="ko-KR" dirty="0"/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원통 22"/>
          <p:cNvSpPr/>
          <p:nvPr/>
        </p:nvSpPr>
        <p:spPr>
          <a:xfrm rot="20914788">
            <a:off x="1483051" y="4573619"/>
            <a:ext cx="511444" cy="712922"/>
          </a:xfrm>
          <a:prstGeom prst="can">
            <a:avLst>
              <a:gd name="adj" fmla="val 37121"/>
            </a:avLst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통 24"/>
          <p:cNvSpPr/>
          <p:nvPr/>
        </p:nvSpPr>
        <p:spPr>
          <a:xfrm rot="20715175">
            <a:off x="3212866" y="4975967"/>
            <a:ext cx="511444" cy="712922"/>
          </a:xfrm>
          <a:prstGeom prst="can">
            <a:avLst>
              <a:gd name="adj" fmla="val 37121"/>
            </a:avLst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16527" y="5575712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402031" y="5439842"/>
            <a:ext cx="466090" cy="1218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 rot="20157231">
            <a:off x="2540571" y="4082415"/>
            <a:ext cx="1745519" cy="154983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5126"/>
            <a:ext cx="7930351" cy="627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#3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00773" y="2262060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200773" y="2120662"/>
            <a:ext cx="495980" cy="51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5919" y="2419935"/>
            <a:ext cx="382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공이 여러 개의 정지해 있는 공을 쳐서 굴러가게 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공이 쌓여서 홈을 막아주면 그 홈 위로 공 하나가 굴러간다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rot="228934">
            <a:off x="999376" y="2726887"/>
            <a:ext cx="3068664" cy="164401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759726" y="2419935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타원 22"/>
          <p:cNvSpPr/>
          <p:nvPr/>
        </p:nvSpPr>
        <p:spPr>
          <a:xfrm>
            <a:off x="3092785" y="2428589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/>
          <p:cNvSpPr/>
          <p:nvPr/>
        </p:nvSpPr>
        <p:spPr>
          <a:xfrm>
            <a:off x="3433405" y="2442335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/>
          <p:cNvSpPr/>
          <p:nvPr/>
        </p:nvSpPr>
        <p:spPr>
          <a:xfrm>
            <a:off x="3752238" y="2456081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4780915" y="1999281"/>
            <a:ext cx="309966" cy="1596326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20366096">
            <a:off x="3622536" y="3379833"/>
            <a:ext cx="1386263" cy="486977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9988972">
            <a:off x="1245647" y="4458717"/>
            <a:ext cx="1386263" cy="472993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 rot="19985668">
            <a:off x="2454133" y="3857289"/>
            <a:ext cx="1325571" cy="369205"/>
            <a:chOff x="2172876" y="2848753"/>
            <a:chExt cx="1325571" cy="369205"/>
          </a:xfrm>
          <a:solidFill>
            <a:srgbClr val="7F7F7F"/>
          </a:solidFill>
        </p:grpSpPr>
        <p:sp>
          <p:nvSpPr>
            <p:cNvPr id="31" name="타원 30"/>
            <p:cNvSpPr/>
            <p:nvPr/>
          </p:nvSpPr>
          <p:spPr>
            <a:xfrm>
              <a:off x="2172876" y="2848753"/>
              <a:ext cx="333059" cy="333059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505935" y="2857407"/>
              <a:ext cx="333059" cy="333059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846555" y="2871153"/>
              <a:ext cx="333059" cy="333059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165388" y="2884899"/>
              <a:ext cx="333059" cy="333059"/>
            </a:xfrm>
            <a:prstGeom prst="ellipse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타원 35"/>
          <p:cNvSpPr/>
          <p:nvPr/>
        </p:nvSpPr>
        <p:spPr>
          <a:xfrm>
            <a:off x="4336131" y="2927532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4181834" y="2797444"/>
            <a:ext cx="476835" cy="2243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2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1200773" y="2262060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5919" y="2419935"/>
            <a:ext cx="3825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바닥으로 떨어진 공이 탄성에 의해 튀어 오를 때 가운데만 고정되어 있는 막대를 친다</a:t>
            </a:r>
            <a:r>
              <a:rPr lang="en-US" altLang="ko-KR" dirty="0"/>
              <a:t>. </a:t>
            </a:r>
            <a:r>
              <a:rPr lang="ko-KR" altLang="ko-KR" dirty="0"/>
              <a:t>그 막대가 다른 막대를 치고 그 것이 다음 공을 쳐서 움직인다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228934">
            <a:off x="4126671" y="2471355"/>
            <a:ext cx="1732612" cy="181613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22548" y="2130419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045449" y="5746034"/>
            <a:ext cx="3981230" cy="630102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838200" y="365126"/>
            <a:ext cx="7930351" cy="627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#4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79827" y="4367247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/>
          <p:cNvSpPr/>
          <p:nvPr/>
        </p:nvSpPr>
        <p:spPr>
          <a:xfrm>
            <a:off x="2174583" y="5412975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/>
          <p:cNvSpPr/>
          <p:nvPr/>
        </p:nvSpPr>
        <p:spPr>
          <a:xfrm>
            <a:off x="2535300" y="4290083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/>
          <p:cNvSpPr/>
          <p:nvPr/>
        </p:nvSpPr>
        <p:spPr>
          <a:xfrm rot="18069550">
            <a:off x="2618809" y="3857699"/>
            <a:ext cx="1401059" cy="120302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18069550">
            <a:off x="2927732" y="2483572"/>
            <a:ext cx="1808694" cy="97581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374889" y="2986601"/>
            <a:ext cx="32892" cy="3006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912886" y="5032489"/>
            <a:ext cx="159315" cy="2170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507642" y="4940391"/>
            <a:ext cx="130303" cy="3289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69393" y="2019574"/>
            <a:ext cx="256558" cy="26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45449" y="1319234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5919" y="2419935"/>
            <a:ext cx="382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공이 틈 사이로 떨어지면서 자석에 붙는다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반대편에 붙어있던 공이 새로 붙은 공의 무게에 의해서 자석에서 분리되어 빗면을 따라 굴러간다</a:t>
            </a:r>
            <a:r>
              <a:rPr lang="en-US" altLang="ko-KR" dirty="0" smtClean="0"/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228934">
            <a:off x="2993861" y="3011482"/>
            <a:ext cx="1732612" cy="181613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365126"/>
            <a:ext cx="7930351" cy="627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#5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22397" y="2654631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/>
          <p:cNvSpPr/>
          <p:nvPr/>
        </p:nvSpPr>
        <p:spPr>
          <a:xfrm>
            <a:off x="2992202" y="2776684"/>
            <a:ext cx="151900" cy="151900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2252475" y="2400992"/>
            <a:ext cx="607967" cy="97629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926009">
            <a:off x="848878" y="1824667"/>
            <a:ext cx="1808694" cy="97581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00000">
            <a:off x="2297958" y="1811016"/>
            <a:ext cx="1560422" cy="156007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20394868">
            <a:off x="1326914" y="3244742"/>
            <a:ext cx="1732612" cy="181613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75782" y="2654631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/>
          <p:cNvSpPr/>
          <p:nvPr/>
        </p:nvSpPr>
        <p:spPr>
          <a:xfrm>
            <a:off x="1988418" y="5880311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/>
          <p:cNvSpPr/>
          <p:nvPr/>
        </p:nvSpPr>
        <p:spPr>
          <a:xfrm rot="228934">
            <a:off x="3146261" y="5963209"/>
            <a:ext cx="1732612" cy="181613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484573" y="5731782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/>
          <p:cNvSpPr/>
          <p:nvPr/>
        </p:nvSpPr>
        <p:spPr>
          <a:xfrm>
            <a:off x="2324577" y="5894940"/>
            <a:ext cx="151900" cy="151900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/>
          <p:cNvSpPr/>
          <p:nvPr/>
        </p:nvSpPr>
        <p:spPr>
          <a:xfrm rot="16200000">
            <a:off x="2404875" y="5352719"/>
            <a:ext cx="607967" cy="97629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926009">
            <a:off x="1001278" y="4776394"/>
            <a:ext cx="1808694" cy="97581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6200000">
            <a:off x="2440341" y="4847303"/>
            <a:ext cx="1560422" cy="156007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20394868">
            <a:off x="1455171" y="6224013"/>
            <a:ext cx="1732612" cy="181613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628182" y="5606358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714750" y="5401533"/>
            <a:ext cx="297817" cy="75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6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826007" y="2298748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 rot="1117169">
            <a:off x="1781030" y="3733149"/>
            <a:ext cx="2528771" cy="132810"/>
          </a:xfrm>
          <a:prstGeom prst="rect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838200" y="365126"/>
            <a:ext cx="7930351" cy="627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Function #6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>
            <a:off x="2851686" y="3890823"/>
            <a:ext cx="387458" cy="466626"/>
          </a:xfrm>
          <a:prstGeom prst="triangl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944469" y="3724293"/>
            <a:ext cx="333059" cy="333059"/>
          </a:xfrm>
          <a:prstGeom prst="ellipse">
            <a:avLst/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77038" y="2726634"/>
            <a:ext cx="15498" cy="3436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5919" y="2948562"/>
            <a:ext cx="382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공이 지렛대 위로 떨어져서 다음 공을 공중으로 올린다</a:t>
            </a:r>
            <a:r>
              <a:rPr lang="en-US" altLang="ko-KR" dirty="0" smtClean="0"/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110998" y="3209735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6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125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이화윤(컴퓨터공학과)</dc:creator>
  <cp:lastModifiedBy>이화윤(컴퓨터공학과)</cp:lastModifiedBy>
  <cp:revision>3</cp:revision>
  <dcterms:created xsi:type="dcterms:W3CDTF">2020-06-11T02:24:14Z</dcterms:created>
  <dcterms:modified xsi:type="dcterms:W3CDTF">2020-06-11T02:48:48Z</dcterms:modified>
</cp:coreProperties>
</file>