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4270afc5_0_0:notes"/>
          <p:cNvSpPr txBox="1"/>
          <p:nvPr>
            <p:ph idx="1" type="body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4" name="Google Shape;104;g1044270afc5_0_0:notes"/>
          <p:cNvSpPr/>
          <p:nvPr>
            <p:ph idx="2" type="sldImg"/>
          </p:nvPr>
        </p:nvSpPr>
        <p:spPr>
          <a:xfrm>
            <a:off x="134952" y="686475"/>
            <a:ext cx="65880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0c789a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0c789a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0d5285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0d5285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9f00f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f9f00f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95536" y="1761660"/>
            <a:ext cx="84969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sz="35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95536" y="3219822"/>
            <a:ext cx="4392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descr="https://idw-online.de/pages/de/institutionlogo921" id="53" name="Google Shape;53;p13"/>
          <p:cNvSpPr/>
          <p:nvPr/>
        </p:nvSpPr>
        <p:spPr>
          <a:xfrm>
            <a:off x="155576" y="-342900"/>
            <a:ext cx="1076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395537" y="4268763"/>
            <a:ext cx="12954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5724129" y="4245936"/>
            <a:ext cx="3168300" cy="7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18230283" y="30189666"/>
            <a:ext cx="9924893" cy="1336317"/>
            <a:chOff x="18230283" y="40396913"/>
            <a:chExt cx="9924893" cy="1781756"/>
          </a:xfrm>
        </p:grpSpPr>
        <p:sp>
          <p:nvSpPr>
            <p:cNvPr id="57" name="Google Shape;57;p13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58" name="Google Shape;5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18382683" y="30303966"/>
            <a:ext cx="9924893" cy="1336317"/>
            <a:chOff x="18230283" y="40396913"/>
            <a:chExt cx="9924893" cy="1781756"/>
          </a:xfrm>
        </p:grpSpPr>
        <p:sp>
          <p:nvSpPr>
            <p:cNvPr id="60" name="Google Shape;60;p13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61" name="Google Shape;61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13"/>
          <p:cNvGrpSpPr/>
          <p:nvPr/>
        </p:nvGrpSpPr>
        <p:grpSpPr>
          <a:xfrm>
            <a:off x="18535083" y="30418266"/>
            <a:ext cx="9924893" cy="1336317"/>
            <a:chOff x="18230283" y="40396913"/>
            <a:chExt cx="9924893" cy="1781756"/>
          </a:xfrm>
        </p:grpSpPr>
        <p:sp>
          <p:nvSpPr>
            <p:cNvPr id="63" name="Google Shape;63;p13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64" name="Google Shape;64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3"/>
          <p:cNvGrpSpPr/>
          <p:nvPr/>
        </p:nvGrpSpPr>
        <p:grpSpPr>
          <a:xfrm>
            <a:off x="18687483" y="30532566"/>
            <a:ext cx="9924893" cy="1336317"/>
            <a:chOff x="18230283" y="40396913"/>
            <a:chExt cx="9924893" cy="1781756"/>
          </a:xfrm>
        </p:grpSpPr>
        <p:sp>
          <p:nvSpPr>
            <p:cNvPr id="66" name="Google Shape;66;p13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67" name="Google Shape;67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27346" l="0" r="0" t="0"/>
          <a:stretch/>
        </p:blipFill>
        <p:spPr>
          <a:xfrm>
            <a:off x="0" y="0"/>
            <a:ext cx="9143998" cy="41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_und_Text.jpg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4320000"/>
            <a:ext cx="3456384" cy="64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95536" y="1761660"/>
            <a:ext cx="84969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sz="35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95536" y="3219822"/>
            <a:ext cx="4392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descr="https://idw-online.de/pages/de/institutionlogo921" id="79" name="Google Shape;79;p15"/>
          <p:cNvSpPr/>
          <p:nvPr/>
        </p:nvSpPr>
        <p:spPr>
          <a:xfrm>
            <a:off x="155576" y="-342900"/>
            <a:ext cx="1076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>
            <p:ph idx="2" type="pic"/>
          </p:nvPr>
        </p:nvSpPr>
        <p:spPr>
          <a:xfrm>
            <a:off x="395537" y="4268763"/>
            <a:ext cx="1295400" cy="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/>
          <p:nvPr/>
        </p:nvSpPr>
        <p:spPr>
          <a:xfrm>
            <a:off x="5724129" y="4245936"/>
            <a:ext cx="3168300" cy="7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18230283" y="30189665"/>
            <a:ext cx="9924893" cy="1336317"/>
            <a:chOff x="18230283" y="40396913"/>
            <a:chExt cx="9924893" cy="1781756"/>
          </a:xfrm>
        </p:grpSpPr>
        <p:sp>
          <p:nvSpPr>
            <p:cNvPr id="83" name="Google Shape;83;p15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84" name="Google Shape;84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5"/>
          <p:cNvGrpSpPr/>
          <p:nvPr/>
        </p:nvGrpSpPr>
        <p:grpSpPr>
          <a:xfrm>
            <a:off x="18382683" y="30303965"/>
            <a:ext cx="9924893" cy="1336317"/>
            <a:chOff x="18230283" y="40396913"/>
            <a:chExt cx="9924893" cy="1781756"/>
          </a:xfrm>
        </p:grpSpPr>
        <p:sp>
          <p:nvSpPr>
            <p:cNvPr id="86" name="Google Shape;86;p15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87" name="Google Shape;87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5"/>
          <p:cNvGrpSpPr/>
          <p:nvPr/>
        </p:nvGrpSpPr>
        <p:grpSpPr>
          <a:xfrm>
            <a:off x="18535083" y="30418265"/>
            <a:ext cx="9924893" cy="1336317"/>
            <a:chOff x="18230283" y="40396913"/>
            <a:chExt cx="9924893" cy="1781756"/>
          </a:xfrm>
        </p:grpSpPr>
        <p:sp>
          <p:nvSpPr>
            <p:cNvPr id="89" name="Google Shape;89;p15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90" name="Google Shape;90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5"/>
          <p:cNvGrpSpPr/>
          <p:nvPr/>
        </p:nvGrpSpPr>
        <p:grpSpPr>
          <a:xfrm>
            <a:off x="18687483" y="30532565"/>
            <a:ext cx="9924893" cy="1336317"/>
            <a:chOff x="18230283" y="40396913"/>
            <a:chExt cx="9924893" cy="1781756"/>
          </a:xfrm>
        </p:grpSpPr>
        <p:sp>
          <p:nvSpPr>
            <p:cNvPr id="92" name="Google Shape;92;p15"/>
            <p:cNvSpPr/>
            <p:nvPr/>
          </p:nvSpPr>
          <p:spPr>
            <a:xfrm>
              <a:off x="18230283" y="40400269"/>
              <a:ext cx="2575200" cy="1778400"/>
            </a:xfrm>
            <a:prstGeom prst="rect">
              <a:avLst/>
            </a:prstGeom>
            <a:solidFill>
              <a:srgbClr val="0539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200"/>
                <a:buFont typeface="Calibri"/>
                <a:buNone/>
              </a:pPr>
              <a:r>
                <a:t/>
              </a:r>
              <a:endPara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uropeanFlag-stars.eps"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801564" y="40396913"/>
              <a:ext cx="9353612" cy="17816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27346" l="0" r="0" t="0"/>
          <a:stretch/>
        </p:blipFill>
        <p:spPr>
          <a:xfrm>
            <a:off x="0" y="0"/>
            <a:ext cx="9143998" cy="41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_und_Text.jpg" id="95" name="Google Shape;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4320000"/>
            <a:ext cx="3456384" cy="64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457200" y="57150"/>
            <a:ext cx="75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7200" y="1059582"/>
            <a:ext cx="82296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467544" y="4908928"/>
            <a:ext cx="82401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EurofusionDisc.eps" id="101" name="Google Shape;10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6416" y="70180"/>
            <a:ext cx="367958" cy="373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95536" y="1761660"/>
            <a:ext cx="84969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/>
              <a:t>Developing Machine Learning Algorithms for Inferring Upstream Separatrix Density at JET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A. </a:t>
            </a:r>
            <a:r>
              <a:rPr lang="en" sz="1500"/>
              <a:t>Kit &amp; A.E. Järvinen &amp; Y. Poels &amp; S. Wiesen &amp; L. Frassinetti &amp; ENR-08 Team</a:t>
            </a:r>
            <a:endParaRPr sz="1500"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95536" y="3219822"/>
            <a:ext cx="7488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"/>
              <a:t>March 7</a:t>
            </a:r>
            <a:r>
              <a:rPr baseline="30000" lang="en"/>
              <a:t>th</a:t>
            </a:r>
            <a:r>
              <a:rPr lang="en"/>
              <a:t> 2022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7" y="4215250"/>
            <a:ext cx="954501" cy="92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349" y="4215249"/>
            <a:ext cx="1379526" cy="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0" y="57150"/>
            <a:ext cx="8155500" cy="4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/>
              <a:t>A turing test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059582"/>
            <a:ext cx="8229600" cy="367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575" y="57150"/>
            <a:ext cx="7962300" cy="47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Through r</a:t>
            </a:r>
            <a:r>
              <a:rPr lang="en" sz="1800"/>
              <a:t>epresentation</a:t>
            </a:r>
            <a:r>
              <a:rPr lang="en" sz="1800"/>
              <a:t> </a:t>
            </a:r>
            <a:r>
              <a:rPr lang="en" sz="1800"/>
              <a:t>learning</a:t>
            </a:r>
            <a:r>
              <a:rPr lang="en" sz="1800"/>
              <a:t> we </a:t>
            </a:r>
            <a:r>
              <a:rPr lang="en" sz="1800"/>
              <a:t>construct</a:t>
            </a:r>
            <a:r>
              <a:rPr lang="en" sz="1800"/>
              <a:t> a compressed </a:t>
            </a:r>
            <a:r>
              <a:rPr lang="en" sz="1800"/>
              <a:t>representation</a:t>
            </a:r>
            <a:r>
              <a:rPr lang="en" sz="1800"/>
              <a:t> of the plasma state</a:t>
            </a:r>
            <a:endParaRPr sz="18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059582"/>
            <a:ext cx="8229600" cy="367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57150"/>
            <a:ext cx="75438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Problem setup and results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059582"/>
            <a:ext cx="8229600" cy="367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50" y="604775"/>
            <a:ext cx="4136001" cy="2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315" y="3063423"/>
            <a:ext cx="4706461" cy="2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