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277"/>
    <a:srgbClr val="970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-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8012-738F-D941-8DD6-DF4107EE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722D-614A-E244-9B65-8D25DEB8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CC58-D585-A748-855E-E56459C5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7E38-8304-D346-B42E-6B916B9C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3BAD-D477-B646-B7E9-482DB38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BB2-E883-DF4E-8C14-5F177CF2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2FEDF-15EF-704F-B839-01F113095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F21B-877B-3A49-9E42-8B63AB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1930-BB58-7844-8EAE-76A07FEB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3E17-A389-954D-9529-9EFD8BBC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3FB48-1FF4-1447-B498-E963F610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3C03A-28C4-1B4F-B5DC-7ACE884D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AB2B-039A-884B-8895-559B68F1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D60F-9AD6-3642-BE28-EA82FCB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C2D8-F29B-0E40-9F5B-5FEE518C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68B-B9ED-7446-A851-AE960920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63C7-A7A3-8347-AA13-0DE08E17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40CD-9E47-7F45-A6FF-CBFC89B3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FB61-468E-AB4F-82A4-A15A6D9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6CDE-95E4-8C4D-8DE4-B486689A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7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852-E5F4-7C40-9399-16A45E8B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78CC-F5E2-4E48-ACE7-FEDD4C9E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D8A9-47AA-314E-AC89-837E4633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E0B5-38DD-A04F-A98B-AB3A5D71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8A15-1205-0747-84CA-37D110FA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1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C0C8-9B3E-DC46-9584-1BD54888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2CE5-43F6-8647-BE9F-FC25277D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D535-893E-D045-A502-1050D339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388C4-60F0-F048-86D0-DB9CF2E1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03A1-E4D3-624D-9556-FAAAC6D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C377-3537-AF4D-9DB3-05FEB833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9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00A2-4A7C-CB42-BE99-713A9867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7AC-36F9-6347-9C4B-AE8CC4F1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A59D-F3E7-5145-B8B6-8F84E979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9F4E7-B73C-664B-91CF-F8118F34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79AB6-A85E-5B4E-A672-60E4C34E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DB64-6551-8D4C-8C1F-FEB543CA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5F8A6-979C-2441-BD1D-D7F520D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D84B-708F-FD41-BFA8-CBF10646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8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EE75-66D0-6E4F-8A66-8FCD44E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4A4A-2535-724F-949E-08641055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4D76C-D73C-4247-8CAD-45E5451E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F83A-0092-604B-90E7-D41FF4E7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02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14CD1-B3BC-814D-9101-18582ED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2F0CD-E917-664D-B23D-2EEF9D3C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D82D4-4E80-274D-B7DF-CF8EA618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46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F6B-9FEB-7049-878C-76A4753A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4359-E7CB-6B4E-A115-986F90EB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0B8A-14F6-6A43-BAC4-4698D364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B90D-66DC-D141-BDE0-A138BAB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7A0C-3BE8-214D-A404-D92BB69C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1F1B-9812-3A45-868B-6EE64A2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01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66D-B451-FA4F-9C45-ECBBF70C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F1215-32E3-B341-8B44-FC3954645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5BE9-2D5A-3C43-BAA4-562C656F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ED4-2208-954B-816B-35A27729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E8EE-5450-AF45-825D-A0BA8B94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8121-33B2-6149-9DA6-F4538320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ADE82-8EA5-B144-939D-EDF09AE7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F291-E907-5A4A-8F0C-4CD9B4C9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4B69-E845-CA4B-BADD-83D7D342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D194-2EBD-934E-B9F1-F5BBA5573996}" type="datetimeFigureOut">
              <a:rPr lang="en-AU" smtClean="0"/>
              <a:t>4/7/21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80B7-DF1F-1B45-AE51-B084ED4AC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0E10-066E-B244-AEA3-5B1BB794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1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9EB275-8EBF-3A4B-95EC-58AE7C1AAAA0}"/>
              </a:ext>
            </a:extLst>
          </p:cNvPr>
          <p:cNvSpPr>
            <a:spLocks noChangeAspect="1"/>
          </p:cNvSpPr>
          <p:nvPr/>
        </p:nvSpPr>
        <p:spPr>
          <a:xfrm>
            <a:off x="2694000" y="27000"/>
            <a:ext cx="6804000" cy="6804000"/>
          </a:xfrm>
          <a:prstGeom prst="ellipse">
            <a:avLst/>
          </a:prstGeom>
          <a:solidFill>
            <a:srgbClr val="5B0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E0C22-4B7D-AA48-BCA8-758878761808}"/>
              </a:ext>
            </a:extLst>
          </p:cNvPr>
          <p:cNvSpPr txBox="1"/>
          <p:nvPr/>
        </p:nvSpPr>
        <p:spPr>
          <a:xfrm>
            <a:off x="5218667" y="-94192"/>
            <a:ext cx="118624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0" b="1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019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2021-07-04T06:29:26Z</dcterms:created>
  <dcterms:modified xsi:type="dcterms:W3CDTF">2021-07-04T06:36:42Z</dcterms:modified>
</cp:coreProperties>
</file>