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8654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7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16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4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5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94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4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3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8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7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20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54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3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zw/hawq-devel-en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ub.docker.com/r/mayjojo/hawq-test/" TargetMode="External"/><Relationship Id="rId4" Type="http://schemas.openxmlformats.org/officeDocument/2006/relationships/hyperlink" Target="https://hub.docker.com/r/mayjojo/hawq-de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pages/viewpage.action?pageId=6132002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linkedin.com/in/wangz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hyperlink" Target="http://www.wangzw.org" TargetMode="External"/><Relationship Id="rId4" Type="http://schemas.openxmlformats.org/officeDocument/2006/relationships/hyperlink" Target="https://github.com/wangz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wangzw/26accf185caa081ae06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incubator-hawq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&amp; Test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Apache Hawq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Zhanwei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zwang@pivotal.io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Apache HAWQ (cont.)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install check with schedule named GOOD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cd /path/hawq_src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source /path/to/install/greenplum_path.sh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make installcheck-good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&amp; Test with Docker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Following the instruction to setup build &amp; test env with docker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https://github.com/wangzw/hawq-devel-env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Docker images can be found at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https://hub.docker.com/r/mayjojo/hawq-devel/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https://hub.docker.com/r/mayjojo/hawq-test/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&amp; QA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https://cwiki.apache.org/confluence/pages/viewpage.action?pageId=61320026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6383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Apache HAWQ committer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https://cn.linkedin.com/in/wangzw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https://github.com/wangzw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page: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http://www.wangzw.org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890450" y="2631100"/>
            <a:ext cx="6796199" cy="7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393" y="1144118"/>
            <a:ext cx="2094349" cy="20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 to build hawq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Setup build &amp; test environment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Build and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 everything with Docker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 &amp; QA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2991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OS: Centos 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Depend packages (libraries and headers)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 Development Kits (7+)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Python development package (optional, 2.7)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GCC and other build utilities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Apache Maven (3.0)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OS: Centos 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Depend packages (libraries)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 Runtime Environment(7+)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Python 2.7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GCC and other build utilities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Apache HDFS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Build Env On CentOS 7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can install everything with Yum.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Extra yum repositories are required: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epel for libgsasl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bintray-wangzw-rpm for libhdfs3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JAVA_HOME should be set correctly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Find script on github: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https://gist.github.com/wangzw/26accf185caa081ae069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Test Env On CentOS 7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Non-root user is required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SSH connection should work without 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working Apache HDFS cluster with at least 3 datanodes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HDFS should support “append” and “truncate” features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Apache HAWQ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source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https://github.com/apache/incubator-hawq.git</a:t>
            </a:r>
            <a:r>
              <a:rPr lang="en"/>
              <a:t> /path/hawq_src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Build and install libyarn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mkdir -p /path/hawq_src/depends/libyarn/build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cd /path/hawq_src/depends/libyarn/build &amp;&amp; ../bootstrap --prefix=/usr/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/>
              <a:t>make &amp;&amp; sudo make install &amp;&amp; ldconfig</a:t>
            </a:r>
          </a:p>
          <a:p>
            <a:pPr lvl="0" indent="45720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Apache HAWQ (cont.)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and install Apache HAWQ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cd /path/hawq_src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./configure --prefix=/path/to/install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make &amp;&amp; make install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Apache HAWQ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Initialize an Apache HAWQ single node cluster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modify /path/to/install/etc/hawq-site.xml with HDFS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source /path/to/install/greenplum_path.sh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hawq init cluster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Roboto</vt:lpstr>
      <vt:lpstr>Arial</vt:lpstr>
      <vt:lpstr>marina</vt:lpstr>
      <vt:lpstr>Build &amp; Test  Apache Hawq</vt:lpstr>
      <vt:lpstr>About Me</vt:lpstr>
      <vt:lpstr>Outline</vt:lpstr>
      <vt:lpstr>Requirement</vt:lpstr>
      <vt:lpstr>Setup Build Env On CentOS 7</vt:lpstr>
      <vt:lpstr>Setup Test Env On CentOS 7</vt:lpstr>
      <vt:lpstr>Build Apache HAWQ</vt:lpstr>
      <vt:lpstr>Build Apache HAWQ (cont.)</vt:lpstr>
      <vt:lpstr>Test Apache HAWQ</vt:lpstr>
      <vt:lpstr>Test Apache HAWQ (cont.)</vt:lpstr>
      <vt:lpstr>Build &amp; Test with Docker</vt:lpstr>
      <vt:lpstr>Demo &amp; QA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&amp; Test  Apache Hawq</dc:title>
  <dc:creator>Bridget Fairless</dc:creator>
  <cp:lastModifiedBy>Bridget Fairless</cp:lastModifiedBy>
  <cp:revision>1</cp:revision>
  <dcterms:modified xsi:type="dcterms:W3CDTF">2016-01-21T23:18:32Z</dcterms:modified>
</cp:coreProperties>
</file>