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2"/>
  </p:notesMasterIdLst>
  <p:sldIdLst>
    <p:sldId id="256" r:id="rId2"/>
    <p:sldId id="32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41" r:id="rId11"/>
    <p:sldId id="342" r:id="rId12"/>
    <p:sldId id="343" r:id="rId13"/>
    <p:sldId id="337" r:id="rId14"/>
    <p:sldId id="339" r:id="rId15"/>
    <p:sldId id="346" r:id="rId16"/>
    <p:sldId id="345" r:id="rId17"/>
    <p:sldId id="338" r:id="rId18"/>
    <p:sldId id="340" r:id="rId19"/>
    <p:sldId id="347" r:id="rId20"/>
    <p:sldId id="348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Share Tech Mon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093"/>
    <a:srgbClr val="666666"/>
    <a:srgbClr val="8D47FF"/>
    <a:srgbClr val="FAD9FF"/>
    <a:srgbClr val="FADAFF"/>
    <a:srgbClr val="C19BFF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945AB3-4649-45F5-948A-416EE214AF7A}">
  <a:tblStyle styleId="{38945AB3-4649-45F5-948A-416EE214A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08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36e9380871_3_26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36e9380871_3_26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84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07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4012da7022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4012da7022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2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36e9380871_3_26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36e9380871_3_26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366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4012da7022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4012da7022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11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6e93808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6e93808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8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6e5f6188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6e5f6188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8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6e5f6188a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6e5f6188a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8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28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4012da702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4012da702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98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4012da7022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4012da7022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25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6e9380871_3_26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6e9380871_3_26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5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869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3" hasCustomPrompt="1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1"/>
          </p:nvPr>
        </p:nvSpPr>
        <p:spPr>
          <a:xfrm>
            <a:off x="1675800" y="1646888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2"/>
          </p:nvPr>
        </p:nvSpPr>
        <p:spPr>
          <a:xfrm>
            <a:off x="1675800" y="1994290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3"/>
          </p:nvPr>
        </p:nvSpPr>
        <p:spPr>
          <a:xfrm>
            <a:off x="1675800" y="2562443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4"/>
          </p:nvPr>
        </p:nvSpPr>
        <p:spPr>
          <a:xfrm>
            <a:off x="1675800" y="2909845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5"/>
          </p:nvPr>
        </p:nvSpPr>
        <p:spPr>
          <a:xfrm>
            <a:off x="1675800" y="3478085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6"/>
          </p:nvPr>
        </p:nvSpPr>
        <p:spPr>
          <a:xfrm>
            <a:off x="1675800" y="3825487"/>
            <a:ext cx="5792400" cy="4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33" name="Google Shape;233;p25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 flipH="1">
            <a:off x="8706834" y="1233885"/>
            <a:ext cx="216300" cy="965800"/>
            <a:chOff x="4664716" y="3950185"/>
            <a:chExt cx="216300" cy="965800"/>
          </a:xfrm>
        </p:grpSpPr>
        <p:sp>
          <p:nvSpPr>
            <p:cNvPr id="322" name="Google Shape;322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220875" y="3981385"/>
            <a:ext cx="216300" cy="965800"/>
            <a:chOff x="4664716" y="3950185"/>
            <a:chExt cx="216300" cy="965800"/>
          </a:xfrm>
        </p:grpSpPr>
        <p:sp>
          <p:nvSpPr>
            <p:cNvPr id="325" name="Google Shape;325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50" y="1077700"/>
            <a:ext cx="77175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Chivo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42325" y="1049250"/>
            <a:ext cx="6859500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2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9551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6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57325" y="3674677"/>
            <a:ext cx="62292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1"/>
          </p:nvPr>
        </p:nvSpPr>
        <p:spPr>
          <a:xfrm>
            <a:off x="1905000" y="1184875"/>
            <a:ext cx="5334000" cy="20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3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/>
          <p:nvPr/>
        </p:nvSpPr>
        <p:spPr>
          <a:xfrm>
            <a:off x="0" y="3522275"/>
            <a:ext cx="9144000" cy="1621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8322625" y="10"/>
            <a:ext cx="216300" cy="965800"/>
            <a:chOff x="4664716" y="3950185"/>
            <a:chExt cx="216300" cy="965800"/>
          </a:xfrm>
        </p:grpSpPr>
        <p:sp>
          <p:nvSpPr>
            <p:cNvPr id="117" name="Google Shape;117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605075" y="2634885"/>
            <a:ext cx="216300" cy="965800"/>
            <a:chOff x="4664716" y="3950185"/>
            <a:chExt cx="216300" cy="965800"/>
          </a:xfrm>
        </p:grpSpPr>
        <p:sp>
          <p:nvSpPr>
            <p:cNvPr id="120" name="Google Shape;120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2" hasCustomPrompt="1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4" hasCustomPrompt="1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6" r:id="rId12"/>
    <p:sldLayoutId id="2147483671" r:id="rId13"/>
    <p:sldLayoutId id="2147483673" r:id="rId14"/>
    <p:sldLayoutId id="2147483675" r:id="rId15"/>
    <p:sldLayoutId id="2147483680" r:id="rId16"/>
    <p:sldLayoutId id="2147483684" r:id="rId17"/>
    <p:sldLayoutId id="214748368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22120282</a:t>
            </a: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856081" y="638941"/>
            <a:ext cx="3387342" cy="2166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</a:t>
            </a:r>
            <a:r>
              <a:rPr lang="vi-VN"/>
              <a:t>ìm</a:t>
            </a:r>
            <a:r>
              <a:rPr lang="en-US"/>
              <a:t> hiểu th</a:t>
            </a:r>
            <a:r>
              <a:rPr lang="vi-VN"/>
              <a:t>ư</a:t>
            </a:r>
            <a:r>
              <a:rPr lang="en-US"/>
              <a:t> viện NumPy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5326952" y="3093772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Thực hành Nhập môn Công nghệ thông tin</a:t>
            </a:r>
            <a:endParaRPr/>
          </a:p>
        </p:txBody>
      </p:sp>
      <p:grpSp>
        <p:nvGrpSpPr>
          <p:cNvPr id="398" name="Google Shape;398;p43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9" name="Google Shape;399;p43"/>
            <p:cNvSpPr/>
            <p:nvPr/>
          </p:nvSpPr>
          <p:spPr>
            <a:xfrm>
              <a:off x="1647525" y="3139975"/>
              <a:ext cx="1552700" cy="994950"/>
            </a:xfrm>
            <a:custGeom>
              <a:avLst/>
              <a:gdLst/>
              <a:ahLst/>
              <a:cxnLst/>
              <a:rect l="l" t="t" r="r" b="b"/>
              <a:pathLst>
                <a:path w="62108" h="39798" extrusionOk="0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400" name="Google Shape;400;p43"/>
            <p:cNvSpPr/>
            <p:nvPr/>
          </p:nvSpPr>
          <p:spPr>
            <a:xfrm>
              <a:off x="3116266" y="3308686"/>
              <a:ext cx="356306" cy="189253"/>
            </a:xfrm>
            <a:custGeom>
              <a:avLst/>
              <a:gdLst/>
              <a:ahLst/>
              <a:cxnLst/>
              <a:rect l="l" t="t" r="r" b="b"/>
              <a:pathLst>
                <a:path w="21683" h="11517" extrusionOk="0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14246" y="2759446"/>
              <a:ext cx="1663068" cy="959395"/>
            </a:xfrm>
            <a:custGeom>
              <a:avLst/>
              <a:gdLst/>
              <a:ahLst/>
              <a:cxnLst/>
              <a:rect l="l" t="t" r="r" b="b"/>
              <a:pathLst>
                <a:path w="101206" h="58384" extrusionOk="0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266640" y="2783421"/>
              <a:ext cx="751524" cy="431550"/>
            </a:xfrm>
            <a:custGeom>
              <a:avLst/>
              <a:gdLst/>
              <a:ahLst/>
              <a:cxnLst/>
              <a:rect l="l" t="t" r="r" b="b"/>
              <a:pathLst>
                <a:path w="45734" h="26262" extrusionOk="0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409160" y="2865518"/>
              <a:ext cx="643546" cy="369452"/>
            </a:xfrm>
            <a:custGeom>
              <a:avLst/>
              <a:gdLst/>
              <a:ahLst/>
              <a:cxnLst/>
              <a:rect l="l" t="t" r="r" b="b"/>
              <a:pathLst>
                <a:path w="39163" h="22483" extrusionOk="0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169262" y="3828873"/>
              <a:ext cx="633128" cy="384816"/>
            </a:xfrm>
            <a:custGeom>
              <a:avLst/>
              <a:gdLst/>
              <a:ahLst/>
              <a:cxnLst/>
              <a:rect l="l" t="t" r="r" b="b"/>
              <a:pathLst>
                <a:path w="38529" h="23418" extrusionOk="0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54867" y="3733446"/>
              <a:ext cx="492811" cy="300945"/>
            </a:xfrm>
            <a:custGeom>
              <a:avLst/>
              <a:gdLst/>
              <a:ahLst/>
              <a:cxnLst/>
              <a:rect l="l" t="t" r="r" b="b"/>
              <a:pathLst>
                <a:path w="29990" h="18314" extrusionOk="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120654" y="3199048"/>
              <a:ext cx="346989" cy="256561"/>
            </a:xfrm>
            <a:custGeom>
              <a:avLst/>
              <a:gdLst/>
              <a:ahLst/>
              <a:cxnLst/>
              <a:rect l="l" t="t" r="r" b="b"/>
              <a:pathLst>
                <a:path w="21116" h="15613" extrusionOk="0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134901" y="3157392"/>
              <a:ext cx="319037" cy="169945"/>
            </a:xfrm>
            <a:custGeom>
              <a:avLst/>
              <a:gdLst/>
              <a:ahLst/>
              <a:cxnLst/>
              <a:rect l="l" t="t" r="r" b="b"/>
              <a:pathLst>
                <a:path w="19415" h="10342" extrusionOk="0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177116" y="3180003"/>
              <a:ext cx="234623" cy="124854"/>
            </a:xfrm>
            <a:custGeom>
              <a:avLst/>
              <a:gdLst/>
              <a:ahLst/>
              <a:cxnLst/>
              <a:rect l="l" t="t" r="r" b="b"/>
              <a:pathLst>
                <a:path w="14278" h="7598" extrusionOk="0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193549" y="3222070"/>
              <a:ext cx="201183" cy="82787"/>
            </a:xfrm>
            <a:custGeom>
              <a:avLst/>
              <a:gdLst/>
              <a:ahLst/>
              <a:cxnLst/>
              <a:rect l="l" t="t" r="r" b="b"/>
              <a:pathLst>
                <a:path w="12243" h="5038" extrusionOk="0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130513" y="2715538"/>
              <a:ext cx="192425" cy="206951"/>
            </a:xfrm>
            <a:custGeom>
              <a:avLst/>
              <a:gdLst/>
              <a:ahLst/>
              <a:cxnLst/>
              <a:rect l="l" t="t" r="r" b="b"/>
              <a:pathLst>
                <a:path w="11710" h="12594" extrusionOk="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240233" y="2715209"/>
              <a:ext cx="167694" cy="181037"/>
            </a:xfrm>
            <a:custGeom>
              <a:avLst/>
              <a:gdLst/>
              <a:ahLst/>
              <a:cxnLst/>
              <a:rect l="l" t="t" r="r" b="b"/>
              <a:pathLst>
                <a:path w="10205" h="11017" extrusionOk="0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105306" y="2852766"/>
              <a:ext cx="189122" cy="212012"/>
            </a:xfrm>
            <a:custGeom>
              <a:avLst/>
              <a:gdLst/>
              <a:ahLst/>
              <a:cxnLst/>
              <a:rect l="l" t="t" r="r" b="b"/>
              <a:pathLst>
                <a:path w="11509" h="12902" extrusionOk="0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3287279" y="2913139"/>
              <a:ext cx="162830" cy="145543"/>
            </a:xfrm>
            <a:custGeom>
              <a:avLst/>
              <a:gdLst/>
              <a:ahLst/>
              <a:cxnLst/>
              <a:rect l="l" t="t" r="r" b="b"/>
              <a:pathLst>
                <a:path w="9909" h="8857" extrusionOk="0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07574" y="3181909"/>
              <a:ext cx="185276" cy="155862"/>
            </a:xfrm>
            <a:custGeom>
              <a:avLst/>
              <a:gdLst/>
              <a:ahLst/>
              <a:cxnLst/>
              <a:rect l="l" t="t" r="r" b="b"/>
              <a:pathLst>
                <a:path w="11275" h="9485" extrusionOk="0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68275" y="2972690"/>
              <a:ext cx="269148" cy="134369"/>
            </a:xfrm>
            <a:custGeom>
              <a:avLst/>
              <a:gdLst/>
              <a:ahLst/>
              <a:cxnLst/>
              <a:rect l="l" t="t" r="r" b="b"/>
              <a:pathLst>
                <a:path w="16379" h="8177" extrusionOk="0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339979" y="2837582"/>
              <a:ext cx="250990" cy="142667"/>
            </a:xfrm>
            <a:custGeom>
              <a:avLst/>
              <a:gdLst/>
              <a:ahLst/>
              <a:cxnLst/>
              <a:rect l="l" t="t" r="r" b="b"/>
              <a:pathLst>
                <a:path w="15274" h="8682" extrusionOk="0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243980" y="3080011"/>
              <a:ext cx="134862" cy="113581"/>
            </a:xfrm>
            <a:custGeom>
              <a:avLst/>
              <a:gdLst/>
              <a:ahLst/>
              <a:cxnLst/>
              <a:rect l="l" t="t" r="r" b="b"/>
              <a:pathLst>
                <a:path w="8207" h="6912" extrusionOk="0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040628" y="3093157"/>
              <a:ext cx="256002" cy="144869"/>
            </a:xfrm>
            <a:custGeom>
              <a:avLst/>
              <a:gdLst/>
              <a:ahLst/>
              <a:cxnLst/>
              <a:rect l="l" t="t" r="r" b="b"/>
              <a:pathLst>
                <a:path w="15579" h="8816" extrusionOk="0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315248" y="3038798"/>
              <a:ext cx="288341" cy="134566"/>
            </a:xfrm>
            <a:custGeom>
              <a:avLst/>
              <a:gdLst/>
              <a:ahLst/>
              <a:cxnLst/>
              <a:rect l="l" t="t" r="r" b="b"/>
              <a:pathLst>
                <a:path w="17547" h="8189" extrusionOk="0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326389" y="1532135"/>
              <a:ext cx="633670" cy="1654243"/>
            </a:xfrm>
            <a:custGeom>
              <a:avLst/>
              <a:gdLst/>
              <a:ahLst/>
              <a:cxnLst/>
              <a:rect l="l" t="t" r="r" b="b"/>
              <a:pathLst>
                <a:path w="38562" h="100669" extrusionOk="0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326389" y="1859947"/>
              <a:ext cx="627639" cy="1326431"/>
            </a:xfrm>
            <a:custGeom>
              <a:avLst/>
              <a:gdLst/>
              <a:ahLst/>
              <a:cxnLst/>
              <a:rect l="l" t="t" r="r" b="b"/>
              <a:pathLst>
                <a:path w="38195" h="80720" extrusionOk="0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385595" y="1574219"/>
              <a:ext cx="565147" cy="1595448"/>
            </a:xfrm>
            <a:custGeom>
              <a:avLst/>
              <a:gdLst/>
              <a:ahLst/>
              <a:cxnLst/>
              <a:rect l="l" t="t" r="r" b="b"/>
              <a:pathLst>
                <a:path w="34392" h="97091" extrusionOk="0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410261" y="1628840"/>
              <a:ext cx="515816" cy="1486287"/>
            </a:xfrm>
            <a:custGeom>
              <a:avLst/>
              <a:gdLst/>
              <a:ahLst/>
              <a:cxnLst/>
              <a:rect l="l" t="t" r="r" b="b"/>
              <a:pathLst>
                <a:path w="31390" h="90448" extrusionOk="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411362" y="1636301"/>
              <a:ext cx="475803" cy="1437252"/>
            </a:xfrm>
            <a:custGeom>
              <a:avLst/>
              <a:gdLst/>
              <a:ahLst/>
              <a:cxnLst/>
              <a:rect l="l" t="t" r="r" b="b"/>
              <a:pathLst>
                <a:path w="28955" h="87464" extrusionOk="0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608683" y="1737837"/>
              <a:ext cx="84430" cy="58401"/>
            </a:xfrm>
            <a:custGeom>
              <a:avLst/>
              <a:gdLst/>
              <a:ahLst/>
              <a:cxnLst/>
              <a:rect l="l" t="t" r="r" b="b"/>
              <a:pathLst>
                <a:path w="5138" h="3554" extrusionOk="0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2832" y="1714059"/>
              <a:ext cx="16465" cy="21576"/>
            </a:xfrm>
            <a:custGeom>
              <a:avLst/>
              <a:gdLst/>
              <a:ahLst/>
              <a:cxnLst/>
              <a:rect l="l" t="t" r="r" b="b"/>
              <a:pathLst>
                <a:path w="1002" h="1313" extrusionOk="0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36807" y="2017913"/>
              <a:ext cx="37285" cy="142453"/>
            </a:xfrm>
            <a:custGeom>
              <a:avLst/>
              <a:gdLst/>
              <a:ahLst/>
              <a:cxnLst/>
              <a:rect l="l" t="t" r="r" b="b"/>
              <a:pathLst>
                <a:path w="2269" h="8669" extrusionOk="0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337366" y="2023763"/>
              <a:ext cx="26325" cy="136751"/>
            </a:xfrm>
            <a:custGeom>
              <a:avLst/>
              <a:gdLst/>
              <a:ahLst/>
              <a:cxnLst/>
              <a:rect l="l" t="t" r="r" b="b"/>
              <a:pathLst>
                <a:path w="1602" h="8322" extrusionOk="0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36807" y="2193905"/>
              <a:ext cx="37285" cy="142568"/>
            </a:xfrm>
            <a:custGeom>
              <a:avLst/>
              <a:gdLst/>
              <a:ahLst/>
              <a:cxnLst/>
              <a:rect l="l" t="t" r="r" b="b"/>
              <a:pathLst>
                <a:path w="2269" h="8676" extrusionOk="0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337366" y="2199623"/>
              <a:ext cx="26325" cy="136850"/>
            </a:xfrm>
            <a:custGeom>
              <a:avLst/>
              <a:gdLst/>
              <a:ahLst/>
              <a:cxnLst/>
              <a:rect l="l" t="t" r="r" b="b"/>
              <a:pathLst>
                <a:path w="1602" h="8328" extrusionOk="0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55203" y="1681687"/>
              <a:ext cx="533366" cy="1514123"/>
            </a:xfrm>
            <a:custGeom>
              <a:avLst/>
              <a:gdLst/>
              <a:ahLst/>
              <a:cxnLst/>
              <a:rect l="l" t="t" r="r" b="b"/>
              <a:pathLst>
                <a:path w="32458" h="92142" extrusionOk="0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455203" y="1970669"/>
              <a:ext cx="40030" cy="1224994"/>
            </a:xfrm>
            <a:custGeom>
              <a:avLst/>
              <a:gdLst/>
              <a:ahLst/>
              <a:cxnLst/>
              <a:rect l="l" t="t" r="r" b="b"/>
              <a:pathLst>
                <a:path w="2436" h="74547" extrusionOk="0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801091" y="1767301"/>
              <a:ext cx="17550" cy="25240"/>
            </a:xfrm>
            <a:custGeom>
              <a:avLst/>
              <a:gdLst/>
              <a:ahLst/>
              <a:cxnLst/>
              <a:rect l="l" t="t" r="r" b="b"/>
              <a:pathLst>
                <a:path w="1068" h="1536" extrusionOk="0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466164" y="1688918"/>
              <a:ext cx="519661" cy="1504675"/>
            </a:xfrm>
            <a:custGeom>
              <a:avLst/>
              <a:gdLst/>
              <a:ahLst/>
              <a:cxnLst/>
              <a:rect l="l" t="t" r="r" b="b"/>
              <a:pathLst>
                <a:path w="31624" h="91567" extrusionOk="0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30990" y="1777357"/>
              <a:ext cx="36217" cy="44779"/>
            </a:xfrm>
            <a:custGeom>
              <a:avLst/>
              <a:gdLst/>
              <a:ahLst/>
              <a:cxnLst/>
              <a:rect l="l" t="t" r="r" b="b"/>
              <a:pathLst>
                <a:path w="2204" h="2725" extrusionOk="0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2496318" y="1983815"/>
              <a:ext cx="8233" cy="24139"/>
            </a:xfrm>
            <a:custGeom>
              <a:avLst/>
              <a:gdLst/>
              <a:ahLst/>
              <a:cxnLst/>
              <a:rect l="l" t="t" r="r" b="b"/>
              <a:pathLst>
                <a:path w="501" h="1469" extrusionOk="0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507278" y="1977242"/>
              <a:ext cx="7690" cy="24139"/>
            </a:xfrm>
            <a:custGeom>
              <a:avLst/>
              <a:gdLst/>
              <a:ahLst/>
              <a:cxnLst/>
              <a:rect l="l" t="t" r="r" b="b"/>
              <a:pathLst>
                <a:path w="468" h="1469" extrusionOk="0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518797" y="1980529"/>
              <a:ext cx="2761" cy="17566"/>
            </a:xfrm>
            <a:custGeom>
              <a:avLst/>
              <a:gdLst/>
              <a:ahLst/>
              <a:cxnLst/>
              <a:rect l="l" t="t" r="r" b="b"/>
              <a:pathLst>
                <a:path w="168" h="10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524269" y="1964639"/>
              <a:ext cx="13179" cy="27968"/>
            </a:xfrm>
            <a:custGeom>
              <a:avLst/>
              <a:gdLst/>
              <a:ahLst/>
              <a:cxnLst/>
              <a:rect l="l" t="t" r="r" b="b"/>
              <a:pathLst>
                <a:path w="802" h="1702" extrusionOk="0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539617" y="1955321"/>
              <a:ext cx="13179" cy="28921"/>
            </a:xfrm>
            <a:custGeom>
              <a:avLst/>
              <a:gdLst/>
              <a:ahLst/>
              <a:cxnLst/>
              <a:rect l="l" t="t" r="r" b="b"/>
              <a:pathLst>
                <a:path w="802" h="1760" extrusionOk="0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2563740" y="1936687"/>
              <a:ext cx="20294" cy="31255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2852607" y="1794168"/>
              <a:ext cx="4404" cy="10977"/>
            </a:xfrm>
            <a:custGeom>
              <a:avLst/>
              <a:gdLst/>
              <a:ahLst/>
              <a:cxnLst/>
              <a:rect l="l" t="t" r="r" b="b"/>
              <a:pathLst>
                <a:path w="268" h="668" extrusionOk="0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2859739" y="1786494"/>
              <a:ext cx="4404" cy="14822"/>
            </a:xfrm>
            <a:custGeom>
              <a:avLst/>
              <a:gdLst/>
              <a:ahLst/>
              <a:cxnLst/>
              <a:rect l="l" t="t" r="r" b="b"/>
              <a:pathLst>
                <a:path w="268" h="902" extrusionOk="0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66312" y="1778278"/>
              <a:ext cx="4404" cy="19193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873443" y="1770045"/>
              <a:ext cx="3845" cy="23038"/>
            </a:xfrm>
            <a:custGeom>
              <a:avLst/>
              <a:gdLst/>
              <a:ahLst/>
              <a:cxnLst/>
              <a:rect l="l" t="t" r="r" b="b"/>
              <a:pathLst>
                <a:path w="234" h="1402" extrusionOk="0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95907" y="1750309"/>
              <a:ext cx="23038" cy="23597"/>
            </a:xfrm>
            <a:custGeom>
              <a:avLst/>
              <a:gdLst/>
              <a:ahLst/>
              <a:cxnLst/>
              <a:rect l="l" t="t" r="r" b="b"/>
              <a:pathLst>
                <a:path w="1402" h="1436" extrusionOk="0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931549" y="1720846"/>
              <a:ext cx="31255" cy="38123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934835" y="1731445"/>
              <a:ext cx="15907" cy="22397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964430" y="1725644"/>
              <a:ext cx="2218" cy="8249"/>
            </a:xfrm>
            <a:custGeom>
              <a:avLst/>
              <a:gdLst/>
              <a:ahLst/>
              <a:cxnLst/>
              <a:rect l="l" t="t" r="r" b="b"/>
              <a:pathLst>
                <a:path w="135" h="502" extrusionOk="0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465079" y="1686732"/>
              <a:ext cx="522931" cy="1509046"/>
            </a:xfrm>
            <a:custGeom>
              <a:avLst/>
              <a:gdLst/>
              <a:ahLst/>
              <a:cxnLst/>
              <a:rect l="l" t="t" r="r" b="b"/>
              <a:pathLst>
                <a:path w="31823" h="91833" extrusionOk="0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500163" y="2315374"/>
              <a:ext cx="162813" cy="369271"/>
            </a:xfrm>
            <a:custGeom>
              <a:avLst/>
              <a:gdLst/>
              <a:ahLst/>
              <a:cxnLst/>
              <a:rect l="l" t="t" r="r" b="b"/>
              <a:pathLst>
                <a:path w="9908" h="22472" extrusionOk="0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21541" y="2350079"/>
              <a:ext cx="120056" cy="304330"/>
            </a:xfrm>
            <a:custGeom>
              <a:avLst/>
              <a:gdLst/>
              <a:ahLst/>
              <a:cxnLst/>
              <a:rect l="l" t="t" r="r" b="b"/>
              <a:pathLst>
                <a:path w="7306" h="18520" extrusionOk="0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00163" y="2049069"/>
              <a:ext cx="162813" cy="308882"/>
            </a:xfrm>
            <a:custGeom>
              <a:avLst/>
              <a:gdLst/>
              <a:ahLst/>
              <a:cxnLst/>
              <a:rect l="l" t="t" r="r" b="b"/>
              <a:pathLst>
                <a:path w="9908" h="18797" extrusionOk="0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21541" y="2083939"/>
              <a:ext cx="120056" cy="239109"/>
            </a:xfrm>
            <a:custGeom>
              <a:avLst/>
              <a:gdLst/>
              <a:ahLst/>
              <a:cxnLst/>
              <a:rect l="l" t="t" r="r" b="b"/>
              <a:pathLst>
                <a:path w="7306" h="14551" extrusionOk="0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500163" y="2805407"/>
              <a:ext cx="162813" cy="308980"/>
            </a:xfrm>
            <a:custGeom>
              <a:avLst/>
              <a:gdLst/>
              <a:ahLst/>
              <a:cxnLst/>
              <a:rect l="l" t="t" r="r" b="b"/>
              <a:pathLst>
                <a:path w="9908" h="18803" extrusionOk="0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521706" y="2840359"/>
              <a:ext cx="119892" cy="238863"/>
            </a:xfrm>
            <a:custGeom>
              <a:avLst/>
              <a:gdLst/>
              <a:ahLst/>
              <a:cxnLst/>
              <a:rect l="l" t="t" r="r" b="b"/>
              <a:pathLst>
                <a:path w="7296" h="14536" extrusionOk="0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500163" y="2641329"/>
              <a:ext cx="162813" cy="205554"/>
            </a:xfrm>
            <a:custGeom>
              <a:avLst/>
              <a:gdLst/>
              <a:ahLst/>
              <a:cxnLst/>
              <a:rect l="l" t="t" r="r" b="b"/>
              <a:pathLst>
                <a:path w="9908" h="12509" extrusionOk="0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521541" y="2676232"/>
              <a:ext cx="120056" cy="141517"/>
            </a:xfrm>
            <a:custGeom>
              <a:avLst/>
              <a:gdLst/>
              <a:ahLst/>
              <a:cxnLst/>
              <a:rect l="l" t="t" r="r" b="b"/>
              <a:pathLst>
                <a:path w="7306" h="8612" extrusionOk="0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692012" y="2025603"/>
              <a:ext cx="31665" cy="719826"/>
            </a:xfrm>
            <a:custGeom>
              <a:avLst/>
              <a:gdLst/>
              <a:ahLst/>
              <a:cxnLst/>
              <a:rect l="l" t="t" r="r" b="b"/>
              <a:pathLst>
                <a:path w="1927" h="43805" extrusionOk="0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749559" y="1984933"/>
              <a:ext cx="92646" cy="58894"/>
            </a:xfrm>
            <a:custGeom>
              <a:avLst/>
              <a:gdLst/>
              <a:ahLst/>
              <a:cxnLst/>
              <a:rect l="l" t="t" r="r" b="b"/>
              <a:pathLst>
                <a:path w="5638" h="3584" extrusionOk="0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749559" y="2030533"/>
              <a:ext cx="58664" cy="39241"/>
            </a:xfrm>
            <a:custGeom>
              <a:avLst/>
              <a:gdLst/>
              <a:ahLst/>
              <a:cxnLst/>
              <a:rect l="l" t="t" r="r" b="b"/>
              <a:pathLst>
                <a:path w="3570" h="2388" extrusionOk="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49863" y="1921355"/>
              <a:ext cx="101438" cy="64366"/>
            </a:xfrm>
            <a:custGeom>
              <a:avLst/>
              <a:gdLst/>
              <a:ahLst/>
              <a:cxnLst/>
              <a:rect l="l" t="t" r="r" b="b"/>
              <a:pathLst>
                <a:path w="6173" h="3917" extrusionOk="0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813153" y="1974284"/>
              <a:ext cx="91923" cy="58582"/>
            </a:xfrm>
            <a:custGeom>
              <a:avLst/>
              <a:gdLst/>
              <a:ahLst/>
              <a:cxnLst/>
              <a:rect l="l" t="t" r="r" b="b"/>
              <a:pathLst>
                <a:path w="5594" h="3565" extrusionOk="0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12914" y="1950145"/>
              <a:ext cx="36727" cy="25175"/>
            </a:xfrm>
            <a:custGeom>
              <a:avLst/>
              <a:gdLst/>
              <a:ahLst/>
              <a:cxnLst/>
              <a:rect l="l" t="t" r="r" b="b"/>
              <a:pathLst>
                <a:path w="2235" h="1532" extrusionOk="0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749017" y="2002236"/>
              <a:ext cx="156059" cy="94947"/>
            </a:xfrm>
            <a:custGeom>
              <a:avLst/>
              <a:gdLst/>
              <a:ahLst/>
              <a:cxnLst/>
              <a:rect l="l" t="t" r="r" b="b"/>
              <a:pathLst>
                <a:path w="9497" h="5778" extrusionOk="0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12914" y="1977817"/>
              <a:ext cx="36727" cy="25191"/>
            </a:xfrm>
            <a:custGeom>
              <a:avLst/>
              <a:gdLst/>
              <a:ahLst/>
              <a:cxnLst/>
              <a:rect l="l" t="t" r="r" b="b"/>
              <a:pathLst>
                <a:path w="2235" h="1533" extrusionOk="0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793417" y="2099237"/>
              <a:ext cx="158426" cy="97510"/>
            </a:xfrm>
            <a:custGeom>
              <a:avLst/>
              <a:gdLst/>
              <a:ahLst/>
              <a:cxnLst/>
              <a:rect l="l" t="t" r="r" b="b"/>
              <a:pathLst>
                <a:path w="9641" h="5934" extrusionOk="0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793417" y="2072945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93417" y="2125907"/>
              <a:ext cx="158426" cy="97149"/>
            </a:xfrm>
            <a:custGeom>
              <a:avLst/>
              <a:gdLst/>
              <a:ahLst/>
              <a:cxnLst/>
              <a:rect l="l" t="t" r="r" b="b"/>
              <a:pathLst>
                <a:path w="9641" h="5912" extrusionOk="0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793417" y="2152133"/>
              <a:ext cx="158426" cy="97248"/>
            </a:xfrm>
            <a:custGeom>
              <a:avLst/>
              <a:gdLst/>
              <a:ahLst/>
              <a:cxnLst/>
              <a:rect l="l" t="t" r="r" b="b"/>
              <a:pathLst>
                <a:path w="9641" h="5918" extrusionOk="0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793417" y="2178195"/>
              <a:ext cx="158426" cy="96952"/>
            </a:xfrm>
            <a:custGeom>
              <a:avLst/>
              <a:gdLst/>
              <a:ahLst/>
              <a:cxnLst/>
              <a:rect l="l" t="t" r="r" b="b"/>
              <a:pathLst>
                <a:path w="9641" h="5900" extrusionOk="0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793417" y="2212967"/>
              <a:ext cx="158426" cy="97001"/>
            </a:xfrm>
            <a:custGeom>
              <a:avLst/>
              <a:gdLst/>
              <a:ahLst/>
              <a:cxnLst/>
              <a:rect l="l" t="t" r="r" b="b"/>
              <a:pathLst>
                <a:path w="9641" h="5903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793417" y="2235988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795060" y="2423450"/>
              <a:ext cx="128831" cy="79698"/>
            </a:xfrm>
            <a:custGeom>
              <a:avLst/>
              <a:gdLst/>
              <a:ahLst/>
              <a:cxnLst/>
              <a:rect l="l" t="t" r="r" b="b"/>
              <a:pathLst>
                <a:path w="7840" h="4850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795060" y="2430582"/>
              <a:ext cx="155139" cy="95046"/>
            </a:xfrm>
            <a:custGeom>
              <a:avLst/>
              <a:gdLst/>
              <a:ahLst/>
              <a:cxnLst/>
              <a:rect l="l" t="t" r="r" b="b"/>
              <a:pathLst>
                <a:path w="9441" h="5784" extrusionOk="0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793959" y="2292746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793959" y="231851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793959" y="2344821"/>
              <a:ext cx="157883" cy="96409"/>
            </a:xfrm>
            <a:custGeom>
              <a:avLst/>
              <a:gdLst/>
              <a:ahLst/>
              <a:cxnLst/>
              <a:rect l="l" t="t" r="r" b="b"/>
              <a:pathLst>
                <a:path w="9608" h="5867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93959" y="2547729"/>
              <a:ext cx="157883" cy="96048"/>
            </a:xfrm>
            <a:custGeom>
              <a:avLst/>
              <a:gdLst/>
              <a:ahLst/>
              <a:cxnLst/>
              <a:rect l="l" t="t" r="r" b="b"/>
              <a:pathLst>
                <a:path w="9608" h="5845" extrusionOk="0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793959" y="2573397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793959" y="2496098"/>
              <a:ext cx="157883" cy="95867"/>
            </a:xfrm>
            <a:custGeom>
              <a:avLst/>
              <a:gdLst/>
              <a:ahLst/>
              <a:cxnLst/>
              <a:rect l="l" t="t" r="r" b="b"/>
              <a:pathLst>
                <a:path w="9608" h="5834" extrusionOk="0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793959" y="2521848"/>
              <a:ext cx="157883" cy="96179"/>
            </a:xfrm>
            <a:custGeom>
              <a:avLst/>
              <a:gdLst/>
              <a:ahLst/>
              <a:cxnLst/>
              <a:rect l="l" t="t" r="r" b="b"/>
              <a:pathLst>
                <a:path w="9608" h="5853" extrusionOk="0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793959" y="2599705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692012" y="2815924"/>
              <a:ext cx="31255" cy="32224"/>
            </a:xfrm>
            <a:custGeom>
              <a:avLst/>
              <a:gdLst/>
              <a:ahLst/>
              <a:cxnLst/>
              <a:rect l="l" t="t" r="r" b="b"/>
              <a:pathLst>
                <a:path w="1902" h="1961" extrusionOk="0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692012" y="2782238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692012" y="2971704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692012" y="2938018"/>
              <a:ext cx="31649" cy="32454"/>
            </a:xfrm>
            <a:custGeom>
              <a:avLst/>
              <a:gdLst/>
              <a:ahLst/>
              <a:cxnLst/>
              <a:rect l="l" t="t" r="r" b="b"/>
              <a:pathLst>
                <a:path w="1926" h="1975" extrusionOk="0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692012" y="2904463"/>
              <a:ext cx="31255" cy="31928"/>
            </a:xfrm>
            <a:custGeom>
              <a:avLst/>
              <a:gdLst/>
              <a:ahLst/>
              <a:cxnLst/>
              <a:rect l="l" t="t" r="r" b="b"/>
              <a:pathLst>
                <a:path w="1902" h="1943" extrusionOk="0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92012" y="2871039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795060" y="2681621"/>
              <a:ext cx="128831" cy="79714"/>
            </a:xfrm>
            <a:custGeom>
              <a:avLst/>
              <a:gdLst/>
              <a:ahLst/>
              <a:cxnLst/>
              <a:rect l="l" t="t" r="r" b="b"/>
              <a:pathLst>
                <a:path w="7840" h="4851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795060" y="2688852"/>
              <a:ext cx="155139" cy="95161"/>
            </a:xfrm>
            <a:custGeom>
              <a:avLst/>
              <a:gdLst/>
              <a:ahLst/>
              <a:cxnLst/>
              <a:rect l="l" t="t" r="r" b="b"/>
              <a:pathLst>
                <a:path w="9441" h="5791" extrusionOk="0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793959" y="2806048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793959" y="2831814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793959" y="2754532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793959" y="278005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793959" y="2858123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16020" y="3203616"/>
              <a:ext cx="777290" cy="478087"/>
            </a:xfrm>
            <a:custGeom>
              <a:avLst/>
              <a:gdLst/>
              <a:ahLst/>
              <a:cxnLst/>
              <a:rect l="l" t="t" r="r" b="b"/>
              <a:pathLst>
                <a:path w="47302" h="29094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04518" y="3203616"/>
              <a:ext cx="798652" cy="451779"/>
            </a:xfrm>
            <a:custGeom>
              <a:avLst/>
              <a:gdLst/>
              <a:ahLst/>
              <a:cxnLst/>
              <a:rect l="l" t="t" r="r" b="b"/>
              <a:pathLst>
                <a:path w="48602" h="27493" extrusionOk="0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16020" y="3203616"/>
              <a:ext cx="661079" cy="410944"/>
            </a:xfrm>
            <a:custGeom>
              <a:avLst/>
              <a:gdLst/>
              <a:ahLst/>
              <a:cxnLst/>
              <a:rect l="l" t="t" r="r" b="b"/>
              <a:pathLst>
                <a:path w="40230" h="25008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220794" y="3000626"/>
              <a:ext cx="131575" cy="73338"/>
            </a:xfrm>
            <a:custGeom>
              <a:avLst/>
              <a:gdLst/>
              <a:ahLst/>
              <a:cxnLst/>
              <a:rect l="l" t="t" r="r" b="b"/>
              <a:pathLst>
                <a:path w="8007" h="4463" extrusionOk="0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3436" y="1153662"/>
              <a:ext cx="1584142" cy="2316818"/>
            </a:xfrm>
            <a:custGeom>
              <a:avLst/>
              <a:gdLst/>
              <a:ahLst/>
              <a:cxnLst/>
              <a:rect l="l" t="t" r="r" b="b"/>
              <a:pathLst>
                <a:path w="96403" h="140990" extrusionOk="0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33743" y="1191982"/>
              <a:ext cx="1523835" cy="2274915"/>
            </a:xfrm>
            <a:custGeom>
              <a:avLst/>
              <a:gdLst/>
              <a:ahLst/>
              <a:cxnLst/>
              <a:rect l="l" t="t" r="r" b="b"/>
              <a:pathLst>
                <a:path w="92733" h="138440" extrusionOk="0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33743" y="2454672"/>
              <a:ext cx="1523835" cy="1012226"/>
            </a:xfrm>
            <a:custGeom>
              <a:avLst/>
              <a:gdLst/>
              <a:ahLst/>
              <a:cxnLst/>
              <a:rect l="l" t="t" r="r" b="b"/>
              <a:pathLst>
                <a:path w="92733" h="61599" extrusionOk="0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75942" y="1264285"/>
              <a:ext cx="1439438" cy="1983386"/>
            </a:xfrm>
            <a:custGeom>
              <a:avLst/>
              <a:gdLst/>
              <a:ahLst/>
              <a:cxnLst/>
              <a:rect l="l" t="t" r="r" b="b"/>
              <a:pathLst>
                <a:path w="87597" h="120699" extrusionOk="0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73436" y="2028775"/>
              <a:ext cx="92104" cy="1441705"/>
            </a:xfrm>
            <a:custGeom>
              <a:avLst/>
              <a:gdLst/>
              <a:ahLst/>
              <a:cxnLst/>
              <a:rect l="l" t="t" r="r" b="b"/>
              <a:pathLst>
                <a:path w="5605" h="87735" extrusionOk="0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366057" y="2922703"/>
              <a:ext cx="96492" cy="70380"/>
            </a:xfrm>
            <a:custGeom>
              <a:avLst/>
              <a:gdLst/>
              <a:ahLst/>
              <a:cxnLst/>
              <a:rect l="l" t="t" r="r" b="b"/>
              <a:pathLst>
                <a:path w="5872" h="4283" extrusionOk="0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770774" y="1339201"/>
              <a:ext cx="1419702" cy="1990321"/>
            </a:xfrm>
            <a:custGeom>
              <a:avLst/>
              <a:gdLst/>
              <a:ahLst/>
              <a:cxnLst/>
              <a:rect l="l" t="t" r="r" b="b"/>
              <a:pathLst>
                <a:path w="86396" h="121121" extrusionOk="0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767487" y="1336473"/>
              <a:ext cx="1427919" cy="1997436"/>
            </a:xfrm>
            <a:custGeom>
              <a:avLst/>
              <a:gdLst/>
              <a:ahLst/>
              <a:cxnLst/>
              <a:rect l="l" t="t" r="r" b="b"/>
              <a:pathLst>
                <a:path w="86896" h="121554" extrusionOk="0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36791" y="1319367"/>
              <a:ext cx="1450940" cy="902917"/>
            </a:xfrm>
            <a:custGeom>
              <a:avLst/>
              <a:gdLst/>
              <a:ahLst/>
              <a:cxnLst/>
              <a:rect l="l" t="t" r="r" b="b"/>
              <a:pathLst>
                <a:path w="88297" h="54947" extrusionOk="0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767487" y="1336227"/>
              <a:ext cx="1427919" cy="885515"/>
            </a:xfrm>
            <a:custGeom>
              <a:avLst/>
              <a:gdLst/>
              <a:ahLst/>
              <a:cxnLst/>
              <a:rect l="l" t="t" r="r" b="b"/>
              <a:pathLst>
                <a:path w="86896" h="53888" extrusionOk="0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743906" y="1318858"/>
              <a:ext cx="1443283" cy="833259"/>
            </a:xfrm>
            <a:custGeom>
              <a:avLst/>
              <a:gdLst/>
              <a:ahLst/>
              <a:cxnLst/>
              <a:rect l="l" t="t" r="r" b="b"/>
              <a:pathLst>
                <a:path w="87831" h="50708" extrusionOk="0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36791" y="2134567"/>
              <a:ext cx="37828" cy="87174"/>
            </a:xfrm>
            <a:custGeom>
              <a:avLst/>
              <a:gdLst/>
              <a:ahLst/>
              <a:cxnLst/>
              <a:rect l="l" t="t" r="r" b="b"/>
              <a:pathLst>
                <a:path w="2302" h="5305" extrusionOk="0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81380" y="1408103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17548" y="1386806"/>
              <a:ext cx="20311" cy="29348"/>
            </a:xfrm>
            <a:custGeom>
              <a:avLst/>
              <a:gdLst/>
              <a:ahLst/>
              <a:cxnLst/>
              <a:rect l="l" t="t" r="r" b="b"/>
              <a:pathLst>
                <a:path w="1236" h="1786" extrusionOk="0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4275" y="1365888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30522" y="2463694"/>
              <a:ext cx="269690" cy="536340"/>
            </a:xfrm>
            <a:custGeom>
              <a:avLst/>
              <a:gdLst/>
              <a:ahLst/>
              <a:cxnLst/>
              <a:rect l="l" t="t" r="r" b="b"/>
              <a:pathLst>
                <a:path w="16412" h="32639" extrusionOk="0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0117" y="2511578"/>
              <a:ext cx="209958" cy="448049"/>
            </a:xfrm>
            <a:custGeom>
              <a:avLst/>
              <a:gdLst/>
              <a:ahLst/>
              <a:cxnLst/>
              <a:rect l="l" t="t" r="r" b="b"/>
              <a:pathLst>
                <a:path w="12777" h="27266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30522" y="2094899"/>
              <a:ext cx="269690" cy="453175"/>
            </a:xfrm>
            <a:custGeom>
              <a:avLst/>
              <a:gdLst/>
              <a:ahLst/>
              <a:cxnLst/>
              <a:rect l="l" t="t" r="r" b="b"/>
              <a:pathLst>
                <a:path w="16412" h="27578" extrusionOk="0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0117" y="2142685"/>
              <a:ext cx="209958" cy="357620"/>
            </a:xfrm>
            <a:custGeom>
              <a:avLst/>
              <a:gdLst/>
              <a:ahLst/>
              <a:cxnLst/>
              <a:rect l="l" t="t" r="r" b="b"/>
              <a:pathLst>
                <a:path w="12777" h="21763" extrusionOk="0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30522" y="2914733"/>
              <a:ext cx="269690" cy="310278"/>
            </a:xfrm>
            <a:custGeom>
              <a:avLst/>
              <a:gdLst/>
              <a:ahLst/>
              <a:cxnLst/>
              <a:rect l="l" t="t" r="r" b="b"/>
              <a:pathLst>
                <a:path w="16412" h="18882" extrusionOk="0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860117" y="2963242"/>
              <a:ext cx="209958" cy="222217"/>
            </a:xfrm>
            <a:custGeom>
              <a:avLst/>
              <a:gdLst/>
              <a:ahLst/>
              <a:cxnLst/>
              <a:rect l="l" t="t" r="r" b="b"/>
              <a:pathLst>
                <a:path w="12777" h="13523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573" y="2068147"/>
              <a:ext cx="42215" cy="975680"/>
            </a:xfrm>
            <a:custGeom>
              <a:avLst/>
              <a:gdLst/>
              <a:ahLst/>
              <a:cxnLst/>
              <a:rect l="l" t="t" r="r" b="b"/>
              <a:pathLst>
                <a:path w="2569" h="59375" extrusionOk="0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266296" y="1980085"/>
              <a:ext cx="125528" cy="79599"/>
            </a:xfrm>
            <a:custGeom>
              <a:avLst/>
              <a:gdLst/>
              <a:ahLst/>
              <a:cxnLst/>
              <a:rect l="l" t="t" r="r" b="b"/>
              <a:pathLst>
                <a:path w="7639" h="4844" extrusionOk="0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266296" y="2041477"/>
              <a:ext cx="80043" cy="53537"/>
            </a:xfrm>
            <a:custGeom>
              <a:avLst/>
              <a:gdLst/>
              <a:ahLst/>
              <a:cxnLst/>
              <a:rect l="l" t="t" r="r" b="b"/>
              <a:pathLst>
                <a:path w="4871" h="3258" extrusionOk="0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2225" y="1889345"/>
              <a:ext cx="144737" cy="91660"/>
            </a:xfrm>
            <a:custGeom>
              <a:avLst/>
              <a:gdLst/>
              <a:ahLst/>
              <a:cxnLst/>
              <a:rect l="l" t="t" r="r" b="b"/>
              <a:pathLst>
                <a:path w="8808" h="5578" extrusionOk="0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53437" y="1965526"/>
              <a:ext cx="123901" cy="79369"/>
            </a:xfrm>
            <a:custGeom>
              <a:avLst/>
              <a:gdLst/>
              <a:ahLst/>
              <a:cxnLst/>
              <a:rect l="l" t="t" r="r" b="b"/>
              <a:pathLst>
                <a:path w="7540" h="4830" extrusionOk="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87740" y="1603206"/>
              <a:ext cx="620508" cy="363536"/>
            </a:xfrm>
            <a:custGeom>
              <a:avLst/>
              <a:gdLst/>
              <a:ahLst/>
              <a:cxnLst/>
              <a:rect l="l" t="t" r="r" b="b"/>
              <a:pathLst>
                <a:path w="37761" h="22123" extrusionOk="0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65737" y="2003370"/>
              <a:ext cx="211601" cy="128683"/>
            </a:xfrm>
            <a:custGeom>
              <a:avLst/>
              <a:gdLst/>
              <a:ahLst/>
              <a:cxnLst/>
              <a:rect l="l" t="t" r="r" b="b"/>
              <a:pathLst>
                <a:path w="12877" h="7831" extrusionOk="0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87740" y="1640787"/>
              <a:ext cx="620508" cy="363783"/>
            </a:xfrm>
            <a:custGeom>
              <a:avLst/>
              <a:gdLst/>
              <a:ahLst/>
              <a:cxnLst/>
              <a:rect l="l" t="t" r="r" b="b"/>
              <a:pathLst>
                <a:path w="37761" h="22138" extrusionOk="0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25650" y="1804931"/>
              <a:ext cx="785884" cy="461934"/>
            </a:xfrm>
            <a:custGeom>
              <a:avLst/>
              <a:gdLst/>
              <a:ahLst/>
              <a:cxnLst/>
              <a:rect l="l" t="t" r="r" b="b"/>
              <a:pathLst>
                <a:path w="47825" h="28111" extrusionOk="0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25666" y="1769601"/>
              <a:ext cx="785868" cy="461901"/>
            </a:xfrm>
            <a:custGeom>
              <a:avLst/>
              <a:gdLst/>
              <a:ahLst/>
              <a:cxnLst/>
              <a:rect l="l" t="t" r="r" b="b"/>
              <a:pathLst>
                <a:path w="47824" h="28109" extrusionOk="0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326044" y="1841641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326044" y="1877037"/>
              <a:ext cx="785490" cy="460800"/>
            </a:xfrm>
            <a:custGeom>
              <a:avLst/>
              <a:gdLst/>
              <a:ahLst/>
              <a:cxnLst/>
              <a:rect l="l" t="t" r="r" b="b"/>
              <a:pathLst>
                <a:path w="47801" h="28042" extrusionOk="0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26044" y="1912350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325633" y="1959495"/>
              <a:ext cx="785901" cy="460767"/>
            </a:xfrm>
            <a:custGeom>
              <a:avLst/>
              <a:gdLst/>
              <a:ahLst/>
              <a:cxnLst/>
              <a:rect l="l" t="t" r="r" b="b"/>
              <a:pathLst>
                <a:path w="47826" h="28040" extrusionOk="0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325683" y="1990372"/>
              <a:ext cx="785851" cy="462148"/>
            </a:xfrm>
            <a:custGeom>
              <a:avLst/>
              <a:gdLst/>
              <a:ahLst/>
              <a:cxnLst/>
              <a:rect l="l" t="t" r="r" b="b"/>
              <a:pathLst>
                <a:path w="47823" h="28124" extrusionOk="0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328230" y="2573726"/>
              <a:ext cx="174332" cy="108109"/>
            </a:xfrm>
            <a:custGeom>
              <a:avLst/>
              <a:gdLst/>
              <a:ahLst/>
              <a:cxnLst/>
              <a:rect l="l" t="t" r="r" b="b"/>
              <a:pathLst>
                <a:path w="10609" h="6579" extrusionOk="0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1328230" y="2254163"/>
              <a:ext cx="780577" cy="458352"/>
            </a:xfrm>
            <a:custGeom>
              <a:avLst/>
              <a:gdLst/>
              <a:ahLst/>
              <a:cxnLst/>
              <a:rect l="l" t="t" r="r" b="b"/>
              <a:pathLst>
                <a:path w="47502" h="27893" extrusionOk="0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326586" y="2067670"/>
              <a:ext cx="784948" cy="459831"/>
            </a:xfrm>
            <a:custGeom>
              <a:avLst/>
              <a:gdLst/>
              <a:ahLst/>
              <a:cxnLst/>
              <a:rect l="l" t="t" r="r" b="b"/>
              <a:pathLst>
                <a:path w="47768" h="27983" extrusionOk="0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326586" y="2102557"/>
              <a:ext cx="784948" cy="459781"/>
            </a:xfrm>
            <a:custGeom>
              <a:avLst/>
              <a:gdLst/>
              <a:ahLst/>
              <a:cxnLst/>
              <a:rect l="l" t="t" r="r" b="b"/>
              <a:pathLst>
                <a:path w="47768" h="27980" extrusionOk="0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326586" y="2138199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326586" y="2413114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326586" y="2447902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326586" y="2342948"/>
              <a:ext cx="784948" cy="460028"/>
            </a:xfrm>
            <a:custGeom>
              <a:avLst/>
              <a:gdLst/>
              <a:ahLst/>
              <a:cxnLst/>
              <a:rect l="l" t="t" r="r" b="b"/>
              <a:pathLst>
                <a:path w="47768" h="27995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326586" y="2377834"/>
              <a:ext cx="784948" cy="460209"/>
            </a:xfrm>
            <a:custGeom>
              <a:avLst/>
              <a:gdLst/>
              <a:ahLst/>
              <a:cxnLst/>
              <a:rect l="l" t="t" r="r" b="b"/>
              <a:pathLst>
                <a:path w="47768" h="28006" extrusionOk="0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326586" y="2483528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926603" y="1868163"/>
              <a:ext cx="496639" cy="286698"/>
            </a:xfrm>
            <a:custGeom>
              <a:avLst/>
              <a:gdLst/>
              <a:ahLst/>
              <a:cxnLst/>
              <a:rect l="l" t="t" r="r" b="b"/>
              <a:pathLst>
                <a:path w="30223" h="17447" extrusionOk="0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923875" y="2138955"/>
              <a:ext cx="33999" cy="596253"/>
            </a:xfrm>
            <a:custGeom>
              <a:avLst/>
              <a:gdLst/>
              <a:ahLst/>
              <a:cxnLst/>
              <a:rect l="l" t="t" r="r" b="b"/>
              <a:pathLst>
                <a:path w="2069" h="36285" extrusionOk="0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52369" y="1885155"/>
              <a:ext cx="470873" cy="849084"/>
            </a:xfrm>
            <a:custGeom>
              <a:avLst/>
              <a:gdLst/>
              <a:ahLst/>
              <a:cxnLst/>
              <a:rect l="l" t="t" r="r" b="b"/>
              <a:pathLst>
                <a:path w="28655" h="51671" extrusionOk="0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6626" y="2216122"/>
              <a:ext cx="168285" cy="216235"/>
            </a:xfrm>
            <a:custGeom>
              <a:avLst/>
              <a:gdLst/>
              <a:ahLst/>
              <a:cxnLst/>
              <a:rect l="l" t="t" r="r" b="b"/>
              <a:pathLst>
                <a:path w="10241" h="13159" extrusionOk="0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004032" y="2101981"/>
              <a:ext cx="326990" cy="416120"/>
            </a:xfrm>
            <a:custGeom>
              <a:avLst/>
              <a:gdLst/>
              <a:ahLst/>
              <a:cxnLst/>
              <a:rect l="l" t="t" r="r" b="b"/>
              <a:pathLst>
                <a:path w="19899" h="25323" extrusionOk="0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73436" y="1289854"/>
              <a:ext cx="425930" cy="527943"/>
            </a:xfrm>
            <a:custGeom>
              <a:avLst/>
              <a:gdLst/>
              <a:ahLst/>
              <a:cxnLst/>
              <a:rect l="l" t="t" r="r" b="b"/>
              <a:pathLst>
                <a:path w="25920" h="32128" extrusionOk="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013597" y="1231355"/>
              <a:ext cx="285055" cy="352411"/>
            </a:xfrm>
            <a:custGeom>
              <a:avLst/>
              <a:gdLst/>
              <a:ahLst/>
              <a:cxnLst/>
              <a:rect l="l" t="t" r="r" b="b"/>
              <a:pathLst>
                <a:path w="17347" h="21446" extrusionOk="0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82835" y="3753234"/>
              <a:ext cx="93189" cy="134303"/>
            </a:xfrm>
            <a:custGeom>
              <a:avLst/>
              <a:gdLst/>
              <a:ahLst/>
              <a:cxnLst/>
              <a:rect l="l" t="t" r="r" b="b"/>
              <a:pathLst>
                <a:path w="5671" h="8173" extrusionOk="0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897945" y="3789090"/>
              <a:ext cx="202268" cy="74324"/>
            </a:xfrm>
            <a:custGeom>
              <a:avLst/>
              <a:gdLst/>
              <a:ahLst/>
              <a:cxnLst/>
              <a:rect l="l" t="t" r="r" b="b"/>
              <a:pathLst>
                <a:path w="12309" h="4523" extrusionOk="0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78990" y="3714798"/>
              <a:ext cx="442922" cy="257152"/>
            </a:xfrm>
            <a:custGeom>
              <a:avLst/>
              <a:gdLst/>
              <a:ahLst/>
              <a:cxnLst/>
              <a:rect l="l" t="t" r="r" b="b"/>
              <a:pathLst>
                <a:path w="26954" h="15649" extrusionOk="0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191741" y="3874374"/>
              <a:ext cx="104708" cy="180347"/>
            </a:xfrm>
            <a:custGeom>
              <a:avLst/>
              <a:gdLst/>
              <a:ahLst/>
              <a:cxnLst/>
              <a:rect l="l" t="t" r="r" b="b"/>
              <a:pathLst>
                <a:path w="6372" h="10975" extrusionOk="0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353437" y="3901767"/>
              <a:ext cx="264235" cy="88275"/>
            </a:xfrm>
            <a:custGeom>
              <a:avLst/>
              <a:gdLst/>
              <a:ahLst/>
              <a:cxnLst/>
              <a:rect l="l" t="t" r="r" b="b"/>
              <a:pathLst>
                <a:path w="16080" h="5372" extrusionOk="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189556" y="3803107"/>
              <a:ext cx="592556" cy="343702"/>
            </a:xfrm>
            <a:custGeom>
              <a:avLst/>
              <a:gdLst/>
              <a:ahLst/>
              <a:cxnLst/>
              <a:rect l="l" t="t" r="r" b="b"/>
              <a:pathLst>
                <a:path w="36060" h="20916" extrusionOk="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573600" y="1693864"/>
              <a:ext cx="138707" cy="112382"/>
            </a:xfrm>
            <a:custGeom>
              <a:avLst/>
              <a:gdLst/>
              <a:ahLst/>
              <a:cxnLst/>
              <a:rect l="l" t="t" r="r" b="b"/>
              <a:pathLst>
                <a:path w="8441" h="6839" extrusionOk="0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615815" y="1362782"/>
              <a:ext cx="41131" cy="314650"/>
            </a:xfrm>
            <a:custGeom>
              <a:avLst/>
              <a:gdLst/>
              <a:ahLst/>
              <a:cxnLst/>
              <a:rect l="l" t="t" r="r" b="b"/>
              <a:pathLst>
                <a:path w="2503" h="19148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95389" y="1242956"/>
              <a:ext cx="628740" cy="563290"/>
            </a:xfrm>
            <a:custGeom>
              <a:avLst/>
              <a:gdLst/>
              <a:ahLst/>
              <a:cxnLst/>
              <a:rect l="l" t="t" r="r" b="b"/>
              <a:pathLst>
                <a:path w="38262" h="34279" extrusionOk="0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385595" y="3176026"/>
              <a:ext cx="104708" cy="378720"/>
            </a:xfrm>
            <a:custGeom>
              <a:avLst/>
              <a:gdLst/>
              <a:ahLst/>
              <a:cxnLst/>
              <a:rect l="l" t="t" r="r" b="b"/>
              <a:pathLst>
                <a:path w="6372" h="23047" extrusionOk="0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748655" y="3116836"/>
              <a:ext cx="136505" cy="391932"/>
            </a:xfrm>
            <a:custGeom>
              <a:avLst/>
              <a:gdLst/>
              <a:ahLst/>
              <a:cxnLst/>
              <a:rect l="l" t="t" r="r" b="b"/>
              <a:pathLst>
                <a:path w="8307" h="23851" extrusionOk="0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24680" y="3308143"/>
              <a:ext cx="42215" cy="423663"/>
            </a:xfrm>
            <a:custGeom>
              <a:avLst/>
              <a:gdLst/>
              <a:ahLst/>
              <a:cxnLst/>
              <a:rect l="l" t="t" r="r" b="b"/>
              <a:pathLst>
                <a:path w="2569" h="25782" extrusionOk="0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001896" y="2987480"/>
              <a:ext cx="105809" cy="416054"/>
            </a:xfrm>
            <a:custGeom>
              <a:avLst/>
              <a:gdLst/>
              <a:ahLst/>
              <a:cxnLst/>
              <a:rect l="l" t="t" r="r" b="b"/>
              <a:pathLst>
                <a:path w="6439" h="25319" extrusionOk="0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747012" y="2604865"/>
              <a:ext cx="696705" cy="743209"/>
            </a:xfrm>
            <a:custGeom>
              <a:avLst/>
              <a:gdLst/>
              <a:ahLst/>
              <a:cxnLst/>
              <a:rect l="l" t="t" r="r" b="b"/>
              <a:pathLst>
                <a:path w="42398" h="45228" extrusionOk="0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767832" y="2548255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767237" y="2547660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52632" y="3210025"/>
              <a:ext cx="200099" cy="177060"/>
            </a:xfrm>
            <a:custGeom>
              <a:avLst/>
              <a:gdLst/>
              <a:ahLst/>
              <a:cxnLst/>
              <a:rect l="l" t="t" r="r" b="b"/>
              <a:pathLst>
                <a:path w="12177" h="10775" extrusionOk="0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071505" y="3307042"/>
              <a:ext cx="85531" cy="236266"/>
            </a:xfrm>
            <a:custGeom>
              <a:avLst/>
              <a:gdLst/>
              <a:ahLst/>
              <a:cxnLst/>
              <a:rect l="l" t="t" r="r" b="b"/>
              <a:pathLst>
                <a:path w="5205" h="14378" extrusionOk="0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080279" y="3386526"/>
              <a:ext cx="95391" cy="153069"/>
            </a:xfrm>
            <a:custGeom>
              <a:avLst/>
              <a:gdLst/>
              <a:ahLst/>
              <a:cxnLst/>
              <a:rect l="l" t="t" r="r" b="b"/>
              <a:pathLst>
                <a:path w="5805" h="9315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167487" y="3406804"/>
              <a:ext cx="33407" cy="76329"/>
            </a:xfrm>
            <a:custGeom>
              <a:avLst/>
              <a:gdLst/>
              <a:ahLst/>
              <a:cxnLst/>
              <a:rect l="l" t="t" r="r" b="b"/>
              <a:pathLst>
                <a:path w="2033" h="4645" extrusionOk="0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125420" y="3282657"/>
              <a:ext cx="79303" cy="167611"/>
            </a:xfrm>
            <a:custGeom>
              <a:avLst/>
              <a:gdLst/>
              <a:ahLst/>
              <a:cxnLst/>
              <a:rect l="l" t="t" r="r" b="b"/>
              <a:pathLst>
                <a:path w="4826" h="10200" extrusionOk="0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130169" y="3437286"/>
              <a:ext cx="45534" cy="39290"/>
            </a:xfrm>
            <a:custGeom>
              <a:avLst/>
              <a:gdLst/>
              <a:ahLst/>
              <a:cxnLst/>
              <a:rect l="l" t="t" r="r" b="b"/>
              <a:pathLst>
                <a:path w="2771" h="2391" extrusionOk="0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137054" y="3415678"/>
              <a:ext cx="47934" cy="42166"/>
            </a:xfrm>
            <a:custGeom>
              <a:avLst/>
              <a:gdLst/>
              <a:ahLst/>
              <a:cxnLst/>
              <a:rect l="l" t="t" r="r" b="b"/>
              <a:pathLst>
                <a:path w="2917" h="2566" extrusionOk="0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141671" y="3390700"/>
              <a:ext cx="52715" cy="46833"/>
            </a:xfrm>
            <a:custGeom>
              <a:avLst/>
              <a:gdLst/>
              <a:ahLst/>
              <a:cxnLst/>
              <a:rect l="l" t="t" r="r" b="b"/>
              <a:pathLst>
                <a:path w="3208" h="2850" extrusionOk="0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149345" y="3370965"/>
              <a:ext cx="50990" cy="45929"/>
            </a:xfrm>
            <a:custGeom>
              <a:avLst/>
              <a:gdLst/>
              <a:ahLst/>
              <a:cxnLst/>
              <a:rect l="l" t="t" r="r" b="b"/>
              <a:pathLst>
                <a:path w="3103" h="2795" extrusionOk="0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160864" y="3352330"/>
              <a:ext cx="50990" cy="45732"/>
            </a:xfrm>
            <a:custGeom>
              <a:avLst/>
              <a:gdLst/>
              <a:ahLst/>
              <a:cxnLst/>
              <a:rect l="l" t="t" r="r" b="b"/>
              <a:pathLst>
                <a:path w="3103" h="2783" extrusionOk="0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079179" y="2945264"/>
              <a:ext cx="479648" cy="382614"/>
            </a:xfrm>
            <a:custGeom>
              <a:avLst/>
              <a:gdLst/>
              <a:ahLst/>
              <a:cxnLst/>
              <a:rect l="l" t="t" r="r" b="b"/>
              <a:pathLst>
                <a:path w="29189" h="23284" extrusionOk="0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28829" y="3200149"/>
              <a:ext cx="101964" cy="127188"/>
            </a:xfrm>
            <a:custGeom>
              <a:avLst/>
              <a:gdLst/>
              <a:ahLst/>
              <a:cxnLst/>
              <a:rect l="l" t="t" r="r" b="b"/>
              <a:pathLst>
                <a:path w="6205" h="7740" extrusionOk="0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92883" y="3024748"/>
              <a:ext cx="289442" cy="159527"/>
            </a:xfrm>
            <a:custGeom>
              <a:avLst/>
              <a:gdLst/>
              <a:ahLst/>
              <a:cxnLst/>
              <a:rect l="l" t="t" r="r" b="b"/>
              <a:pathLst>
                <a:path w="17614" h="9708" extrusionOk="0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218411" y="3421051"/>
              <a:ext cx="153496" cy="239931"/>
            </a:xfrm>
            <a:custGeom>
              <a:avLst/>
              <a:gdLst/>
              <a:ahLst/>
              <a:cxnLst/>
              <a:rect l="l" t="t" r="r" b="b"/>
              <a:pathLst>
                <a:path w="9341" h="14601" extrusionOk="0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280904" y="3668262"/>
              <a:ext cx="226949" cy="105431"/>
            </a:xfrm>
            <a:custGeom>
              <a:avLst/>
              <a:gdLst/>
              <a:ahLst/>
              <a:cxnLst/>
              <a:rect l="l" t="t" r="r" b="b"/>
              <a:pathLst>
                <a:path w="13811" h="641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346124" y="3684053"/>
              <a:ext cx="160628" cy="81637"/>
            </a:xfrm>
            <a:custGeom>
              <a:avLst/>
              <a:gdLst/>
              <a:ahLst/>
              <a:cxnLst/>
              <a:rect l="l" t="t" r="r" b="b"/>
              <a:pathLst>
                <a:path w="9775" h="4968" extrusionOk="0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394913" y="3637566"/>
              <a:ext cx="65746" cy="53143"/>
            </a:xfrm>
            <a:custGeom>
              <a:avLst/>
              <a:gdLst/>
              <a:ahLst/>
              <a:cxnLst/>
              <a:rect l="l" t="t" r="r" b="b"/>
              <a:pathLst>
                <a:path w="4001" h="3234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71028" y="3606870"/>
              <a:ext cx="146923" cy="111215"/>
            </a:xfrm>
            <a:custGeom>
              <a:avLst/>
              <a:gdLst/>
              <a:ahLst/>
              <a:cxnLst/>
              <a:rect l="l" t="t" r="r" b="b"/>
              <a:pathLst>
                <a:path w="8941" h="6768" extrusionOk="0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03688" y="3681933"/>
              <a:ext cx="50809" cy="32947"/>
            </a:xfrm>
            <a:custGeom>
              <a:avLst/>
              <a:gdLst/>
              <a:ahLst/>
              <a:cxnLst/>
              <a:rect l="l" t="t" r="r" b="b"/>
              <a:pathLst>
                <a:path w="3092" h="2005" extrusionOk="0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385053" y="3667571"/>
              <a:ext cx="53176" cy="33966"/>
            </a:xfrm>
            <a:custGeom>
              <a:avLst/>
              <a:gdLst/>
              <a:ahLst/>
              <a:cxnLst/>
              <a:rect l="l" t="t" r="r" b="b"/>
              <a:pathLst>
                <a:path w="3236" h="2067" extrusionOk="0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362573" y="3652782"/>
              <a:ext cx="59223" cy="37647"/>
            </a:xfrm>
            <a:custGeom>
              <a:avLst/>
              <a:gdLst/>
              <a:ahLst/>
              <a:cxnLst/>
              <a:rect l="l" t="t" r="r" b="b"/>
              <a:pathLst>
                <a:path w="3604" h="2291" extrusionOk="0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45254" y="3640310"/>
              <a:ext cx="58450" cy="36957"/>
            </a:xfrm>
            <a:custGeom>
              <a:avLst/>
              <a:gdLst/>
              <a:ahLst/>
              <a:cxnLst/>
              <a:rect l="l" t="t" r="r" b="b"/>
              <a:pathLst>
                <a:path w="3557" h="2249" extrusionOk="0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330777" y="3623746"/>
              <a:ext cx="58943" cy="37417"/>
            </a:xfrm>
            <a:custGeom>
              <a:avLst/>
              <a:gdLst/>
              <a:ahLst/>
              <a:cxnLst/>
              <a:rect l="l" t="t" r="r" b="b"/>
              <a:pathLst>
                <a:path w="3587" h="2277" extrusionOk="0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2651" y="2926384"/>
              <a:ext cx="533908" cy="654786"/>
            </a:xfrm>
            <a:custGeom>
              <a:avLst/>
              <a:gdLst/>
              <a:ahLst/>
              <a:cxnLst/>
              <a:rect l="l" t="t" r="r" b="b"/>
              <a:pathLst>
                <a:path w="32491" h="39847" extrusionOk="0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859377" y="2961713"/>
              <a:ext cx="422627" cy="619407"/>
            </a:xfrm>
            <a:custGeom>
              <a:avLst/>
              <a:gdLst/>
              <a:ahLst/>
              <a:cxnLst/>
              <a:rect l="l" t="t" r="r" b="b"/>
              <a:pathLst>
                <a:path w="25719" h="37694" extrusionOk="0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42296" y="3439143"/>
              <a:ext cx="67439" cy="623252"/>
            </a:xfrm>
            <a:custGeom>
              <a:avLst/>
              <a:gdLst/>
              <a:ahLst/>
              <a:cxnLst/>
              <a:rect l="l" t="t" r="r" b="b"/>
              <a:pathLst>
                <a:path w="4104" h="37928" extrusionOk="0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360930" y="3433655"/>
              <a:ext cx="76756" cy="628740"/>
            </a:xfrm>
            <a:custGeom>
              <a:avLst/>
              <a:gdLst/>
              <a:ahLst/>
              <a:cxnLst/>
              <a:rect l="l" t="t" r="r" b="b"/>
              <a:pathLst>
                <a:path w="4671" h="38262" extrusionOk="0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924959" y="3130541"/>
              <a:ext cx="76756" cy="561860"/>
            </a:xfrm>
            <a:custGeom>
              <a:avLst/>
              <a:gdLst/>
              <a:ahLst/>
              <a:cxnLst/>
              <a:rect l="l" t="t" r="r" b="b"/>
              <a:pathLst>
                <a:path w="4671" h="34192" extrusionOk="0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943610" y="3125052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928985" y="3200691"/>
              <a:ext cx="67439" cy="623268"/>
            </a:xfrm>
            <a:custGeom>
              <a:avLst/>
              <a:gdLst/>
              <a:ahLst/>
              <a:cxnLst/>
              <a:rect l="l" t="t" r="r" b="b"/>
              <a:pathLst>
                <a:path w="4104" h="37929" extrusionOk="0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48179" y="3195219"/>
              <a:ext cx="76214" cy="628740"/>
            </a:xfrm>
            <a:custGeom>
              <a:avLst/>
              <a:gdLst/>
              <a:ahLst/>
              <a:cxnLst/>
              <a:rect l="l" t="t" r="r" b="b"/>
              <a:pathLst>
                <a:path w="4638" h="38262" extrusionOk="0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512208" y="2892089"/>
              <a:ext cx="76756" cy="561876"/>
            </a:xfrm>
            <a:custGeom>
              <a:avLst/>
              <a:gdLst/>
              <a:ahLst/>
              <a:cxnLst/>
              <a:rect l="l" t="t" r="r" b="b"/>
              <a:pathLst>
                <a:path w="4671" h="34193" extrusionOk="0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530859" y="2886617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738237" y="3218783"/>
              <a:ext cx="565147" cy="362895"/>
            </a:xfrm>
            <a:custGeom>
              <a:avLst/>
              <a:gdLst/>
              <a:ahLst/>
              <a:cxnLst/>
              <a:rect l="l" t="t" r="r" b="b"/>
              <a:pathLst>
                <a:path w="34392" h="22084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127967" y="2881128"/>
              <a:ext cx="630926" cy="363438"/>
            </a:xfrm>
            <a:custGeom>
              <a:avLst/>
              <a:gdLst/>
              <a:ahLst/>
              <a:cxnLst/>
              <a:rect l="l" t="t" r="r" b="b"/>
              <a:pathLst>
                <a:path w="38395" h="22117" extrusionOk="0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147702" y="2994053"/>
              <a:ext cx="578851" cy="225848"/>
            </a:xfrm>
            <a:custGeom>
              <a:avLst/>
              <a:gdLst/>
              <a:ahLst/>
              <a:cxnLst/>
              <a:rect l="l" t="t" r="r" b="b"/>
              <a:pathLst>
                <a:path w="35226" h="13744" extrusionOk="0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147160" y="2872912"/>
              <a:ext cx="579394" cy="333826"/>
            </a:xfrm>
            <a:custGeom>
              <a:avLst/>
              <a:gdLst/>
              <a:ahLst/>
              <a:cxnLst/>
              <a:rect l="l" t="t" r="r" b="b"/>
              <a:pathLst>
                <a:path w="35259" h="20315" extrusionOk="0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44720" y="2936489"/>
              <a:ext cx="437992" cy="252715"/>
            </a:xfrm>
            <a:custGeom>
              <a:avLst/>
              <a:gdLst/>
              <a:ahLst/>
              <a:cxnLst/>
              <a:rect l="l" t="t" r="r" b="b"/>
              <a:pathLst>
                <a:path w="26654" h="15379" extrusionOk="0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244720" y="2936489"/>
              <a:ext cx="437992" cy="190781"/>
            </a:xfrm>
            <a:custGeom>
              <a:avLst/>
              <a:gdLst/>
              <a:ahLst/>
              <a:cxnLst/>
              <a:rect l="l" t="t" r="r" b="b"/>
              <a:pathLst>
                <a:path w="26654" h="11610" extrusionOk="0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301182" y="2952938"/>
              <a:ext cx="156240" cy="89919"/>
            </a:xfrm>
            <a:custGeom>
              <a:avLst/>
              <a:gdLst/>
              <a:ahLst/>
              <a:cxnLst/>
              <a:rect l="l" t="t" r="r" b="b"/>
              <a:pathLst>
                <a:path w="9508" h="5472" extrusionOk="0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303367" y="2955124"/>
              <a:ext cx="151853" cy="87733"/>
            </a:xfrm>
            <a:custGeom>
              <a:avLst/>
              <a:gdLst/>
              <a:ahLst/>
              <a:cxnLst/>
              <a:rect l="l" t="t" r="r" b="b"/>
              <a:pathLst>
                <a:path w="9241" h="5339" extrusionOk="0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358186" y="2994053"/>
              <a:ext cx="368367" cy="225848"/>
            </a:xfrm>
            <a:custGeom>
              <a:avLst/>
              <a:gdLst/>
              <a:ahLst/>
              <a:cxnLst/>
              <a:rect l="l" t="t" r="r" b="b"/>
              <a:pathLst>
                <a:path w="22417" h="13744" extrusionOk="0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45755" y="2568845"/>
              <a:ext cx="451680" cy="432832"/>
            </a:xfrm>
            <a:custGeom>
              <a:avLst/>
              <a:gdLst/>
              <a:ahLst/>
              <a:cxnLst/>
              <a:rect l="l" t="t" r="r" b="b"/>
              <a:pathLst>
                <a:path w="27487" h="26340" extrusionOk="0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910" y="2566758"/>
              <a:ext cx="177619" cy="246964"/>
            </a:xfrm>
            <a:custGeom>
              <a:avLst/>
              <a:gdLst/>
              <a:ahLst/>
              <a:cxnLst/>
              <a:rect l="l" t="t" r="r" b="b"/>
              <a:pathLst>
                <a:path w="10809" h="15029" extrusionOk="0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794699" y="2567596"/>
              <a:ext cx="367628" cy="520598"/>
            </a:xfrm>
            <a:custGeom>
              <a:avLst/>
              <a:gdLst/>
              <a:ahLst/>
              <a:cxnLst/>
              <a:rect l="l" t="t" r="r" b="b"/>
              <a:pathLst>
                <a:path w="22372" h="31681" extrusionOk="0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856091" y="2278236"/>
              <a:ext cx="273404" cy="265812"/>
            </a:xfrm>
            <a:custGeom>
              <a:avLst/>
              <a:gdLst/>
              <a:ahLst/>
              <a:cxnLst/>
              <a:rect l="l" t="t" r="r" b="b"/>
              <a:pathLst>
                <a:path w="16638" h="16176" extrusionOk="0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854448" y="2365033"/>
              <a:ext cx="241739" cy="271284"/>
            </a:xfrm>
            <a:custGeom>
              <a:avLst/>
              <a:gdLst/>
              <a:ahLst/>
              <a:cxnLst/>
              <a:rect l="l" t="t" r="r" b="b"/>
              <a:pathLst>
                <a:path w="14711" h="16509" extrusionOk="0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903778" y="2428364"/>
              <a:ext cx="61951" cy="22496"/>
            </a:xfrm>
            <a:custGeom>
              <a:avLst/>
              <a:gdLst/>
              <a:ahLst/>
              <a:cxnLst/>
              <a:rect l="l" t="t" r="r" b="b"/>
              <a:pathLst>
                <a:path w="3770" h="1369" extrusionOk="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59681" y="2420279"/>
              <a:ext cx="152411" cy="67308"/>
            </a:xfrm>
            <a:custGeom>
              <a:avLst/>
              <a:gdLst/>
              <a:ahLst/>
              <a:cxnLst/>
              <a:rect l="l" t="t" r="r" b="b"/>
              <a:pathLst>
                <a:path w="9275" h="4096" extrusionOk="0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029848" y="2444813"/>
              <a:ext cx="39487" cy="58122"/>
            </a:xfrm>
            <a:custGeom>
              <a:avLst/>
              <a:gdLst/>
              <a:ahLst/>
              <a:cxnLst/>
              <a:rect l="l" t="t" r="r" b="b"/>
              <a:pathLst>
                <a:path w="2403" h="3537" extrusionOk="0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21870" y="2500716"/>
              <a:ext cx="88259" cy="86073"/>
            </a:xfrm>
            <a:custGeom>
              <a:avLst/>
              <a:gdLst/>
              <a:ahLst/>
              <a:cxnLst/>
              <a:rect l="l" t="t" r="r" b="b"/>
              <a:pathLst>
                <a:path w="5371" h="5238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86006" y="2445914"/>
              <a:ext cx="20836" cy="18076"/>
            </a:xfrm>
            <a:custGeom>
              <a:avLst/>
              <a:gdLst/>
              <a:ahLst/>
              <a:cxnLst/>
              <a:rect l="l" t="t" r="r" b="b"/>
              <a:pathLst>
                <a:path w="1268" h="1100" extrusionOk="0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981619" y="2405473"/>
              <a:ext cx="23038" cy="14132"/>
            </a:xfrm>
            <a:custGeom>
              <a:avLst/>
              <a:gdLst/>
              <a:ahLst/>
              <a:cxnLst/>
              <a:rect l="l" t="t" r="r" b="b"/>
              <a:pathLst>
                <a:path w="1402" h="860" extrusionOk="0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95866" y="2507848"/>
              <a:ext cx="32898" cy="21181"/>
            </a:xfrm>
            <a:custGeom>
              <a:avLst/>
              <a:gdLst/>
              <a:ahLst/>
              <a:cxnLst/>
              <a:rect l="l" t="t" r="r" b="b"/>
              <a:pathLst>
                <a:path w="2002" h="128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97509" y="2512235"/>
              <a:ext cx="19210" cy="17238"/>
            </a:xfrm>
            <a:custGeom>
              <a:avLst/>
              <a:gdLst/>
              <a:ahLst/>
              <a:cxnLst/>
              <a:rect l="l" t="t" r="r" b="b"/>
              <a:pathLst>
                <a:path w="1169" h="1049" extrusionOk="0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4389" y="2405177"/>
              <a:ext cx="22480" cy="13343"/>
            </a:xfrm>
            <a:custGeom>
              <a:avLst/>
              <a:gdLst/>
              <a:ahLst/>
              <a:cxnLst/>
              <a:rect l="l" t="t" r="r" b="b"/>
              <a:pathLst>
                <a:path w="1368" h="812" extrusionOk="0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6436" y="2443071"/>
              <a:ext cx="21674" cy="18076"/>
            </a:xfrm>
            <a:custGeom>
              <a:avLst/>
              <a:gdLst/>
              <a:ahLst/>
              <a:cxnLst/>
              <a:rect l="l" t="t" r="r" b="b"/>
              <a:pathLst>
                <a:path w="1319" h="1100" extrusionOk="0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198676" y="2950063"/>
              <a:ext cx="111840" cy="27820"/>
            </a:xfrm>
            <a:custGeom>
              <a:avLst/>
              <a:gdLst/>
              <a:ahLst/>
              <a:cxnLst/>
              <a:rect l="l" t="t" r="r" b="b"/>
              <a:pathLst>
                <a:path w="6806" h="1693" extrusionOk="0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9073" y="2620213"/>
              <a:ext cx="577750" cy="433309"/>
            </a:xfrm>
            <a:custGeom>
              <a:avLst/>
              <a:gdLst/>
              <a:ahLst/>
              <a:cxnLst/>
              <a:rect l="l" t="t" r="r" b="b"/>
              <a:pathLst>
                <a:path w="35159" h="26369" extrusionOk="0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755228" y="2616927"/>
              <a:ext cx="164456" cy="276148"/>
            </a:xfrm>
            <a:custGeom>
              <a:avLst/>
              <a:gdLst/>
              <a:ahLst/>
              <a:cxnLst/>
              <a:rect l="l" t="t" r="r" b="b"/>
              <a:pathLst>
                <a:path w="10008" h="16805" extrusionOk="0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363674" y="2743556"/>
              <a:ext cx="417698" cy="467800"/>
            </a:xfrm>
            <a:custGeom>
              <a:avLst/>
              <a:gdLst/>
              <a:ahLst/>
              <a:cxnLst/>
              <a:rect l="l" t="t" r="r" b="b"/>
              <a:pathLst>
                <a:path w="25419" h="28468" extrusionOk="0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358186" y="2740253"/>
              <a:ext cx="416054" cy="469789"/>
            </a:xfrm>
            <a:custGeom>
              <a:avLst/>
              <a:gdLst/>
              <a:ahLst/>
              <a:cxnLst/>
              <a:rect l="l" t="t" r="r" b="b"/>
              <a:pathLst>
                <a:path w="25319" h="28589" extrusionOk="0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358186" y="2953481"/>
              <a:ext cx="49906" cy="256561"/>
            </a:xfrm>
            <a:custGeom>
              <a:avLst/>
              <a:gdLst/>
              <a:ahLst/>
              <a:cxnLst/>
              <a:rect l="l" t="t" r="r" b="b"/>
              <a:pathLst>
                <a:path w="3037" h="15613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557594" y="2950260"/>
              <a:ext cx="64037" cy="65138"/>
            </a:xfrm>
            <a:custGeom>
              <a:avLst/>
              <a:gdLst/>
              <a:ahLst/>
              <a:cxnLst/>
              <a:rect l="l" t="t" r="r" b="b"/>
              <a:pathLst>
                <a:path w="3897" h="3964" extrusionOk="0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536528" y="2333532"/>
              <a:ext cx="225306" cy="370569"/>
            </a:xfrm>
            <a:custGeom>
              <a:avLst/>
              <a:gdLst/>
              <a:ahLst/>
              <a:cxnLst/>
              <a:rect l="l" t="t" r="r" b="b"/>
              <a:pathLst>
                <a:path w="13711" h="22551" extrusionOk="0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732206" y="2430007"/>
              <a:ext cx="86632" cy="96492"/>
            </a:xfrm>
            <a:custGeom>
              <a:avLst/>
              <a:gdLst/>
              <a:ahLst/>
              <a:cxnLst/>
              <a:rect l="l" t="t" r="r" b="b"/>
              <a:pathLst>
                <a:path w="5272" h="5872" extrusionOk="0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574898" y="2408694"/>
              <a:ext cx="146364" cy="198932"/>
            </a:xfrm>
            <a:custGeom>
              <a:avLst/>
              <a:gdLst/>
              <a:ahLst/>
              <a:cxnLst/>
              <a:rect l="l" t="t" r="r" b="b"/>
              <a:pathLst>
                <a:path w="8907" h="12106" extrusionOk="0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43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22TNT1TN</a:t>
            </a:r>
            <a:endParaRPr/>
          </a:p>
        </p:txBody>
      </p: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NumPy (Numerical Python). NumPy is an open source Python library… | by  Vatsal Sharma | Medium">
            <a:extLst>
              <a:ext uri="{FF2B5EF4-FFF2-40B4-BE49-F238E27FC236}">
                <a16:creationId xmlns:a16="http://schemas.microsoft.com/office/drawing/2014/main" id="{BA35EEFE-D6FB-7027-B66D-5206883D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" y="-33672"/>
            <a:ext cx="1236336" cy="12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993F9D0C-10E1-1DD5-004B-FCB11052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16365"/>
              </p:ext>
            </p:extLst>
          </p:nvPr>
        </p:nvGraphicFramePr>
        <p:xfrm>
          <a:off x="295275" y="225778"/>
          <a:ext cx="8515349" cy="4812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18409397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1571633374"/>
                    </a:ext>
                  </a:extLst>
                </a:gridCol>
                <a:gridCol w="2095499">
                  <a:extLst>
                    <a:ext uri="{9D8B030D-6E8A-4147-A177-3AD203B41FA5}">
                      <a16:colId xmlns:a16="http://schemas.microsoft.com/office/drawing/2014/main" val="3057980664"/>
                    </a:ext>
                  </a:extLst>
                </a:gridCol>
              </a:tblGrid>
              <a:tr h="395111"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Creating Array</a:t>
                      </a:r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/>
                        <a:t>Array Indexing</a:t>
                      </a:r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46532"/>
                  </a:ext>
                </a:extLst>
              </a:tr>
              <a:tr h="1379590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002060"/>
                          </a:solidFill>
                        </a:rPr>
                        <a:t>Mảng 1D:</a:t>
                      </a:r>
                    </a:p>
                    <a:p>
                      <a:pPr algn="ctr"/>
                      <a:endParaRPr lang="vi-VN" b="1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  <a:p>
                      <a:pPr algn="ctr"/>
                      <a:r>
                        <a:rPr lang="vi-VN" b="0">
                          <a:solidFill>
                            <a:srgbClr val="002060"/>
                          </a:solidFill>
                          <a:latin typeface="Barlow" panose="00000500000000000000" pitchFamily="2" charset="0"/>
                        </a:rPr>
                        <a:t>Là mảng chứa các phần tử là các kiểu dữ liệu.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55947"/>
                  </a:ext>
                </a:extLst>
              </a:tr>
              <a:tr h="1518712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002060"/>
                          </a:solidFill>
                        </a:rPr>
                        <a:t>Mảng 2D:</a:t>
                      </a:r>
                    </a:p>
                    <a:p>
                      <a:pPr algn="ctr"/>
                      <a:endParaRPr lang="vi-VN" b="1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vi-VN" b="0">
                          <a:solidFill>
                            <a:srgbClr val="002060"/>
                          </a:solidFill>
                          <a:latin typeface="Barlow" panose="00000500000000000000" pitchFamily="2" charset="0"/>
                        </a:rPr>
                        <a:t>Là mảng chứa các phần tử là các mảng 1D.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47116"/>
                  </a:ext>
                </a:extLst>
              </a:tr>
              <a:tr h="1519307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002060"/>
                          </a:solidFill>
                        </a:rPr>
                        <a:t>Mảng 3D:</a:t>
                      </a:r>
                    </a:p>
                    <a:p>
                      <a:pPr algn="ctr"/>
                      <a:endParaRPr lang="vi-VN" b="1">
                        <a:solidFill>
                          <a:srgbClr val="002060"/>
                        </a:solidFill>
                        <a:latin typeface="Barlow" panose="00000500000000000000" pitchFamily="2" charset="0"/>
                      </a:endParaRPr>
                    </a:p>
                    <a:p>
                      <a:pPr algn="ctr"/>
                      <a:r>
                        <a:rPr lang="vi-VN" b="0">
                          <a:solidFill>
                            <a:srgbClr val="002060"/>
                          </a:solidFill>
                          <a:latin typeface="Barlow" panose="00000500000000000000" pitchFamily="2" charset="0"/>
                        </a:rPr>
                        <a:t>Là mảng chứa các phần tử là các mảng 2D.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b="1">
                        <a:latin typeface="Barlow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09250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4EEAB277-EA28-2E20-3E25-731DBB84C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80"/>
          <a:stretch/>
        </p:blipFill>
        <p:spPr>
          <a:xfrm>
            <a:off x="1980809" y="783141"/>
            <a:ext cx="2143424" cy="1025142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1BF9B71-1AA4-03AC-2E34-6822EA47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09" y="2215791"/>
            <a:ext cx="2800741" cy="1057423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BB8345C-FB8A-27F1-58B5-D3B738145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809" y="3680722"/>
            <a:ext cx="4296375" cy="1124107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5C5DC468-BDB6-4047-E3C1-102353784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36" y="1028975"/>
            <a:ext cx="809738" cy="533474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2C6DF44-9CAE-B1B6-1EF9-A1CC2F4C3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436" y="2458712"/>
            <a:ext cx="943107" cy="571580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4D4F0F5-B690-8330-A5BE-A76A072F9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436" y="3976038"/>
            <a:ext cx="1267002" cy="533474"/>
          </a:xfrm>
          <a:prstGeom prst="rect">
            <a:avLst/>
          </a:prstGeom>
          <a:ln w="38100">
            <a:solidFill>
              <a:srgbClr val="666666"/>
            </a:solidFill>
          </a:ln>
        </p:spPr>
      </p:pic>
    </p:spTree>
    <p:extLst>
      <p:ext uri="{BB962C8B-B14F-4D97-AF65-F5344CB8AC3E}">
        <p14:creationId xmlns:p14="http://schemas.microsoft.com/office/powerpoint/2010/main" val="2064501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6A10DD82-245B-6760-1A77-34F09BB7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9606"/>
              </p:ext>
            </p:extLst>
          </p:nvPr>
        </p:nvGraphicFramePr>
        <p:xfrm>
          <a:off x="440266" y="203199"/>
          <a:ext cx="4131734" cy="423333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0506">
                  <a:extLst>
                    <a:ext uri="{9D8B030D-6E8A-4147-A177-3AD203B41FA5}">
                      <a16:colId xmlns:a16="http://schemas.microsoft.com/office/drawing/2014/main" val="4217165406"/>
                    </a:ext>
                  </a:extLst>
                </a:gridCol>
                <a:gridCol w="3701228">
                  <a:extLst>
                    <a:ext uri="{9D8B030D-6E8A-4147-A177-3AD203B41FA5}">
                      <a16:colId xmlns:a16="http://schemas.microsoft.com/office/drawing/2014/main" val="1273513071"/>
                    </a:ext>
                  </a:extLst>
                </a:gridCol>
              </a:tblGrid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93833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boolen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392739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563784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095999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complex 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076653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timedelta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182029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datatime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484782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543955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97472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unicode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124862"/>
                  </a:ext>
                </a:extLst>
              </a:tr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Barlow" panose="00000500000000000000" pitchFamily="2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solidFill>
                            <a:srgbClr val="380093"/>
                          </a:solidFill>
                          <a:latin typeface="Barlow" panose="00000500000000000000" pitchFamily="2" charset="0"/>
                        </a:rPr>
                        <a:t>fixed chunk of memory for other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86484"/>
                  </a:ext>
                </a:extLst>
              </a:tr>
            </a:tbl>
          </a:graphicData>
        </a:graphic>
      </p:graphicFrame>
      <p:sp>
        <p:nvSpPr>
          <p:cNvPr id="5" name="Google Shape;2736;p78">
            <a:extLst>
              <a:ext uri="{FF2B5EF4-FFF2-40B4-BE49-F238E27FC236}">
                <a16:creationId xmlns:a16="http://schemas.microsoft.com/office/drawing/2014/main" id="{43EA4D62-DDC8-AEE1-2906-D1757565D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6" y="4436539"/>
            <a:ext cx="4131734" cy="70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 Type</a:t>
            </a:r>
            <a:endParaRPr/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A16000DF-FA60-5F43-D4F4-11D838311BD4}"/>
              </a:ext>
            </a:extLst>
          </p:cNvPr>
          <p:cNvGrpSpPr/>
          <p:nvPr/>
        </p:nvGrpSpPr>
        <p:grpSpPr>
          <a:xfrm>
            <a:off x="4893107" y="0"/>
            <a:ext cx="3810625" cy="1742032"/>
            <a:chOff x="4893106" y="2077240"/>
            <a:chExt cx="3810625" cy="1742032"/>
          </a:xfrm>
        </p:grpSpPr>
        <p:sp>
          <p:nvSpPr>
            <p:cNvPr id="8" name="Google Shape;2736;p78">
              <a:extLst>
                <a:ext uri="{FF2B5EF4-FFF2-40B4-BE49-F238E27FC236}">
                  <a16:creationId xmlns:a16="http://schemas.microsoft.com/office/drawing/2014/main" id="{ABE86FA1-FC18-0BF1-3693-5BD719BCE47B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Slicing</a:t>
              </a:r>
            </a:p>
          </p:txBody>
        </p:sp>
        <p:sp>
          <p:nvSpPr>
            <p:cNvPr id="9" name="Google Shape;1663;p54">
              <a:extLst>
                <a:ext uri="{FF2B5EF4-FFF2-40B4-BE49-F238E27FC236}">
                  <a16:creationId xmlns:a16="http://schemas.microsoft.com/office/drawing/2014/main" id="{F6A241D7-6485-FAD8-ACEF-9CD26E7563D7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124752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arr[start : end]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mảng chứa các phần tử có index từ start đến end của arr.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arr[start : end : step]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mảng chứa các phần tử có index từ start đến không quá end và cách đều nhau 1 khoảng step của arr.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C35667F7-C80D-71B3-8A80-9C2F7FD86ABE}"/>
              </a:ext>
            </a:extLst>
          </p:cNvPr>
          <p:cNvGrpSpPr/>
          <p:nvPr/>
        </p:nvGrpSpPr>
        <p:grpSpPr>
          <a:xfrm>
            <a:off x="4893107" y="1742032"/>
            <a:ext cx="3810625" cy="1201472"/>
            <a:chOff x="4893106" y="2077240"/>
            <a:chExt cx="3810625" cy="1201472"/>
          </a:xfrm>
        </p:grpSpPr>
        <p:sp>
          <p:nvSpPr>
            <p:cNvPr id="12" name="Google Shape;2736;p78">
              <a:extLst>
                <a:ext uri="{FF2B5EF4-FFF2-40B4-BE49-F238E27FC236}">
                  <a16:creationId xmlns:a16="http://schemas.microsoft.com/office/drawing/2014/main" id="{ACA00939-E02C-0C78-E6CB-5393B310F2C7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Shape</a:t>
              </a:r>
            </a:p>
          </p:txBody>
        </p:sp>
        <p:sp>
          <p:nvSpPr>
            <p:cNvPr id="13" name="Google Shape;1663;p54">
              <a:extLst>
                <a:ext uri="{FF2B5EF4-FFF2-40B4-BE49-F238E27FC236}">
                  <a16:creationId xmlns:a16="http://schemas.microsoft.com/office/drawing/2014/main" id="{931EF7A4-083D-86BF-87CA-A17D705CF39E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70696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arr.shape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một bộ số với mỗi chỉ số là số lượng phần tử trong bộ mục tương ứng.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12D13979-D647-19CB-F273-AFA60893CA37}"/>
              </a:ext>
            </a:extLst>
          </p:cNvPr>
          <p:cNvGrpSpPr/>
          <p:nvPr/>
        </p:nvGrpSpPr>
        <p:grpSpPr>
          <a:xfrm>
            <a:off x="4893106" y="2943504"/>
            <a:ext cx="3810625" cy="2047596"/>
            <a:chOff x="4893106" y="2077240"/>
            <a:chExt cx="3810625" cy="2047596"/>
          </a:xfrm>
        </p:grpSpPr>
        <p:sp>
          <p:nvSpPr>
            <p:cNvPr id="15" name="Google Shape;2736;p78">
              <a:extLst>
                <a:ext uri="{FF2B5EF4-FFF2-40B4-BE49-F238E27FC236}">
                  <a16:creationId xmlns:a16="http://schemas.microsoft.com/office/drawing/2014/main" id="{34209685-11EA-10BC-6612-FAFBA459AA0C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Reshape</a:t>
              </a:r>
            </a:p>
          </p:txBody>
        </p:sp>
        <p:sp>
          <p:nvSpPr>
            <p:cNvPr id="16" name="Google Shape;1663;p54">
              <a:extLst>
                <a:ext uri="{FF2B5EF4-FFF2-40B4-BE49-F238E27FC236}">
                  <a16:creationId xmlns:a16="http://schemas.microsoft.com/office/drawing/2014/main" id="{EEC47D1B-D65E-48FF-0077-AEDADCF03A52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1553086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arr.reshape(a, b)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chia mảng 1D thành mảng 2D có kích thước a * b.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arr.reshape(a, b, c)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chia mảng 1D thành mảng 3D có kích thước a * b * c.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Lưu ý: kích thước của mảng trước và sau khi reshape buộc phải bằng nhau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811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Nhóm 9">
            <a:extLst>
              <a:ext uri="{FF2B5EF4-FFF2-40B4-BE49-F238E27FC236}">
                <a16:creationId xmlns:a16="http://schemas.microsoft.com/office/drawing/2014/main" id="{A16000DF-FA60-5F43-D4F4-11D838311BD4}"/>
              </a:ext>
            </a:extLst>
          </p:cNvPr>
          <p:cNvGrpSpPr/>
          <p:nvPr/>
        </p:nvGrpSpPr>
        <p:grpSpPr>
          <a:xfrm>
            <a:off x="4893106" y="0"/>
            <a:ext cx="3889649" cy="1035070"/>
            <a:chOff x="4893105" y="2077240"/>
            <a:chExt cx="3889649" cy="1035070"/>
          </a:xfrm>
        </p:grpSpPr>
        <p:sp>
          <p:nvSpPr>
            <p:cNvPr id="8" name="Google Shape;2736;p78">
              <a:extLst>
                <a:ext uri="{FF2B5EF4-FFF2-40B4-BE49-F238E27FC236}">
                  <a16:creationId xmlns:a16="http://schemas.microsoft.com/office/drawing/2014/main" id="{ABE86FA1-FC18-0BF1-3693-5BD719BCE47B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Split</a:t>
              </a:r>
            </a:p>
          </p:txBody>
        </p:sp>
        <p:sp>
          <p:nvSpPr>
            <p:cNvPr id="9" name="Google Shape;1663;p54">
              <a:extLst>
                <a:ext uri="{FF2B5EF4-FFF2-40B4-BE49-F238E27FC236}">
                  <a16:creationId xmlns:a16="http://schemas.microsoft.com/office/drawing/2014/main" id="{F6A241D7-6485-FAD8-ACEF-9CD26E7563D7}"/>
                </a:ext>
              </a:extLst>
            </p:cNvPr>
            <p:cNvSpPr txBox="1">
              <a:spLocks/>
            </p:cNvSpPr>
            <p:nvPr/>
          </p:nvSpPr>
          <p:spPr>
            <a:xfrm>
              <a:off x="4893105" y="2571750"/>
              <a:ext cx="3889649" cy="54056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np. array_split(arr, n)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 ta tách mảng arr n lần.</a:t>
              </a: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C35667F7-C80D-71B3-8A80-9C2F7FD86ABE}"/>
              </a:ext>
            </a:extLst>
          </p:cNvPr>
          <p:cNvGrpSpPr/>
          <p:nvPr/>
        </p:nvGrpSpPr>
        <p:grpSpPr>
          <a:xfrm>
            <a:off x="4893101" y="1206284"/>
            <a:ext cx="3810625" cy="1165078"/>
            <a:chOff x="4893106" y="2077240"/>
            <a:chExt cx="3810625" cy="1165078"/>
          </a:xfrm>
        </p:grpSpPr>
        <p:sp>
          <p:nvSpPr>
            <p:cNvPr id="12" name="Google Shape;2736;p78">
              <a:extLst>
                <a:ext uri="{FF2B5EF4-FFF2-40B4-BE49-F238E27FC236}">
                  <a16:creationId xmlns:a16="http://schemas.microsoft.com/office/drawing/2014/main" id="{ACA00939-E02C-0C78-E6CB-5393B310F2C7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Shape</a:t>
              </a:r>
            </a:p>
          </p:txBody>
        </p:sp>
        <p:sp>
          <p:nvSpPr>
            <p:cNvPr id="13" name="Google Shape;1663;p54">
              <a:extLst>
                <a:ext uri="{FF2B5EF4-FFF2-40B4-BE49-F238E27FC236}">
                  <a16:creationId xmlns:a16="http://schemas.microsoft.com/office/drawing/2014/main" id="{931EF7A4-083D-86BF-87CA-A17D705CF39E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6705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np. where(arr = val)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tuple chứa các vị trí i mà tại đó arr[i] = val.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12D13979-D647-19CB-F273-AFA60893CA37}"/>
              </a:ext>
            </a:extLst>
          </p:cNvPr>
          <p:cNvGrpSpPr/>
          <p:nvPr/>
        </p:nvGrpSpPr>
        <p:grpSpPr>
          <a:xfrm>
            <a:off x="4893102" y="2515932"/>
            <a:ext cx="3810625" cy="1191723"/>
            <a:chOff x="4893106" y="2077240"/>
            <a:chExt cx="3810625" cy="1191723"/>
          </a:xfrm>
        </p:grpSpPr>
        <p:sp>
          <p:nvSpPr>
            <p:cNvPr id="15" name="Google Shape;2736;p78">
              <a:extLst>
                <a:ext uri="{FF2B5EF4-FFF2-40B4-BE49-F238E27FC236}">
                  <a16:creationId xmlns:a16="http://schemas.microsoft.com/office/drawing/2014/main" id="{34209685-11EA-10BC-6612-FAFBA459AA0C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Short</a:t>
              </a:r>
            </a:p>
          </p:txBody>
        </p:sp>
        <p:sp>
          <p:nvSpPr>
            <p:cNvPr id="16" name="Google Shape;1663;p54">
              <a:extLst>
                <a:ext uri="{FF2B5EF4-FFF2-40B4-BE49-F238E27FC236}">
                  <a16:creationId xmlns:a16="http://schemas.microsoft.com/office/drawing/2014/main" id="{EEC47D1B-D65E-48FF-0077-AEDADCF03A52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697213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np.sort (arr)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sắp xếp arr theo thứ tự không giảm.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6798966E-F24D-82B8-6E98-CBE8AA5F4119}"/>
              </a:ext>
            </a:extLst>
          </p:cNvPr>
          <p:cNvGrpSpPr/>
          <p:nvPr/>
        </p:nvGrpSpPr>
        <p:grpSpPr>
          <a:xfrm>
            <a:off x="440268" y="0"/>
            <a:ext cx="3810625" cy="1201472"/>
            <a:chOff x="4893106" y="2077240"/>
            <a:chExt cx="3810625" cy="1201472"/>
          </a:xfrm>
        </p:grpSpPr>
        <p:sp>
          <p:nvSpPr>
            <p:cNvPr id="7" name="Google Shape;2736;p78">
              <a:extLst>
                <a:ext uri="{FF2B5EF4-FFF2-40B4-BE49-F238E27FC236}">
                  <a16:creationId xmlns:a16="http://schemas.microsoft.com/office/drawing/2014/main" id="{0078B1AD-D423-00E1-F0EE-C250B0116DE9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Interating</a:t>
              </a:r>
            </a:p>
          </p:txBody>
        </p:sp>
        <p:sp>
          <p:nvSpPr>
            <p:cNvPr id="17" name="Google Shape;1663;p54">
              <a:extLst>
                <a:ext uri="{FF2B5EF4-FFF2-40B4-BE49-F238E27FC236}">
                  <a16:creationId xmlns:a16="http://schemas.microsoft.com/office/drawing/2014/main" id="{4A60AF3A-A6A6-1B38-19C7-A94C997B82A3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70696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for x in arr: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truy cập từng phần tử của arr gán vào x.</a:t>
              </a: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0CFC31BD-0CF2-A41C-703B-6CC071515BF0}"/>
              </a:ext>
            </a:extLst>
          </p:cNvPr>
          <p:cNvGrpSpPr/>
          <p:nvPr/>
        </p:nvGrpSpPr>
        <p:grpSpPr>
          <a:xfrm>
            <a:off x="440267" y="1201472"/>
            <a:ext cx="3810625" cy="3697906"/>
            <a:chOff x="4893106" y="2077240"/>
            <a:chExt cx="3810625" cy="3697906"/>
          </a:xfrm>
        </p:grpSpPr>
        <p:sp>
          <p:nvSpPr>
            <p:cNvPr id="19" name="Google Shape;2736;p78">
              <a:extLst>
                <a:ext uri="{FF2B5EF4-FFF2-40B4-BE49-F238E27FC236}">
                  <a16:creationId xmlns:a16="http://schemas.microsoft.com/office/drawing/2014/main" id="{055A4FD8-7D10-740B-04CA-A85A2F62459E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Join</a:t>
              </a:r>
            </a:p>
          </p:txBody>
        </p:sp>
        <p:sp>
          <p:nvSpPr>
            <p:cNvPr id="20" name="Google Shape;1663;p54">
              <a:extLst>
                <a:ext uri="{FF2B5EF4-FFF2-40B4-BE49-F238E27FC236}">
                  <a16:creationId xmlns:a16="http://schemas.microsoft.com/office/drawing/2014/main" id="{CF910578-A5AB-FA65-5D1D-DA4AC7A7FF3E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49"/>
              <a:ext cx="3810624" cy="320339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 = np.concatenate((arr1, arr2), axis = a) 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gộp arr1 và arr2 lại với trục = a.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 = np.stack((arr1, arr2), axis = a) 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gộp arr1 và arr2 lại bằng hàm ngăn xếp với trục = a.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 = np.hstack((arr1, arr2)) 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xếp dọc hàng arr1 và arr2.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 = np.vstack((arr1, arr2)) 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xếp chồng hàng mảng arr1 và arr2 theo cột.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 = np.dstack((arr1, arr2)) 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xếp chồng hàng mảng arr1 và arr2 lên nhau theo chiều cao (độ sâu).</a:t>
              </a: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Lưu ý: nếu không viết axis thì mặc định axis là 0.</a:t>
              </a:r>
              <a:endParaRPr lang="vi-VN">
                <a:solidFill>
                  <a:srgbClr val="666666"/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endParaRPr lang="vi-VN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705F696F-33CD-E15D-4380-500D6CC16669}"/>
              </a:ext>
            </a:extLst>
          </p:cNvPr>
          <p:cNvGrpSpPr/>
          <p:nvPr/>
        </p:nvGrpSpPr>
        <p:grpSpPr>
          <a:xfrm>
            <a:off x="4893102" y="3707655"/>
            <a:ext cx="3810625" cy="1191723"/>
            <a:chOff x="4893106" y="2077240"/>
            <a:chExt cx="3810625" cy="1191723"/>
          </a:xfrm>
        </p:grpSpPr>
        <p:sp>
          <p:nvSpPr>
            <p:cNvPr id="3" name="Google Shape;2736;p78">
              <a:extLst>
                <a:ext uri="{FF2B5EF4-FFF2-40B4-BE49-F238E27FC236}">
                  <a16:creationId xmlns:a16="http://schemas.microsoft.com/office/drawing/2014/main" id="{C91C59D9-616F-4FDA-A3A9-2F8FA4D5733F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Array Filter</a:t>
              </a:r>
            </a:p>
          </p:txBody>
        </p:sp>
        <p:sp>
          <p:nvSpPr>
            <p:cNvPr id="4" name="Google Shape;1663;p54">
              <a:extLst>
                <a:ext uri="{FF2B5EF4-FFF2-40B4-BE49-F238E27FC236}">
                  <a16:creationId xmlns:a16="http://schemas.microsoft.com/office/drawing/2014/main" id="{3E01C775-F4C2-EFF2-BBF9-E1BA14CCF116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697213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arr[arr_bool]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mảng chứa các phần tử arr[i] nếu arr_bool[i]  = true.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57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78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Random</a:t>
            </a:r>
            <a:endParaRPr/>
          </a:p>
        </p:txBody>
      </p:sp>
      <p:sp>
        <p:nvSpPr>
          <p:cNvPr id="2737" name="Google Shape;2737;p78"/>
          <p:cNvSpPr txBox="1">
            <a:spLocks noGrp="1"/>
          </p:cNvSpPr>
          <p:nvPr>
            <p:ph type="title" idx="2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vi-VN"/>
              <a:t>3</a:t>
            </a:r>
            <a:endParaRPr/>
          </a:p>
        </p:txBody>
      </p:sp>
      <p:sp>
        <p:nvSpPr>
          <p:cNvPr id="2739" name="Google Shape;2739;p78"/>
          <p:cNvSpPr txBox="1">
            <a:spLocks noGrp="1"/>
          </p:cNvSpPr>
          <p:nvPr>
            <p:ph type="title" idx="3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22120282</a:t>
            </a:r>
            <a:endParaRPr/>
          </a:p>
        </p:txBody>
      </p:sp>
      <p:sp>
        <p:nvSpPr>
          <p:cNvPr id="2740" name="Google Shape;2740;p78"/>
          <p:cNvSpPr txBox="1">
            <a:spLocks noGrp="1"/>
          </p:cNvSpPr>
          <p:nvPr>
            <p:ph type="subTitle" idx="4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22TNT1TN</a:t>
            </a:r>
            <a:endParaRPr/>
          </a:p>
        </p:txBody>
      </p:sp>
      <p:grpSp>
        <p:nvGrpSpPr>
          <p:cNvPr id="2741" name="Google Shape;2741;p78"/>
          <p:cNvGrpSpPr/>
          <p:nvPr/>
        </p:nvGrpSpPr>
        <p:grpSpPr>
          <a:xfrm>
            <a:off x="3380716" y="3642785"/>
            <a:ext cx="216300" cy="965800"/>
            <a:chOff x="-3711584" y="4450360"/>
            <a:chExt cx="216300" cy="965800"/>
          </a:xfrm>
        </p:grpSpPr>
        <p:sp>
          <p:nvSpPr>
            <p:cNvPr id="2742" name="Google Shape;2742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78"/>
          <p:cNvGrpSpPr/>
          <p:nvPr/>
        </p:nvGrpSpPr>
        <p:grpSpPr>
          <a:xfrm>
            <a:off x="4578554" y="418435"/>
            <a:ext cx="216300" cy="965800"/>
            <a:chOff x="-3711584" y="4450360"/>
            <a:chExt cx="216300" cy="965800"/>
          </a:xfrm>
        </p:grpSpPr>
        <p:sp>
          <p:nvSpPr>
            <p:cNvPr id="2745" name="Google Shape;2745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78"/>
          <p:cNvGrpSpPr/>
          <p:nvPr/>
        </p:nvGrpSpPr>
        <p:grpSpPr>
          <a:xfrm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2748" name="Google Shape;2748;p78"/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8"/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8"/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8"/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8"/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8"/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/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/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/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/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/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/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/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8"/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8"/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8"/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427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6" grpId="0"/>
      <p:bldP spid="27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Nhóm 27">
            <a:extLst>
              <a:ext uri="{FF2B5EF4-FFF2-40B4-BE49-F238E27FC236}">
                <a16:creationId xmlns:a16="http://schemas.microsoft.com/office/drawing/2014/main" id="{B9D8C207-1EE7-C035-DCC8-F9358974699F}"/>
              </a:ext>
            </a:extLst>
          </p:cNvPr>
          <p:cNvGrpSpPr/>
          <p:nvPr/>
        </p:nvGrpSpPr>
        <p:grpSpPr>
          <a:xfrm>
            <a:off x="3636721" y="663849"/>
            <a:ext cx="1870557" cy="3799469"/>
            <a:chOff x="3864199" y="171648"/>
            <a:chExt cx="1415601" cy="2875364"/>
          </a:xfrm>
        </p:grpSpPr>
        <p:grpSp>
          <p:nvGrpSpPr>
            <p:cNvPr id="3" name="Google Shape;6439;p101">
              <a:extLst>
                <a:ext uri="{FF2B5EF4-FFF2-40B4-BE49-F238E27FC236}">
                  <a16:creationId xmlns:a16="http://schemas.microsoft.com/office/drawing/2014/main" id="{1F179658-EDD4-9C40-BE94-591A0064A8F2}"/>
                </a:ext>
              </a:extLst>
            </p:cNvPr>
            <p:cNvGrpSpPr/>
            <p:nvPr/>
          </p:nvGrpSpPr>
          <p:grpSpPr>
            <a:xfrm>
              <a:off x="3864199" y="171648"/>
              <a:ext cx="1415601" cy="1648533"/>
              <a:chOff x="1839112" y="2209163"/>
              <a:chExt cx="1918159" cy="2233784"/>
            </a:xfrm>
          </p:grpSpPr>
          <p:sp>
            <p:nvSpPr>
              <p:cNvPr id="4" name="Google Shape;6440;p101">
                <a:extLst>
                  <a:ext uri="{FF2B5EF4-FFF2-40B4-BE49-F238E27FC236}">
                    <a16:creationId xmlns:a16="http://schemas.microsoft.com/office/drawing/2014/main" id="{A3241E34-4DEF-CD8E-A765-7041C863F17B}"/>
                  </a:ext>
                </a:extLst>
              </p:cNvPr>
              <p:cNvSpPr/>
              <p:nvPr/>
            </p:nvSpPr>
            <p:spPr>
              <a:xfrm>
                <a:off x="1839112" y="2209163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1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5" name="Google Shape;6441;p101">
                <a:extLst>
                  <a:ext uri="{FF2B5EF4-FFF2-40B4-BE49-F238E27FC236}">
                    <a16:creationId xmlns:a16="http://schemas.microsoft.com/office/drawing/2014/main" id="{517779FE-7210-D488-7573-448251D71B93}"/>
                  </a:ext>
                </a:extLst>
              </p:cNvPr>
              <p:cNvSpPr/>
              <p:nvPr/>
            </p:nvSpPr>
            <p:spPr>
              <a:xfrm>
                <a:off x="3182171" y="2209163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2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6" name="Google Shape;6442;p101">
                <a:extLst>
                  <a:ext uri="{FF2B5EF4-FFF2-40B4-BE49-F238E27FC236}">
                    <a16:creationId xmlns:a16="http://schemas.microsoft.com/office/drawing/2014/main" id="{246933C9-D18E-DC9D-5E56-1DC7E2DCA681}"/>
                  </a:ext>
                </a:extLst>
              </p:cNvPr>
              <p:cNvSpPr/>
              <p:nvPr/>
            </p:nvSpPr>
            <p:spPr>
              <a:xfrm>
                <a:off x="3182171" y="3040766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4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cxnSp>
            <p:nvCxnSpPr>
              <p:cNvPr id="7" name="Google Shape;6443;p101">
                <a:extLst>
                  <a:ext uri="{FF2B5EF4-FFF2-40B4-BE49-F238E27FC236}">
                    <a16:creationId xmlns:a16="http://schemas.microsoft.com/office/drawing/2014/main" id="{FD9D7471-83A4-6CA7-66F5-F5D63F0A8728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2414212" y="2496713"/>
                <a:ext cx="768000" cy="600"/>
              </a:xfrm>
              <a:prstGeom prst="bentConnector3">
                <a:avLst>
                  <a:gd name="adj1" fmla="val 49997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6444;p101">
                <a:extLst>
                  <a:ext uri="{FF2B5EF4-FFF2-40B4-BE49-F238E27FC236}">
                    <a16:creationId xmlns:a16="http://schemas.microsoft.com/office/drawing/2014/main" id="{BBFB5C1B-4D8A-EEAB-6302-F2C0503C442B}"/>
                  </a:ext>
                </a:extLst>
              </p:cNvPr>
              <p:cNvCxnSpPr>
                <a:stCxn id="5" idx="4"/>
                <a:endCxn id="11" idx="0"/>
              </p:cNvCxnSpPr>
              <p:nvPr/>
            </p:nvCxnSpPr>
            <p:spPr>
              <a:xfrm rot="5400000">
                <a:off x="2669921" y="2240963"/>
                <a:ext cx="256500" cy="13431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6446;p101">
                <a:extLst>
                  <a:ext uri="{FF2B5EF4-FFF2-40B4-BE49-F238E27FC236}">
                    <a16:creationId xmlns:a16="http://schemas.microsoft.com/office/drawing/2014/main" id="{E7D04528-54E9-13D9-86C0-F6372378A58A}"/>
                  </a:ext>
                </a:extLst>
              </p:cNvPr>
              <p:cNvCxnSpPr>
                <a:stCxn id="11" idx="6"/>
                <a:endCxn id="6" idx="2"/>
              </p:cNvCxnSpPr>
              <p:nvPr/>
            </p:nvCxnSpPr>
            <p:spPr>
              <a:xfrm>
                <a:off x="2414212" y="3328316"/>
                <a:ext cx="768000" cy="600"/>
              </a:xfrm>
              <a:prstGeom prst="bentConnector3">
                <a:avLst>
                  <a:gd name="adj1" fmla="val 49997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6447;p101">
                <a:extLst>
                  <a:ext uri="{FF2B5EF4-FFF2-40B4-BE49-F238E27FC236}">
                    <a16:creationId xmlns:a16="http://schemas.microsoft.com/office/drawing/2014/main" id="{75EB4038-3323-6528-5232-45E1C3C8DC2B}"/>
                  </a:ext>
                </a:extLst>
              </p:cNvPr>
              <p:cNvCxnSpPr>
                <a:stCxn id="6" idx="4"/>
                <a:endCxn id="12" idx="0"/>
              </p:cNvCxnSpPr>
              <p:nvPr/>
            </p:nvCxnSpPr>
            <p:spPr>
              <a:xfrm rot="5400000">
                <a:off x="2672171" y="3070316"/>
                <a:ext cx="252000" cy="1343100"/>
              </a:xfrm>
              <a:prstGeom prst="bentConnector3">
                <a:avLst>
                  <a:gd name="adj1" fmla="val 49996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445;p101">
                <a:extLst>
                  <a:ext uri="{FF2B5EF4-FFF2-40B4-BE49-F238E27FC236}">
                    <a16:creationId xmlns:a16="http://schemas.microsoft.com/office/drawing/2014/main" id="{39FB1AC4-7A89-4A07-4314-48B3DF33A5B0}"/>
                  </a:ext>
                </a:extLst>
              </p:cNvPr>
              <p:cNvSpPr/>
              <p:nvPr/>
            </p:nvSpPr>
            <p:spPr>
              <a:xfrm>
                <a:off x="1839112" y="3040766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3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12" name="Google Shape;6448;p101">
                <a:extLst>
                  <a:ext uri="{FF2B5EF4-FFF2-40B4-BE49-F238E27FC236}">
                    <a16:creationId xmlns:a16="http://schemas.microsoft.com/office/drawing/2014/main" id="{11173671-10D2-AA4A-FC28-026B46337266}"/>
                  </a:ext>
                </a:extLst>
              </p:cNvPr>
              <p:cNvSpPr/>
              <p:nvPr/>
            </p:nvSpPr>
            <p:spPr>
              <a:xfrm>
                <a:off x="1839112" y="3867848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5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13" name="Google Shape;6449;p101">
                <a:extLst>
                  <a:ext uri="{FF2B5EF4-FFF2-40B4-BE49-F238E27FC236}">
                    <a16:creationId xmlns:a16="http://schemas.microsoft.com/office/drawing/2014/main" id="{D4E29924-AFA8-04A6-AA7E-855394462742}"/>
                  </a:ext>
                </a:extLst>
              </p:cNvPr>
              <p:cNvSpPr/>
              <p:nvPr/>
            </p:nvSpPr>
            <p:spPr>
              <a:xfrm>
                <a:off x="3182171" y="3867848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6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cxnSp>
            <p:nvCxnSpPr>
              <p:cNvPr id="14" name="Google Shape;6450;p101">
                <a:extLst>
                  <a:ext uri="{FF2B5EF4-FFF2-40B4-BE49-F238E27FC236}">
                    <a16:creationId xmlns:a16="http://schemas.microsoft.com/office/drawing/2014/main" id="{550F2FC3-2158-9F61-D9C8-AE34E49A8C75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>
                <a:off x="2413871" y="4154498"/>
                <a:ext cx="768300" cy="9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6439;p101">
              <a:extLst>
                <a:ext uri="{FF2B5EF4-FFF2-40B4-BE49-F238E27FC236}">
                  <a16:creationId xmlns:a16="http://schemas.microsoft.com/office/drawing/2014/main" id="{F9624DB4-8D91-2EA1-A1B8-AB9E3229CBCA}"/>
                </a:ext>
              </a:extLst>
            </p:cNvPr>
            <p:cNvGrpSpPr/>
            <p:nvPr/>
          </p:nvGrpSpPr>
          <p:grpSpPr>
            <a:xfrm>
              <a:off x="3864199" y="2008865"/>
              <a:ext cx="1415601" cy="1038147"/>
              <a:chOff x="1839112" y="2209163"/>
              <a:chExt cx="1918159" cy="1406703"/>
            </a:xfrm>
          </p:grpSpPr>
          <p:sp>
            <p:nvSpPr>
              <p:cNvPr id="16" name="Google Shape;6440;p101">
                <a:extLst>
                  <a:ext uri="{FF2B5EF4-FFF2-40B4-BE49-F238E27FC236}">
                    <a16:creationId xmlns:a16="http://schemas.microsoft.com/office/drawing/2014/main" id="{2400773E-DB40-83EA-BAC6-BDE09E025A1E}"/>
                  </a:ext>
                </a:extLst>
              </p:cNvPr>
              <p:cNvSpPr/>
              <p:nvPr/>
            </p:nvSpPr>
            <p:spPr>
              <a:xfrm>
                <a:off x="1839112" y="2209163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7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17" name="Google Shape;6441;p101">
                <a:extLst>
                  <a:ext uri="{FF2B5EF4-FFF2-40B4-BE49-F238E27FC236}">
                    <a16:creationId xmlns:a16="http://schemas.microsoft.com/office/drawing/2014/main" id="{377940B9-6324-C534-EBB7-057A09C06B15}"/>
                  </a:ext>
                </a:extLst>
              </p:cNvPr>
              <p:cNvSpPr/>
              <p:nvPr/>
            </p:nvSpPr>
            <p:spPr>
              <a:xfrm>
                <a:off x="3182171" y="2209163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8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sp>
            <p:nvSpPr>
              <p:cNvPr id="18" name="Google Shape;6442;p101">
                <a:extLst>
                  <a:ext uri="{FF2B5EF4-FFF2-40B4-BE49-F238E27FC236}">
                    <a16:creationId xmlns:a16="http://schemas.microsoft.com/office/drawing/2014/main" id="{4143EB9D-EE10-9C87-E4B6-D7F768684745}"/>
                  </a:ext>
                </a:extLst>
              </p:cNvPr>
              <p:cNvSpPr/>
              <p:nvPr/>
            </p:nvSpPr>
            <p:spPr>
              <a:xfrm>
                <a:off x="3182171" y="3040766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10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  <p:cxnSp>
            <p:nvCxnSpPr>
              <p:cNvPr id="19" name="Google Shape;6443;p101">
                <a:extLst>
                  <a:ext uri="{FF2B5EF4-FFF2-40B4-BE49-F238E27FC236}">
                    <a16:creationId xmlns:a16="http://schemas.microsoft.com/office/drawing/2014/main" id="{09786EFD-2FDB-96A0-635A-25D27F607B11}"/>
                  </a:ext>
                </a:extLst>
              </p:cNvPr>
              <p:cNvCxnSpPr>
                <a:stCxn id="16" idx="6"/>
                <a:endCxn id="17" idx="2"/>
              </p:cNvCxnSpPr>
              <p:nvPr/>
            </p:nvCxnSpPr>
            <p:spPr>
              <a:xfrm>
                <a:off x="2414212" y="2496713"/>
                <a:ext cx="768000" cy="600"/>
              </a:xfrm>
              <a:prstGeom prst="bentConnector3">
                <a:avLst>
                  <a:gd name="adj1" fmla="val 49997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6444;p101">
                <a:extLst>
                  <a:ext uri="{FF2B5EF4-FFF2-40B4-BE49-F238E27FC236}">
                    <a16:creationId xmlns:a16="http://schemas.microsoft.com/office/drawing/2014/main" id="{D663E4A6-D17A-FB3B-DF63-11DD630D9D97}"/>
                  </a:ext>
                </a:extLst>
              </p:cNvPr>
              <p:cNvCxnSpPr>
                <a:stCxn id="17" idx="4"/>
                <a:endCxn id="23" idx="0"/>
              </p:cNvCxnSpPr>
              <p:nvPr/>
            </p:nvCxnSpPr>
            <p:spPr>
              <a:xfrm rot="5400000">
                <a:off x="2669921" y="2240963"/>
                <a:ext cx="256500" cy="13431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6446;p101">
                <a:extLst>
                  <a:ext uri="{FF2B5EF4-FFF2-40B4-BE49-F238E27FC236}">
                    <a16:creationId xmlns:a16="http://schemas.microsoft.com/office/drawing/2014/main" id="{953FE9A7-1D95-30C5-DEF8-57C9D8A37DB8}"/>
                  </a:ext>
                </a:extLst>
              </p:cNvPr>
              <p:cNvCxnSpPr>
                <a:stCxn id="23" idx="6"/>
                <a:endCxn id="18" idx="2"/>
              </p:cNvCxnSpPr>
              <p:nvPr/>
            </p:nvCxnSpPr>
            <p:spPr>
              <a:xfrm>
                <a:off x="2414212" y="3328316"/>
                <a:ext cx="768000" cy="600"/>
              </a:xfrm>
              <a:prstGeom prst="bentConnector3">
                <a:avLst>
                  <a:gd name="adj1" fmla="val 49997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6445;p101">
                <a:extLst>
                  <a:ext uri="{FF2B5EF4-FFF2-40B4-BE49-F238E27FC236}">
                    <a16:creationId xmlns:a16="http://schemas.microsoft.com/office/drawing/2014/main" id="{7B59F50D-5D54-501C-6114-BDC0A5D51273}"/>
                  </a:ext>
                </a:extLst>
              </p:cNvPr>
              <p:cNvSpPr/>
              <p:nvPr/>
            </p:nvSpPr>
            <p:spPr>
              <a:xfrm>
                <a:off x="1839112" y="3040766"/>
                <a:ext cx="575100" cy="575100"/>
              </a:xfrm>
              <a:prstGeom prst="flowChartConnector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b="1">
                    <a:solidFill>
                      <a:srgbClr val="380093"/>
                    </a:solidFill>
                    <a:latin typeface="Barlow" panose="00000500000000000000" pitchFamily="2" charset="0"/>
                  </a:rPr>
                  <a:t>9</a:t>
                </a:r>
                <a:endParaRPr b="1">
                  <a:solidFill>
                    <a:srgbClr val="380093"/>
                  </a:solidFill>
                  <a:latin typeface="Barlow" panose="00000500000000000000" pitchFamily="2" charset="0"/>
                </a:endParaRPr>
              </a:p>
            </p:txBody>
          </p:sp>
        </p:grpSp>
        <p:cxnSp>
          <p:nvCxnSpPr>
            <p:cNvPr id="27" name="Google Shape;6444;p101">
              <a:extLst>
                <a:ext uri="{FF2B5EF4-FFF2-40B4-BE49-F238E27FC236}">
                  <a16:creationId xmlns:a16="http://schemas.microsoft.com/office/drawing/2014/main" id="{A1A4B04D-A64C-92CA-E4C9-356A7446EBE8}"/>
                </a:ext>
              </a:extLst>
            </p:cNvPr>
            <p:cNvCxnSpPr/>
            <p:nvPr/>
          </p:nvCxnSpPr>
          <p:spPr>
            <a:xfrm rot="5400000">
              <a:off x="4477224" y="1417439"/>
              <a:ext cx="189297" cy="9912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3218;p88">
            <a:extLst>
              <a:ext uri="{FF2B5EF4-FFF2-40B4-BE49-F238E27FC236}">
                <a16:creationId xmlns:a16="http://schemas.microsoft.com/office/drawing/2014/main" id="{770AA41C-A544-61B7-A5E9-20601995DF98}"/>
              </a:ext>
            </a:extLst>
          </p:cNvPr>
          <p:cNvSpPr/>
          <p:nvPr/>
        </p:nvSpPr>
        <p:spPr>
          <a:xfrm>
            <a:off x="0" y="80751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  <a:ea typeface="Share Tech Mono"/>
                <a:cs typeface="Share Tech Mono"/>
                <a:sym typeface="Share Tech Mono"/>
              </a:rPr>
              <a:t>Random Number</a:t>
            </a:r>
          </a:p>
        </p:txBody>
      </p:sp>
      <p:sp>
        <p:nvSpPr>
          <p:cNvPr id="30" name="Google Shape;3218;p88">
            <a:extLst>
              <a:ext uri="{FF2B5EF4-FFF2-40B4-BE49-F238E27FC236}">
                <a16:creationId xmlns:a16="http://schemas.microsoft.com/office/drawing/2014/main" id="{FF4B3724-5268-F6D6-F291-16034ECF84B0}"/>
              </a:ext>
            </a:extLst>
          </p:cNvPr>
          <p:cNvSpPr/>
          <p:nvPr/>
        </p:nvSpPr>
        <p:spPr>
          <a:xfrm>
            <a:off x="-1" y="161847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</a:rPr>
              <a:t>Possion Distribution</a:t>
            </a:r>
          </a:p>
        </p:txBody>
      </p:sp>
      <p:sp>
        <p:nvSpPr>
          <p:cNvPr id="31" name="Google Shape;3218;p88">
            <a:extLst>
              <a:ext uri="{FF2B5EF4-FFF2-40B4-BE49-F238E27FC236}">
                <a16:creationId xmlns:a16="http://schemas.microsoft.com/office/drawing/2014/main" id="{F72E49CB-23EE-1034-D2C5-0FD50831A10B}"/>
              </a:ext>
            </a:extLst>
          </p:cNvPr>
          <p:cNvSpPr/>
          <p:nvPr/>
        </p:nvSpPr>
        <p:spPr>
          <a:xfrm>
            <a:off x="-1" y="2429444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</a:rPr>
              <a:t>Logistic Distribution</a:t>
            </a:r>
          </a:p>
        </p:txBody>
      </p:sp>
      <p:sp>
        <p:nvSpPr>
          <p:cNvPr id="32" name="Google Shape;3218;p88">
            <a:extLst>
              <a:ext uri="{FF2B5EF4-FFF2-40B4-BE49-F238E27FC236}">
                <a16:creationId xmlns:a16="http://schemas.microsoft.com/office/drawing/2014/main" id="{961D93E8-8F82-050D-905C-B32CF78827F4}"/>
              </a:ext>
            </a:extLst>
          </p:cNvPr>
          <p:cNvSpPr/>
          <p:nvPr/>
        </p:nvSpPr>
        <p:spPr>
          <a:xfrm>
            <a:off x="-2" y="324041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vi-VN" sz="1400" b="1">
                <a:solidFill>
                  <a:schemeClr val="bg1"/>
                </a:solidFill>
                <a:latin typeface="Barlow" panose="00000500000000000000" pitchFamily="2" charset="0"/>
              </a:rPr>
              <a:t>Random Distribution</a:t>
            </a:r>
          </a:p>
        </p:txBody>
      </p:sp>
      <p:sp>
        <p:nvSpPr>
          <p:cNvPr id="33" name="Google Shape;3218;p88">
            <a:extLst>
              <a:ext uri="{FF2B5EF4-FFF2-40B4-BE49-F238E27FC236}">
                <a16:creationId xmlns:a16="http://schemas.microsoft.com/office/drawing/2014/main" id="{D1BD927A-8BD7-B148-FCD1-4C50B56147A0}"/>
              </a:ext>
            </a:extLst>
          </p:cNvPr>
          <p:cNvSpPr/>
          <p:nvPr/>
        </p:nvSpPr>
        <p:spPr>
          <a:xfrm>
            <a:off x="-2" y="4046153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vi-VN" sz="1400" b="1">
                <a:solidFill>
                  <a:schemeClr val="bg1"/>
                </a:solidFill>
                <a:latin typeface="Barlow" panose="00000500000000000000" pitchFamily="2" charset="0"/>
              </a:rPr>
              <a:t>Binomial Distribution</a:t>
            </a:r>
          </a:p>
        </p:txBody>
      </p:sp>
      <p:sp>
        <p:nvSpPr>
          <p:cNvPr id="35" name="Google Shape;3218;p88">
            <a:extLst>
              <a:ext uri="{FF2B5EF4-FFF2-40B4-BE49-F238E27FC236}">
                <a16:creationId xmlns:a16="http://schemas.microsoft.com/office/drawing/2014/main" id="{8A9972B7-0948-36D5-85C6-1A35AFCA468D}"/>
              </a:ext>
            </a:extLst>
          </p:cNvPr>
          <p:cNvSpPr/>
          <p:nvPr/>
        </p:nvSpPr>
        <p:spPr>
          <a:xfrm>
            <a:off x="5802491" y="80751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</a:rPr>
              <a:t>Possion Distribution</a:t>
            </a:r>
          </a:p>
        </p:txBody>
      </p:sp>
      <p:sp>
        <p:nvSpPr>
          <p:cNvPr id="36" name="Google Shape;3218;p88">
            <a:extLst>
              <a:ext uri="{FF2B5EF4-FFF2-40B4-BE49-F238E27FC236}">
                <a16:creationId xmlns:a16="http://schemas.microsoft.com/office/drawing/2014/main" id="{AA93DB73-F5B0-8441-6397-0EFC83970FCA}"/>
              </a:ext>
            </a:extLst>
          </p:cNvPr>
          <p:cNvSpPr/>
          <p:nvPr/>
        </p:nvSpPr>
        <p:spPr>
          <a:xfrm>
            <a:off x="5802490" y="161847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</a:rPr>
              <a:t>Uniform Distribution</a:t>
            </a:r>
          </a:p>
        </p:txBody>
      </p:sp>
      <p:sp>
        <p:nvSpPr>
          <p:cNvPr id="37" name="Google Shape;3218;p88">
            <a:extLst>
              <a:ext uri="{FF2B5EF4-FFF2-40B4-BE49-F238E27FC236}">
                <a16:creationId xmlns:a16="http://schemas.microsoft.com/office/drawing/2014/main" id="{16F512D0-ECD6-42D4-DD5D-A241D08CD825}"/>
              </a:ext>
            </a:extLst>
          </p:cNvPr>
          <p:cNvSpPr/>
          <p:nvPr/>
        </p:nvSpPr>
        <p:spPr>
          <a:xfrm>
            <a:off x="5802490" y="2429444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b="1">
                <a:solidFill>
                  <a:schemeClr val="bg1"/>
                </a:solidFill>
                <a:latin typeface="Barlow" panose="00000500000000000000" pitchFamily="2" charset="0"/>
              </a:rPr>
              <a:t>Exponential Distribution</a:t>
            </a:r>
          </a:p>
        </p:txBody>
      </p:sp>
      <p:sp>
        <p:nvSpPr>
          <p:cNvPr id="38" name="Google Shape;3218;p88">
            <a:extLst>
              <a:ext uri="{FF2B5EF4-FFF2-40B4-BE49-F238E27FC236}">
                <a16:creationId xmlns:a16="http://schemas.microsoft.com/office/drawing/2014/main" id="{95800E4E-B77A-4769-6569-D3C627B8F85C}"/>
              </a:ext>
            </a:extLst>
          </p:cNvPr>
          <p:cNvSpPr/>
          <p:nvPr/>
        </p:nvSpPr>
        <p:spPr>
          <a:xfrm>
            <a:off x="5802489" y="324041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1400" b="1">
                <a:solidFill>
                  <a:schemeClr val="bg1"/>
                </a:solidFill>
                <a:latin typeface="Barlow" panose="00000500000000000000" pitchFamily="2" charset="0"/>
              </a:rPr>
              <a:t>Random Permutations</a:t>
            </a:r>
          </a:p>
        </p:txBody>
      </p:sp>
      <p:sp>
        <p:nvSpPr>
          <p:cNvPr id="39" name="Google Shape;3218;p88">
            <a:extLst>
              <a:ext uri="{FF2B5EF4-FFF2-40B4-BE49-F238E27FC236}">
                <a16:creationId xmlns:a16="http://schemas.microsoft.com/office/drawing/2014/main" id="{EC02A449-0BD2-8429-2A06-E570CD313CB1}"/>
              </a:ext>
            </a:extLst>
          </p:cNvPr>
          <p:cNvSpPr/>
          <p:nvPr/>
        </p:nvSpPr>
        <p:spPr>
          <a:xfrm>
            <a:off x="5802489" y="4046153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1400" b="1">
                <a:solidFill>
                  <a:schemeClr val="bg1"/>
                </a:solidFill>
                <a:latin typeface="Barlow" panose="00000500000000000000" pitchFamily="2" charset="0"/>
              </a:rPr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1579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Nhóm 9">
            <a:extLst>
              <a:ext uri="{FF2B5EF4-FFF2-40B4-BE49-F238E27FC236}">
                <a16:creationId xmlns:a16="http://schemas.microsoft.com/office/drawing/2014/main" id="{A16000DF-FA60-5F43-D4F4-11D838311BD4}"/>
              </a:ext>
            </a:extLst>
          </p:cNvPr>
          <p:cNvGrpSpPr/>
          <p:nvPr/>
        </p:nvGrpSpPr>
        <p:grpSpPr>
          <a:xfrm>
            <a:off x="4572000" y="-45156"/>
            <a:ext cx="4572001" cy="1343378"/>
            <a:chOff x="4571999" y="2077240"/>
            <a:chExt cx="4572001" cy="1343378"/>
          </a:xfrm>
        </p:grpSpPr>
        <p:sp>
          <p:nvSpPr>
            <p:cNvPr id="8" name="Google Shape;2736;p78">
              <a:extLst>
                <a:ext uri="{FF2B5EF4-FFF2-40B4-BE49-F238E27FC236}">
                  <a16:creationId xmlns:a16="http://schemas.microsoft.com/office/drawing/2014/main" id="{ABE86FA1-FC18-0BF1-3693-5BD719BCE47B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077240"/>
              <a:ext cx="4572000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Possion Distribution</a:t>
              </a:r>
            </a:p>
          </p:txBody>
        </p:sp>
        <p:sp>
          <p:nvSpPr>
            <p:cNvPr id="9" name="Google Shape;1663;p54">
              <a:extLst>
                <a:ext uri="{FF2B5EF4-FFF2-40B4-BE49-F238E27FC236}">
                  <a16:creationId xmlns:a16="http://schemas.microsoft.com/office/drawing/2014/main" id="{F6A241D7-6485-FAD8-ACEF-9CD26E7563D7}"/>
                </a:ext>
              </a:extLst>
            </p:cNvPr>
            <p:cNvSpPr txBox="1">
              <a:spLocks/>
            </p:cNvSpPr>
            <p:nvPr/>
          </p:nvSpPr>
          <p:spPr>
            <a:xfrm>
              <a:off x="4571999" y="2571750"/>
              <a:ext cx="4210755" cy="8488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random.possion(lam = a, size = b)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mảng có kích thước b và a là tỷ lệ hoặc số lần xuất hiện đã biết.</a:t>
              </a:r>
            </a:p>
          </p:txBody>
        </p:sp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7BC63AD4-2E90-1EFD-01B0-89FDA6FBDD28}"/>
              </a:ext>
            </a:extLst>
          </p:cNvPr>
          <p:cNvGrpSpPr/>
          <p:nvPr/>
        </p:nvGrpSpPr>
        <p:grpSpPr>
          <a:xfrm>
            <a:off x="0" y="0"/>
            <a:ext cx="3810625" cy="1201472"/>
            <a:chOff x="4893106" y="2077240"/>
            <a:chExt cx="3810625" cy="1201472"/>
          </a:xfrm>
        </p:grpSpPr>
        <p:sp>
          <p:nvSpPr>
            <p:cNvPr id="21" name="Google Shape;2736;p78">
              <a:extLst>
                <a:ext uri="{FF2B5EF4-FFF2-40B4-BE49-F238E27FC236}">
                  <a16:creationId xmlns:a16="http://schemas.microsoft.com/office/drawing/2014/main" id="{BA98C244-B815-5728-1D8E-C5ED022B15F9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077240"/>
              <a:ext cx="3810625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Random Number</a:t>
              </a:r>
            </a:p>
          </p:txBody>
        </p:sp>
        <p:sp>
          <p:nvSpPr>
            <p:cNvPr id="22" name="Google Shape;1663;p54">
              <a:extLst>
                <a:ext uri="{FF2B5EF4-FFF2-40B4-BE49-F238E27FC236}">
                  <a16:creationId xmlns:a16="http://schemas.microsoft.com/office/drawing/2014/main" id="{CED28D2C-64A0-F9AF-F968-102846AD1C06}"/>
                </a:ext>
              </a:extLst>
            </p:cNvPr>
            <p:cNvSpPr txBox="1">
              <a:spLocks/>
            </p:cNvSpPr>
            <p:nvPr/>
          </p:nvSpPr>
          <p:spPr>
            <a:xfrm>
              <a:off x="4893106" y="2571750"/>
              <a:ext cx="3810624" cy="70696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random.rand(val)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một số thực ngẫu nhiên từ 0 đến val.</a:t>
              </a: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48665FA1-E09A-7310-E25D-2C743966C32B}"/>
              </a:ext>
            </a:extLst>
          </p:cNvPr>
          <p:cNvGrpSpPr/>
          <p:nvPr/>
        </p:nvGrpSpPr>
        <p:grpSpPr>
          <a:xfrm>
            <a:off x="4571998" y="1343378"/>
            <a:ext cx="4572001" cy="1529580"/>
            <a:chOff x="4571999" y="2077240"/>
            <a:chExt cx="4572001" cy="1529580"/>
          </a:xfrm>
        </p:grpSpPr>
        <p:sp>
          <p:nvSpPr>
            <p:cNvPr id="24" name="Google Shape;2736;p78">
              <a:extLst>
                <a:ext uri="{FF2B5EF4-FFF2-40B4-BE49-F238E27FC236}">
                  <a16:creationId xmlns:a16="http://schemas.microsoft.com/office/drawing/2014/main" id="{F4BDD916-A806-C0CC-E3D5-310ADDB7DFD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077240"/>
              <a:ext cx="4572000" cy="70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Uniform Distribution</a:t>
              </a:r>
            </a:p>
          </p:txBody>
        </p:sp>
        <p:sp>
          <p:nvSpPr>
            <p:cNvPr id="25" name="Google Shape;1663;p54">
              <a:extLst>
                <a:ext uri="{FF2B5EF4-FFF2-40B4-BE49-F238E27FC236}">
                  <a16:creationId xmlns:a16="http://schemas.microsoft.com/office/drawing/2014/main" id="{E9D0542B-9D62-3DAF-C265-97B1C6F76F02}"/>
                </a:ext>
              </a:extLst>
            </p:cNvPr>
            <p:cNvSpPr txBox="1">
              <a:spLocks/>
            </p:cNvSpPr>
            <p:nvPr/>
          </p:nvSpPr>
          <p:spPr>
            <a:xfrm>
              <a:off x="4571999" y="2571750"/>
              <a:ext cx="4210755" cy="103507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random.uniform(size = val)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mảng có kích thước val và phân bố đồng đều sao cho tổng các phần tử bằng 1.</a:t>
              </a: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106E15D3-4979-CC0E-8DAD-532CD5DDE298}"/>
              </a:ext>
            </a:extLst>
          </p:cNvPr>
          <p:cNvGrpSpPr/>
          <p:nvPr/>
        </p:nvGrpSpPr>
        <p:grpSpPr>
          <a:xfrm>
            <a:off x="-5" y="2872958"/>
            <a:ext cx="4572002" cy="2012772"/>
            <a:chOff x="4571998" y="2077240"/>
            <a:chExt cx="4572002" cy="2012772"/>
          </a:xfrm>
        </p:grpSpPr>
        <p:sp>
          <p:nvSpPr>
            <p:cNvPr id="27" name="Google Shape;2736;p78">
              <a:extLst>
                <a:ext uri="{FF2B5EF4-FFF2-40B4-BE49-F238E27FC236}">
                  <a16:creationId xmlns:a16="http://schemas.microsoft.com/office/drawing/2014/main" id="{DFBC8D8D-73D3-22F4-8444-C760F2D00247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077240"/>
              <a:ext cx="4572000" cy="104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Logistic</a:t>
              </a:r>
              <a:br>
                <a:rPr lang="vi-VN"/>
              </a:br>
              <a:r>
                <a:rPr lang="vi-VN"/>
                <a:t>Distribution</a:t>
              </a:r>
            </a:p>
          </p:txBody>
        </p:sp>
        <p:sp>
          <p:nvSpPr>
            <p:cNvPr id="28" name="Google Shape;1663;p54">
              <a:extLst>
                <a:ext uri="{FF2B5EF4-FFF2-40B4-BE49-F238E27FC236}">
                  <a16:creationId xmlns:a16="http://schemas.microsoft.com/office/drawing/2014/main" id="{F78754D4-5C3B-36A7-BB27-63295DCF5853}"/>
                </a:ext>
              </a:extLst>
            </p:cNvPr>
            <p:cNvSpPr txBox="1">
              <a:spLocks/>
            </p:cNvSpPr>
            <p:nvPr/>
          </p:nvSpPr>
          <p:spPr>
            <a:xfrm>
              <a:off x="4571998" y="3054942"/>
              <a:ext cx="4210755" cy="103507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random.logistic(loc = a, scale = b, size = c)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các mẫu kích thước c từ phân phối logistic với giá trị trung binh là a và độ lệch chuẩn là b.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DC8F97DA-37E9-253A-876E-6DC16F91CD38}"/>
              </a:ext>
            </a:extLst>
          </p:cNvPr>
          <p:cNvGrpSpPr/>
          <p:nvPr/>
        </p:nvGrpSpPr>
        <p:grpSpPr>
          <a:xfrm>
            <a:off x="-4" y="1185402"/>
            <a:ext cx="4572002" cy="1969746"/>
            <a:chOff x="4571998" y="2077240"/>
            <a:chExt cx="4572002" cy="1969746"/>
          </a:xfrm>
        </p:grpSpPr>
        <p:sp>
          <p:nvSpPr>
            <p:cNvPr id="30" name="Google Shape;2736;p78">
              <a:extLst>
                <a:ext uri="{FF2B5EF4-FFF2-40B4-BE49-F238E27FC236}">
                  <a16:creationId xmlns:a16="http://schemas.microsoft.com/office/drawing/2014/main" id="{D9B5BD38-4456-C7A2-91AD-A1F55A3D3C88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077240"/>
              <a:ext cx="4572000" cy="980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Multinomial</a:t>
              </a:r>
              <a:br>
                <a:rPr lang="vi-VN"/>
              </a:br>
              <a:r>
                <a:rPr lang="vi-VN"/>
                <a:t>Distribution</a:t>
              </a:r>
            </a:p>
          </p:txBody>
        </p:sp>
        <p:sp>
          <p:nvSpPr>
            <p:cNvPr id="31" name="Google Shape;1663;p54">
              <a:extLst>
                <a:ext uri="{FF2B5EF4-FFF2-40B4-BE49-F238E27FC236}">
                  <a16:creationId xmlns:a16="http://schemas.microsoft.com/office/drawing/2014/main" id="{D1251E71-3D15-D715-59A1-9E5D35383CCB}"/>
                </a:ext>
              </a:extLst>
            </p:cNvPr>
            <p:cNvSpPr txBox="1">
              <a:spLocks/>
            </p:cNvSpPr>
            <p:nvPr/>
          </p:nvSpPr>
          <p:spPr>
            <a:xfrm>
              <a:off x="4571998" y="3011916"/>
              <a:ext cx="4210755" cy="103507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random.multinormial(n = a, pvals = b)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trả về mảng với a là số kết quả có thể xảy ra và b là danh sách các xác suất của kết quả.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ABB5D3C2-C773-8BC8-5878-B77A937FD298}"/>
              </a:ext>
            </a:extLst>
          </p:cNvPr>
          <p:cNvGrpSpPr/>
          <p:nvPr/>
        </p:nvGrpSpPr>
        <p:grpSpPr>
          <a:xfrm>
            <a:off x="4571997" y="2686756"/>
            <a:ext cx="4572003" cy="2051294"/>
            <a:chOff x="4571997" y="2077240"/>
            <a:chExt cx="4572003" cy="2051294"/>
          </a:xfrm>
        </p:grpSpPr>
        <p:sp>
          <p:nvSpPr>
            <p:cNvPr id="33" name="Google Shape;2736;p78">
              <a:extLst>
                <a:ext uri="{FF2B5EF4-FFF2-40B4-BE49-F238E27FC236}">
                  <a16:creationId xmlns:a16="http://schemas.microsoft.com/office/drawing/2014/main" id="{FA7BB28A-AAF2-569F-BAAA-486AD3E7A51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077240"/>
              <a:ext cx="4572000" cy="104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3000"/>
                <a:buFont typeface="Share Tech Mono"/>
                <a:buNone/>
                <a:defRPr sz="3000" b="1" i="0" u="none" strike="noStrike" cap="none">
                  <a:solidFill>
                    <a:schemeClr val="accent6"/>
                  </a:solidFill>
                  <a:latin typeface="Share Tech Mono"/>
                  <a:ea typeface="Share Tech Mono"/>
                  <a:cs typeface="Share Tech Mono"/>
                  <a:sym typeface="Share Tech Mon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vi-VN"/>
                <a:t>Exponential</a:t>
              </a:r>
              <a:br>
                <a:rPr lang="vi-VN"/>
              </a:br>
              <a:r>
                <a:rPr lang="vi-VN"/>
                <a:t>Distribution</a:t>
              </a:r>
            </a:p>
          </p:txBody>
        </p:sp>
        <p:sp>
          <p:nvSpPr>
            <p:cNvPr id="34" name="Google Shape;1663;p54">
              <a:extLst>
                <a:ext uri="{FF2B5EF4-FFF2-40B4-BE49-F238E27FC236}">
                  <a16:creationId xmlns:a16="http://schemas.microsoft.com/office/drawing/2014/main" id="{C3F5E9D3-2DD8-FB4F-8A24-DD4156DDBEB0}"/>
                </a:ext>
              </a:extLst>
            </p:cNvPr>
            <p:cNvSpPr txBox="1">
              <a:spLocks/>
            </p:cNvSpPr>
            <p:nvPr/>
          </p:nvSpPr>
          <p:spPr>
            <a:xfrm>
              <a:off x="4571997" y="3093464"/>
              <a:ext cx="4210755" cy="103507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indent="-285750">
                <a:buClr>
                  <a:srgbClr val="8D47FF"/>
                </a:buClr>
                <a:buFont typeface="Arial" panose="020B0604020202020204" pitchFamily="34" charset="0"/>
                <a:buChar char="•"/>
              </a:pPr>
              <a:r>
                <a:rPr lang="vi-VN">
                  <a:solidFill>
                    <a:srgbClr val="8D47FF"/>
                  </a:solidFill>
                  <a:latin typeface="Barlow" panose="00000500000000000000" pitchFamily="2" charset="0"/>
                </a:rPr>
                <a:t>random. exponentioal(scale = a, size = b) </a:t>
              </a:r>
              <a:r>
                <a:rPr lang="vi-VN">
                  <a:solidFill>
                    <a:schemeClr val="tx1">
                      <a:lumMod val="65000"/>
                      <a:lumOff val="35000"/>
                    </a:schemeClr>
                  </a:solidFill>
                  <a:latin typeface="Barlow" panose="00000500000000000000" pitchFamily="2" charset="0"/>
                </a:rPr>
                <a:t>rút ra một mẫu cho phân phối mũ tỷ lệ a với kích thước 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57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2"/>
          <p:cNvSpPr/>
          <p:nvPr/>
        </p:nvSpPr>
        <p:spPr>
          <a:xfrm>
            <a:off x="124856" y="135467"/>
            <a:ext cx="4334256" cy="22761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  <a:latin typeface="Barlow" panose="00000500000000000000" pitchFamily="2" charset="0"/>
              </a:rPr>
              <a:t>Random Distribution</a:t>
            </a:r>
          </a:p>
          <a:p>
            <a:pPr algn="ctr"/>
            <a:endParaRPr lang="vi-VN" sz="2400" b="1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rgbClr val="8D47FF"/>
              </a:buClr>
              <a:buFont typeface="Arial" panose="020B0604020202020204" pitchFamily="34" charset="0"/>
              <a:buChar char="•"/>
            </a:pPr>
            <a:r>
              <a:rPr lang="vi-VN" sz="1600" b="1">
                <a:solidFill>
                  <a:schemeClr val="bg1"/>
                </a:solidFill>
                <a:latin typeface="Barlow" panose="00000500000000000000" pitchFamily="2" charset="0"/>
              </a:rPr>
              <a:t>random.choice(arr, dis_arr, size = val) trả về mảng có kích thước val chứa các giá trị ngẫu nhiên với arr [i] xuất hiện tầng xuất dis_arr[i] .</a:t>
            </a:r>
          </a:p>
        </p:txBody>
      </p:sp>
      <p:sp>
        <p:nvSpPr>
          <p:cNvPr id="1624" name="Google Shape;1624;p52"/>
          <p:cNvSpPr/>
          <p:nvPr/>
        </p:nvSpPr>
        <p:spPr>
          <a:xfrm>
            <a:off x="124856" y="2664180"/>
            <a:ext cx="4334256" cy="23438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  <a:latin typeface="Barlow" panose="00000500000000000000" pitchFamily="2" charset="0"/>
              </a:rPr>
              <a:t>Binomial Distribution</a:t>
            </a:r>
          </a:p>
          <a:p>
            <a:pPr algn="ctr"/>
            <a:endParaRPr lang="vi-VN" sz="1600" b="1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rgbClr val="8D47FF"/>
              </a:buClr>
              <a:buFont typeface="Arial" panose="020B0604020202020204" pitchFamily="34" charset="0"/>
              <a:buChar char="•"/>
            </a:pPr>
            <a:r>
              <a:rPr lang="vi-VN" sz="1600" b="1">
                <a:solidFill>
                  <a:schemeClr val="bg1"/>
                </a:solidFill>
                <a:latin typeface="Barlow" panose="00000500000000000000" pitchFamily="2" charset="0"/>
              </a:rPr>
              <a:t>random.binomial(n = a, p = b, size = c)  trả về mảng  với a là số lần thử nghiệm, b là xác suất xuất hiện của mỗi lần thử và c là kích thước mạng trả về.</a:t>
            </a:r>
          </a:p>
        </p:txBody>
      </p:sp>
      <p:sp>
        <p:nvSpPr>
          <p:cNvPr id="6" name="Google Shape;1624;p52">
            <a:extLst>
              <a:ext uri="{FF2B5EF4-FFF2-40B4-BE49-F238E27FC236}">
                <a16:creationId xmlns:a16="http://schemas.microsoft.com/office/drawing/2014/main" id="{2DFDBEAB-648A-9B1E-8036-86F5B1AB90ED}"/>
              </a:ext>
            </a:extLst>
          </p:cNvPr>
          <p:cNvSpPr/>
          <p:nvPr/>
        </p:nvSpPr>
        <p:spPr>
          <a:xfrm>
            <a:off x="4684890" y="131232"/>
            <a:ext cx="4334256" cy="1471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  <a:latin typeface="Barlow" panose="00000500000000000000" pitchFamily="2" charset="0"/>
              </a:rPr>
              <a:t>Random Permutations</a:t>
            </a:r>
          </a:p>
          <a:p>
            <a:pPr algn="ctr"/>
            <a:endParaRPr lang="vi-VN" sz="1600" b="1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1600" b="1">
                <a:solidFill>
                  <a:schemeClr val="bg1"/>
                </a:solidFill>
                <a:latin typeface="Barlow" panose="00000500000000000000" pitchFamily="2" charset="0"/>
              </a:rPr>
              <a:t>random.suffle(arr)  hoán vị mảng arr theo thứ tự ngẫu nhiên.</a:t>
            </a:r>
          </a:p>
        </p:txBody>
      </p:sp>
      <p:sp>
        <p:nvSpPr>
          <p:cNvPr id="7" name="Google Shape;1622;p52">
            <a:extLst>
              <a:ext uri="{FF2B5EF4-FFF2-40B4-BE49-F238E27FC236}">
                <a16:creationId xmlns:a16="http://schemas.microsoft.com/office/drawing/2014/main" id="{429B55C7-EC1A-02FF-5112-3D867648B35B}"/>
              </a:ext>
            </a:extLst>
          </p:cNvPr>
          <p:cNvSpPr/>
          <p:nvPr/>
        </p:nvSpPr>
        <p:spPr>
          <a:xfrm>
            <a:off x="4684890" y="1840089"/>
            <a:ext cx="4334256" cy="31721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400" b="1">
                <a:solidFill>
                  <a:schemeClr val="bg1"/>
                </a:solidFill>
                <a:latin typeface="Barlow" panose="00000500000000000000" pitchFamily="2" charset="0"/>
              </a:rPr>
              <a:t>Normal Distribution</a:t>
            </a:r>
          </a:p>
          <a:p>
            <a:pPr algn="ctr"/>
            <a:endParaRPr lang="vi-VN" sz="1600" b="1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rgbClr val="8D47FF"/>
              </a:buClr>
              <a:buFont typeface="Arial" panose="020B0604020202020204" pitchFamily="34" charset="0"/>
              <a:buChar char="•"/>
            </a:pPr>
            <a:r>
              <a:rPr lang="vi-VN" sz="1600" b="1">
                <a:solidFill>
                  <a:schemeClr val="bg1"/>
                </a:solidFill>
                <a:latin typeface="Barlow" panose="00000500000000000000" pitchFamily="2" charset="0"/>
              </a:rPr>
              <a:t>random.normal(size = a)  tạo phân phối ngẫu nhiên có kích thước là a.</a:t>
            </a:r>
          </a:p>
          <a:p>
            <a:pPr marL="285750" indent="-285750">
              <a:buClr>
                <a:srgbClr val="8D47FF"/>
              </a:buClr>
              <a:buFont typeface="Arial" panose="020B0604020202020204" pitchFamily="34" charset="0"/>
              <a:buChar char="•"/>
            </a:pPr>
            <a:r>
              <a:rPr lang="vi-VN" sz="1600" b="1">
                <a:solidFill>
                  <a:schemeClr val="bg1"/>
                </a:solidFill>
                <a:latin typeface="Barlow" panose="00000500000000000000" pitchFamily="2" charset="0"/>
              </a:rPr>
              <a:t>random.normal(loc = a, scale = b, size = c)  tạo phân phối ngẫu nhiên có kích thước là c với giá trị trung bình là a và độ lệch chuẩn là b.</a:t>
            </a:r>
          </a:p>
        </p:txBody>
      </p:sp>
    </p:spTree>
    <p:extLst>
      <p:ext uri="{BB962C8B-B14F-4D97-AF65-F5344CB8AC3E}">
        <p14:creationId xmlns:p14="http://schemas.microsoft.com/office/powerpoint/2010/main" val="49676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" grpId="0" animBg="1"/>
      <p:bldP spid="162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71"/>
          <p:cNvSpPr txBox="1">
            <a:spLocks noGrp="1"/>
          </p:cNvSpPr>
          <p:nvPr>
            <p:ph type="title"/>
          </p:nvPr>
        </p:nvSpPr>
        <p:spPr>
          <a:xfrm>
            <a:off x="754457" y="1832226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/>
              <a:t>Hàm</a:t>
            </a:r>
            <a:endParaRPr sz="3600"/>
          </a:p>
        </p:txBody>
      </p:sp>
      <p:sp>
        <p:nvSpPr>
          <p:cNvPr id="2265" name="Google Shape;2265;p71"/>
          <p:cNvSpPr txBox="1">
            <a:spLocks noGrp="1"/>
          </p:cNvSpPr>
          <p:nvPr>
            <p:ph type="title" idx="2"/>
          </p:nvPr>
        </p:nvSpPr>
        <p:spPr>
          <a:xfrm>
            <a:off x="754457" y="837177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900"/>
              <a:t>04</a:t>
            </a:r>
            <a:endParaRPr sz="6900"/>
          </a:p>
        </p:txBody>
      </p:sp>
      <p:sp>
        <p:nvSpPr>
          <p:cNvPr id="2267" name="Google Shape;2267;p71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2268" name="Google Shape;2268;p71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22120282</a:t>
            </a:r>
            <a:endParaRPr/>
          </a:p>
        </p:txBody>
      </p:sp>
      <p:grpSp>
        <p:nvGrpSpPr>
          <p:cNvPr id="2269" name="Google Shape;2269;p71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270" name="Google Shape;2270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1"/>
            <p:cNvSpPr/>
            <p:nvPr/>
          </p:nvSpPr>
          <p:spPr>
            <a:xfrm>
              <a:off x="5670875" y="3298100"/>
              <a:ext cx="237425" cy="590150"/>
            </a:xfrm>
            <a:custGeom>
              <a:avLst/>
              <a:gdLst/>
              <a:ahLst/>
              <a:cxnLst/>
              <a:rect l="l" t="t" r="r" b="b"/>
              <a:pathLst>
                <a:path w="9497" h="23606" extrusionOk="0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1"/>
            <p:cNvSpPr/>
            <p:nvPr/>
          </p:nvSpPr>
          <p:spPr>
            <a:xfrm>
              <a:off x="5741775" y="3609050"/>
              <a:ext cx="241025" cy="320075"/>
            </a:xfrm>
            <a:custGeom>
              <a:avLst/>
              <a:gdLst/>
              <a:ahLst/>
              <a:cxnLst/>
              <a:rect l="l" t="t" r="r" b="b"/>
              <a:pathLst>
                <a:path w="9641" h="12803" extrusionOk="0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1"/>
            <p:cNvSpPr/>
            <p:nvPr/>
          </p:nvSpPr>
          <p:spPr>
            <a:xfrm>
              <a:off x="4741050" y="3822350"/>
              <a:ext cx="1174200" cy="713025"/>
            </a:xfrm>
            <a:custGeom>
              <a:avLst/>
              <a:gdLst/>
              <a:ahLst/>
              <a:cxnLst/>
              <a:rect l="l" t="t" r="r" b="b"/>
              <a:pathLst>
                <a:path w="46968" h="28521" extrusionOk="0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4782750" y="3905750"/>
              <a:ext cx="194325" cy="335250"/>
            </a:xfrm>
            <a:custGeom>
              <a:avLst/>
              <a:gdLst/>
              <a:ahLst/>
              <a:cxnLst/>
              <a:rect l="l" t="t" r="r" b="b"/>
              <a:pathLst>
                <a:path w="7773" h="13410" extrusionOk="0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1"/>
            <p:cNvSpPr/>
            <p:nvPr/>
          </p:nvSpPr>
          <p:spPr>
            <a:xfrm>
              <a:off x="5082125" y="3956600"/>
              <a:ext cx="491225" cy="163475"/>
            </a:xfrm>
            <a:custGeom>
              <a:avLst/>
              <a:gdLst/>
              <a:ahLst/>
              <a:cxnLst/>
              <a:rect l="l" t="t" r="r" b="b"/>
              <a:pathLst>
                <a:path w="19649" h="6539" extrusionOk="0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4777750" y="3773150"/>
              <a:ext cx="1100800" cy="639650"/>
            </a:xfrm>
            <a:custGeom>
              <a:avLst/>
              <a:gdLst/>
              <a:ahLst/>
              <a:cxnLst/>
              <a:rect l="l" t="t" r="r" b="b"/>
              <a:pathLst>
                <a:path w="44032" h="25586" extrusionOk="0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4036375" y="4319375"/>
              <a:ext cx="856475" cy="522050"/>
            </a:xfrm>
            <a:custGeom>
              <a:avLst/>
              <a:gdLst/>
              <a:ahLst/>
              <a:cxnLst/>
              <a:rect l="l" t="t" r="r" b="b"/>
              <a:pathLst>
                <a:path w="34259" h="20882" extrusionOk="0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4085600" y="435190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4284900" y="4414075"/>
              <a:ext cx="351100" cy="129650"/>
            </a:xfrm>
            <a:custGeom>
              <a:avLst/>
              <a:gdLst/>
              <a:ahLst/>
              <a:cxnLst/>
              <a:rect l="l" t="t" r="r" b="b"/>
              <a:pathLst>
                <a:path w="14044" h="5186" extrusionOk="0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4076425" y="4283425"/>
              <a:ext cx="773900" cy="451275"/>
            </a:xfrm>
            <a:custGeom>
              <a:avLst/>
              <a:gdLst/>
              <a:ahLst/>
              <a:cxnLst/>
              <a:rect l="l" t="t" r="r" b="b"/>
              <a:pathLst>
                <a:path w="30956" h="18051" extrusionOk="0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1435375" y="3791500"/>
              <a:ext cx="1340125" cy="774725"/>
            </a:xfrm>
            <a:custGeom>
              <a:avLst/>
              <a:gdLst/>
              <a:ahLst/>
              <a:cxnLst/>
              <a:rect l="l" t="t" r="r" b="b"/>
              <a:pathLst>
                <a:path w="53605" h="30989" extrusionOk="0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1"/>
            <p:cNvSpPr/>
            <p:nvPr/>
          </p:nvSpPr>
          <p:spPr>
            <a:xfrm>
              <a:off x="2258450" y="4213450"/>
              <a:ext cx="303575" cy="304425"/>
            </a:xfrm>
            <a:custGeom>
              <a:avLst/>
              <a:gdLst/>
              <a:ahLst/>
              <a:cxnLst/>
              <a:rect l="l" t="t" r="r" b="b"/>
              <a:pathLst>
                <a:path w="12143" h="12177" extrusionOk="0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2152550" y="4416925"/>
              <a:ext cx="185150" cy="402000"/>
            </a:xfrm>
            <a:custGeom>
              <a:avLst/>
              <a:gdLst/>
              <a:ahLst/>
              <a:cxnLst/>
              <a:rect l="l" t="t" r="r" b="b"/>
              <a:pathLst>
                <a:path w="7406" h="16080" extrusionOk="0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171725" y="4355675"/>
              <a:ext cx="235200" cy="453000"/>
            </a:xfrm>
            <a:custGeom>
              <a:avLst/>
              <a:gdLst/>
              <a:ahLst/>
              <a:cxnLst/>
              <a:rect l="l" t="t" r="r" b="b"/>
              <a:pathLst>
                <a:path w="9408" h="18120" extrusionOk="0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2171725" y="4563700"/>
              <a:ext cx="188500" cy="245350"/>
            </a:xfrm>
            <a:custGeom>
              <a:avLst/>
              <a:gdLst/>
              <a:ahLst/>
              <a:cxnLst/>
              <a:rect l="l" t="t" r="r" b="b"/>
              <a:pathLst>
                <a:path w="7540" h="9814" extrusionOk="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336025" y="4566200"/>
              <a:ext cx="35025" cy="138775"/>
            </a:xfrm>
            <a:custGeom>
              <a:avLst/>
              <a:gdLst/>
              <a:ahLst/>
              <a:cxnLst/>
              <a:rect l="l" t="t" r="r" b="b"/>
              <a:pathLst>
                <a:path w="1401" h="5551" extrusionOk="0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2250100" y="4355500"/>
              <a:ext cx="88425" cy="304950"/>
            </a:xfrm>
            <a:custGeom>
              <a:avLst/>
              <a:gdLst/>
              <a:ahLst/>
              <a:cxnLst/>
              <a:rect l="l" t="t" r="r" b="b"/>
              <a:pathLst>
                <a:path w="3537" h="12198" extrusionOk="0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261175" y="4638675"/>
              <a:ext cx="90150" cy="54925"/>
            </a:xfrm>
            <a:custGeom>
              <a:avLst/>
              <a:gdLst/>
              <a:ahLst/>
              <a:cxnLst/>
              <a:rect l="l" t="t" r="r" b="b"/>
              <a:pathLst>
                <a:path w="3606" h="2197" extrusionOk="0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2267625" y="4600175"/>
              <a:ext cx="90925" cy="58200"/>
            </a:xfrm>
            <a:custGeom>
              <a:avLst/>
              <a:gdLst/>
              <a:ahLst/>
              <a:cxnLst/>
              <a:rect l="l" t="t" r="r" b="b"/>
              <a:pathLst>
                <a:path w="3637" h="2328" extrusionOk="0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265575" y="4556775"/>
              <a:ext cx="104450" cy="65425"/>
            </a:xfrm>
            <a:custGeom>
              <a:avLst/>
              <a:gdLst/>
              <a:ahLst/>
              <a:cxnLst/>
              <a:rect l="l" t="t" r="r" b="b"/>
              <a:pathLst>
                <a:path w="4178" h="2617" extrusionOk="0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2273450" y="4520125"/>
              <a:ext cx="99275" cy="64050"/>
            </a:xfrm>
            <a:custGeom>
              <a:avLst/>
              <a:gdLst/>
              <a:ahLst/>
              <a:cxnLst/>
              <a:rect l="l" t="t" r="r" b="b"/>
              <a:pathLst>
                <a:path w="3971" h="2562" extrusionOk="0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2286800" y="4485100"/>
              <a:ext cx="100725" cy="63725"/>
            </a:xfrm>
            <a:custGeom>
              <a:avLst/>
              <a:gdLst/>
              <a:ahLst/>
              <a:cxnLst/>
              <a:rect l="l" t="t" r="r" b="b"/>
              <a:pathLst>
                <a:path w="4029" h="2549" extrusionOk="0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2292650" y="4371075"/>
              <a:ext cx="236850" cy="231025"/>
            </a:xfrm>
            <a:custGeom>
              <a:avLst/>
              <a:gdLst/>
              <a:ahLst/>
              <a:cxnLst/>
              <a:rect l="l" t="t" r="r" b="b"/>
              <a:pathLst>
                <a:path w="9474" h="9241" extrusionOk="0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2383550" y="3927425"/>
              <a:ext cx="195150" cy="236025"/>
            </a:xfrm>
            <a:custGeom>
              <a:avLst/>
              <a:gdLst/>
              <a:ahLst/>
              <a:cxnLst/>
              <a:rect l="l" t="t" r="r" b="b"/>
              <a:pathLst>
                <a:path w="7806" h="9441" extrusionOk="0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1992425" y="4339375"/>
              <a:ext cx="428675" cy="235200"/>
            </a:xfrm>
            <a:custGeom>
              <a:avLst/>
              <a:gdLst/>
              <a:ahLst/>
              <a:cxnLst/>
              <a:rect l="l" t="t" r="r" b="b"/>
              <a:pathLst>
                <a:path w="17147" h="9408" extrusionOk="0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1829800" y="3978300"/>
              <a:ext cx="446200" cy="228500"/>
            </a:xfrm>
            <a:custGeom>
              <a:avLst/>
              <a:gdLst/>
              <a:ahLst/>
              <a:cxnLst/>
              <a:rect l="l" t="t" r="r" b="b"/>
              <a:pathLst>
                <a:path w="17848" h="9140" extrusionOk="0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2652075" y="4545375"/>
              <a:ext cx="209325" cy="201125"/>
            </a:xfrm>
            <a:custGeom>
              <a:avLst/>
              <a:gdLst/>
              <a:ahLst/>
              <a:cxnLst/>
              <a:rect l="l" t="t" r="r" b="b"/>
              <a:pathLst>
                <a:path w="8373" h="8045" extrusionOk="0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2421075" y="4447425"/>
              <a:ext cx="436150" cy="288325"/>
            </a:xfrm>
            <a:custGeom>
              <a:avLst/>
              <a:gdLst/>
              <a:ahLst/>
              <a:cxnLst/>
              <a:rect l="l" t="t" r="r" b="b"/>
              <a:pathLst>
                <a:path w="17446" h="11533" extrusionOk="0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2627875" y="4530350"/>
              <a:ext cx="229350" cy="205400"/>
            </a:xfrm>
            <a:custGeom>
              <a:avLst/>
              <a:gdLst/>
              <a:ahLst/>
              <a:cxnLst/>
              <a:rect l="l" t="t" r="r" b="b"/>
              <a:pathLst>
                <a:path w="9174" h="8216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2417725" y="4579550"/>
              <a:ext cx="283275" cy="115400"/>
            </a:xfrm>
            <a:custGeom>
              <a:avLst/>
              <a:gdLst/>
              <a:ahLst/>
              <a:cxnLst/>
              <a:rect l="l" t="t" r="r" b="b"/>
              <a:pathLst>
                <a:path w="11331" h="461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2475275" y="4446350"/>
              <a:ext cx="258450" cy="149975"/>
            </a:xfrm>
            <a:custGeom>
              <a:avLst/>
              <a:gdLst/>
              <a:ahLst/>
              <a:cxnLst/>
              <a:rect l="l" t="t" r="r" b="b"/>
              <a:pathLst>
                <a:path w="10338" h="5999" extrusionOk="0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2670400" y="4581650"/>
              <a:ext cx="46725" cy="103825"/>
            </a:xfrm>
            <a:custGeom>
              <a:avLst/>
              <a:gdLst/>
              <a:ahLst/>
              <a:cxnLst/>
              <a:rect l="l" t="t" r="r" b="b"/>
              <a:pathLst>
                <a:path w="1869" h="4153" extrusionOk="0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2625375" y="4554950"/>
              <a:ext cx="55075" cy="120525"/>
            </a:xfrm>
            <a:custGeom>
              <a:avLst/>
              <a:gdLst/>
              <a:ahLst/>
              <a:cxnLst/>
              <a:rect l="l" t="t" r="r" b="b"/>
              <a:pathLst>
                <a:path w="2203" h="4821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2590350" y="4534100"/>
              <a:ext cx="55075" cy="135550"/>
            </a:xfrm>
            <a:custGeom>
              <a:avLst/>
              <a:gdLst/>
              <a:ahLst/>
              <a:cxnLst/>
              <a:rect l="l" t="t" r="r" b="b"/>
              <a:pathLst>
                <a:path w="2203" h="5422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2557000" y="4519100"/>
              <a:ext cx="57575" cy="129700"/>
            </a:xfrm>
            <a:custGeom>
              <a:avLst/>
              <a:gdLst/>
              <a:ahLst/>
              <a:cxnLst/>
              <a:rect l="l" t="t" r="r" b="b"/>
              <a:pathLst>
                <a:path w="2303" h="5188" extrusionOk="0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2512900" y="4500125"/>
              <a:ext cx="59125" cy="129650"/>
            </a:xfrm>
            <a:custGeom>
              <a:avLst/>
              <a:gdLst/>
              <a:ahLst/>
              <a:cxnLst/>
              <a:rect l="l" t="t" r="r" b="b"/>
              <a:pathLst>
                <a:path w="2365" h="5186" extrusionOk="0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2019125" y="3130175"/>
              <a:ext cx="697175" cy="643800"/>
            </a:xfrm>
            <a:custGeom>
              <a:avLst/>
              <a:gdLst/>
              <a:ahLst/>
              <a:cxnLst/>
              <a:rect l="l" t="t" r="r" b="b"/>
              <a:pathLst>
                <a:path w="27887" h="25752" extrusionOk="0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2498625" y="3259450"/>
              <a:ext cx="49225" cy="98425"/>
            </a:xfrm>
            <a:custGeom>
              <a:avLst/>
              <a:gdLst/>
              <a:ahLst/>
              <a:cxnLst/>
              <a:rect l="l" t="t" r="r" b="b"/>
              <a:pathLst>
                <a:path w="1969" h="3937" extrusionOk="0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2205925" y="3505450"/>
              <a:ext cx="61725" cy="144300"/>
            </a:xfrm>
            <a:custGeom>
              <a:avLst/>
              <a:gdLst/>
              <a:ahLst/>
              <a:cxnLst/>
              <a:rect l="l" t="t" r="r" b="b"/>
              <a:pathLst>
                <a:path w="2469" h="5772" extrusionOk="0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2290975" y="3567025"/>
              <a:ext cx="104275" cy="112750"/>
            </a:xfrm>
            <a:custGeom>
              <a:avLst/>
              <a:gdLst/>
              <a:ahLst/>
              <a:cxnLst/>
              <a:rect l="l" t="t" r="r" b="b"/>
              <a:pathLst>
                <a:path w="4171" h="4510" extrusionOk="0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1559625" y="3163550"/>
              <a:ext cx="605450" cy="857325"/>
            </a:xfrm>
            <a:custGeom>
              <a:avLst/>
              <a:gdLst/>
              <a:ahLst/>
              <a:cxnLst/>
              <a:rect l="l" t="t" r="r" b="b"/>
              <a:pathLst>
                <a:path w="24218" h="34293" extrusionOk="0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1679700" y="3148425"/>
              <a:ext cx="131800" cy="306175"/>
            </a:xfrm>
            <a:custGeom>
              <a:avLst/>
              <a:gdLst/>
              <a:ahLst/>
              <a:cxnLst/>
              <a:rect l="l" t="t" r="r" b="b"/>
              <a:pathLst>
                <a:path w="5272" h="12247" extrusionOk="0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1904025" y="3148525"/>
              <a:ext cx="158475" cy="261875"/>
            </a:xfrm>
            <a:custGeom>
              <a:avLst/>
              <a:gdLst/>
              <a:ahLst/>
              <a:cxnLst/>
              <a:rect l="l" t="t" r="r" b="b"/>
              <a:pathLst>
                <a:path w="6339" h="10475" extrusionOk="0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1613825" y="2617675"/>
              <a:ext cx="476875" cy="480000"/>
            </a:xfrm>
            <a:custGeom>
              <a:avLst/>
              <a:gdLst/>
              <a:ahLst/>
              <a:cxnLst/>
              <a:rect l="l" t="t" r="r" b="b"/>
              <a:pathLst>
                <a:path w="19075" h="19200" extrusionOk="0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1614650" y="2766175"/>
              <a:ext cx="430350" cy="515950"/>
            </a:xfrm>
            <a:custGeom>
              <a:avLst/>
              <a:gdLst/>
              <a:ahLst/>
              <a:cxnLst/>
              <a:rect l="l" t="t" r="r" b="b"/>
              <a:pathLst>
                <a:path w="17214" h="20638" extrusionOk="0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1739750" y="3020100"/>
              <a:ext cx="165150" cy="140125"/>
            </a:xfrm>
            <a:custGeom>
              <a:avLst/>
              <a:gdLst/>
              <a:ahLst/>
              <a:cxnLst/>
              <a:rect l="l" t="t" r="r" b="b"/>
              <a:pathLst>
                <a:path w="6606" h="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1"/>
            <p:cNvSpPr/>
            <p:nvPr/>
          </p:nvSpPr>
          <p:spPr>
            <a:xfrm>
              <a:off x="1836725" y="2903225"/>
              <a:ext cx="39550" cy="33550"/>
            </a:xfrm>
            <a:custGeom>
              <a:avLst/>
              <a:gdLst/>
              <a:ahLst/>
              <a:cxnLst/>
              <a:rect l="l" t="t" r="r" b="b"/>
              <a:pathLst>
                <a:path w="1582" h="1342" extrusionOk="0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1"/>
            <p:cNvSpPr/>
            <p:nvPr/>
          </p:nvSpPr>
          <p:spPr>
            <a:xfrm>
              <a:off x="1831475" y="2854450"/>
              <a:ext cx="40050" cy="28075"/>
            </a:xfrm>
            <a:custGeom>
              <a:avLst/>
              <a:gdLst/>
              <a:ahLst/>
              <a:cxnLst/>
              <a:rect l="l" t="t" r="r" b="b"/>
              <a:pathLst>
                <a:path w="1602" h="1123" extrusionOk="0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1972425" y="2850300"/>
              <a:ext cx="40875" cy="27225"/>
            </a:xfrm>
            <a:custGeom>
              <a:avLst/>
              <a:gdLst/>
              <a:ahLst/>
              <a:cxnLst/>
              <a:rect l="l" t="t" r="r" b="b"/>
              <a:pathLst>
                <a:path w="1635" h="1089" extrusionOk="0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1963475" y="2896650"/>
              <a:ext cx="38150" cy="32400"/>
            </a:xfrm>
            <a:custGeom>
              <a:avLst/>
              <a:gdLst/>
              <a:ahLst/>
              <a:cxnLst/>
              <a:rect l="l" t="t" r="r" b="b"/>
              <a:pathLst>
                <a:path w="1526" h="1296" extrusionOk="0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1904875" y="2889250"/>
              <a:ext cx="73400" cy="110025"/>
            </a:xfrm>
            <a:custGeom>
              <a:avLst/>
              <a:gdLst/>
              <a:ahLst/>
              <a:cxnLst/>
              <a:rect l="l" t="t" r="r" b="b"/>
              <a:pathLst>
                <a:path w="2936" h="4401" extrusionOk="0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1866500" y="3022600"/>
              <a:ext cx="70925" cy="42275"/>
            </a:xfrm>
            <a:custGeom>
              <a:avLst/>
              <a:gdLst/>
              <a:ahLst/>
              <a:cxnLst/>
              <a:rect l="l" t="t" r="r" b="b"/>
              <a:pathLst>
                <a:path w="2837" h="169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1869850" y="3032825"/>
              <a:ext cx="38375" cy="31500"/>
            </a:xfrm>
            <a:custGeom>
              <a:avLst/>
              <a:gdLst/>
              <a:ahLst/>
              <a:cxnLst/>
              <a:rect l="l" t="t" r="r" b="b"/>
              <a:pathLst>
                <a:path w="1535" h="1260" extrusionOk="0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1"/>
            <p:cNvSpPr/>
            <p:nvPr/>
          </p:nvSpPr>
          <p:spPr>
            <a:xfrm>
              <a:off x="1810625" y="3919925"/>
              <a:ext cx="755575" cy="461175"/>
            </a:xfrm>
            <a:custGeom>
              <a:avLst/>
              <a:gdLst/>
              <a:ahLst/>
              <a:cxnLst/>
              <a:rect l="l" t="t" r="r" b="b"/>
              <a:pathLst>
                <a:path w="30223" h="18447" extrusionOk="0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1"/>
            <p:cNvSpPr/>
            <p:nvPr/>
          </p:nvSpPr>
          <p:spPr>
            <a:xfrm>
              <a:off x="1825650" y="4004150"/>
              <a:ext cx="878975" cy="343175"/>
            </a:xfrm>
            <a:custGeom>
              <a:avLst/>
              <a:gdLst/>
              <a:ahLst/>
              <a:cxnLst/>
              <a:rect l="l" t="t" r="r" b="b"/>
              <a:pathLst>
                <a:path w="35159" h="13727" extrusionOk="0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2144200" y="4004150"/>
              <a:ext cx="560425" cy="342750"/>
            </a:xfrm>
            <a:custGeom>
              <a:avLst/>
              <a:gdLst/>
              <a:ahLst/>
              <a:cxnLst/>
              <a:rect l="l" t="t" r="r" b="b"/>
              <a:pathLst>
                <a:path w="22417" h="13710" extrusionOk="0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1824800" y="3819850"/>
              <a:ext cx="879825" cy="507050"/>
            </a:xfrm>
            <a:custGeom>
              <a:avLst/>
              <a:gdLst/>
              <a:ahLst/>
              <a:cxnLst/>
              <a:rect l="l" t="t" r="r" b="b"/>
              <a:pathLst>
                <a:path w="35193" h="20282" extrusionOk="0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1972425" y="3916575"/>
              <a:ext cx="665500" cy="383625"/>
            </a:xfrm>
            <a:custGeom>
              <a:avLst/>
              <a:gdLst/>
              <a:ahLst/>
              <a:cxnLst/>
              <a:rect l="l" t="t" r="r" b="b"/>
              <a:pathLst>
                <a:path w="26620" h="15345" extrusionOk="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1972425" y="3916575"/>
              <a:ext cx="665500" cy="290225"/>
            </a:xfrm>
            <a:custGeom>
              <a:avLst/>
              <a:gdLst/>
              <a:ahLst/>
              <a:cxnLst/>
              <a:rect l="l" t="t" r="r" b="b"/>
              <a:pathLst>
                <a:path w="26620" h="11609" extrusionOk="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2058300" y="3941600"/>
              <a:ext cx="236875" cy="136775"/>
            </a:xfrm>
            <a:custGeom>
              <a:avLst/>
              <a:gdLst/>
              <a:ahLst/>
              <a:cxnLst/>
              <a:rect l="l" t="t" r="r" b="b"/>
              <a:pathLst>
                <a:path w="9475" h="5471" extrusionOk="0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2061650" y="3944925"/>
              <a:ext cx="231025" cy="133450"/>
            </a:xfrm>
            <a:custGeom>
              <a:avLst/>
              <a:gdLst/>
              <a:ahLst/>
              <a:cxnLst/>
              <a:rect l="l" t="t" r="r" b="b"/>
              <a:pathLst>
                <a:path w="9241" h="5338" extrusionOk="0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1651350" y="3783150"/>
              <a:ext cx="596400" cy="343875"/>
            </a:xfrm>
            <a:custGeom>
              <a:avLst/>
              <a:gdLst/>
              <a:ahLst/>
              <a:cxnLst/>
              <a:rect l="l" t="t" r="r" b="b"/>
              <a:pathLst>
                <a:path w="23856" h="13755" extrusionOk="0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2047475" y="3962450"/>
              <a:ext cx="115925" cy="21700"/>
            </a:xfrm>
            <a:custGeom>
              <a:avLst/>
              <a:gdLst/>
              <a:ahLst/>
              <a:cxnLst/>
              <a:rect l="l" t="t" r="r" b="b"/>
              <a:pathLst>
                <a:path w="4637" h="868" extrusionOk="0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2153375" y="3623875"/>
              <a:ext cx="633800" cy="710025"/>
            </a:xfrm>
            <a:custGeom>
              <a:avLst/>
              <a:gdLst/>
              <a:ahLst/>
              <a:cxnLst/>
              <a:rect l="l" t="t" r="r" b="b"/>
              <a:pathLst>
                <a:path w="25352" h="28401" extrusionOk="0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2144200" y="3618025"/>
              <a:ext cx="632150" cy="713875"/>
            </a:xfrm>
            <a:custGeom>
              <a:avLst/>
              <a:gdLst/>
              <a:ahLst/>
              <a:cxnLst/>
              <a:rect l="l" t="t" r="r" b="b"/>
              <a:pathLst>
                <a:path w="25286" h="28555" extrusionOk="0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1"/>
            <p:cNvSpPr/>
            <p:nvPr/>
          </p:nvSpPr>
          <p:spPr>
            <a:xfrm>
              <a:off x="2144200" y="3942425"/>
              <a:ext cx="76750" cy="389475"/>
            </a:xfrm>
            <a:custGeom>
              <a:avLst/>
              <a:gdLst/>
              <a:ahLst/>
              <a:cxnLst/>
              <a:rect l="l" t="t" r="r" b="b"/>
              <a:pathLst>
                <a:path w="3070" h="15579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1"/>
            <p:cNvSpPr/>
            <p:nvPr/>
          </p:nvSpPr>
          <p:spPr>
            <a:xfrm>
              <a:off x="2447550" y="3937525"/>
              <a:ext cx="97450" cy="99050"/>
            </a:xfrm>
            <a:custGeom>
              <a:avLst/>
              <a:gdLst/>
              <a:ahLst/>
              <a:cxnLst/>
              <a:rect l="l" t="t" r="r" b="b"/>
              <a:pathLst>
                <a:path w="3898" h="3962" extrusionOk="0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1442875" y="3236925"/>
              <a:ext cx="362775" cy="812275"/>
            </a:xfrm>
            <a:custGeom>
              <a:avLst/>
              <a:gdLst/>
              <a:ahLst/>
              <a:cxnLst/>
              <a:rect l="l" t="t" r="r" b="b"/>
              <a:pathLst>
                <a:path w="14511" h="32491" extrusionOk="0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1522100" y="3754800"/>
              <a:ext cx="135125" cy="40050"/>
            </a:xfrm>
            <a:custGeom>
              <a:avLst/>
              <a:gdLst/>
              <a:ahLst/>
              <a:cxnLst/>
              <a:rect l="l" t="t" r="r" b="b"/>
              <a:pathLst>
                <a:path w="5405" h="1602" extrusionOk="0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1628000" y="3853875"/>
              <a:ext cx="52575" cy="144450"/>
            </a:xfrm>
            <a:custGeom>
              <a:avLst/>
              <a:gdLst/>
              <a:ahLst/>
              <a:cxnLst/>
              <a:rect l="l" t="t" r="r" b="b"/>
              <a:pathLst>
                <a:path w="2103" h="5778" extrusionOk="0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2849700" y="1985000"/>
              <a:ext cx="1483600" cy="780375"/>
            </a:xfrm>
            <a:custGeom>
              <a:avLst/>
              <a:gdLst/>
              <a:ahLst/>
              <a:cxnLst/>
              <a:rect l="l" t="t" r="r" b="b"/>
              <a:pathLst>
                <a:path w="59344" h="31215" extrusionOk="0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3737850" y="2365475"/>
              <a:ext cx="292725" cy="286900"/>
            </a:xfrm>
            <a:custGeom>
              <a:avLst/>
              <a:gdLst/>
              <a:ahLst/>
              <a:cxnLst/>
              <a:rect l="l" t="t" r="r" b="b"/>
              <a:pathLst>
                <a:path w="11709" h="11476" extrusionOk="0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3630275" y="2551425"/>
              <a:ext cx="167625" cy="383650"/>
            </a:xfrm>
            <a:custGeom>
              <a:avLst/>
              <a:gdLst/>
              <a:ahLst/>
              <a:cxnLst/>
              <a:rect l="l" t="t" r="r" b="b"/>
              <a:pathLst>
                <a:path w="6705" h="15346" extrusionOk="0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3647775" y="2688200"/>
              <a:ext cx="173475" cy="238300"/>
            </a:xfrm>
            <a:custGeom>
              <a:avLst/>
              <a:gdLst/>
              <a:ahLst/>
              <a:cxnLst/>
              <a:rect l="l" t="t" r="r" b="b"/>
              <a:pathLst>
                <a:path w="6939" h="9532" extrusionOk="0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3801225" y="2698200"/>
              <a:ext cx="38375" cy="130975"/>
            </a:xfrm>
            <a:custGeom>
              <a:avLst/>
              <a:gdLst/>
              <a:ahLst/>
              <a:cxnLst/>
              <a:rect l="l" t="t" r="r" b="b"/>
              <a:pathLst>
                <a:path w="1535" h="5239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3724500" y="2507745"/>
              <a:ext cx="93425" cy="286325"/>
            </a:xfrm>
            <a:custGeom>
              <a:avLst/>
              <a:gdLst/>
              <a:ahLst/>
              <a:cxnLst/>
              <a:rect l="l" t="t" r="r" b="b"/>
              <a:pathLst>
                <a:path w="3737" h="11453" extrusionOk="0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3732825" y="2763025"/>
              <a:ext cx="80850" cy="54725"/>
            </a:xfrm>
            <a:custGeom>
              <a:avLst/>
              <a:gdLst/>
              <a:ahLst/>
              <a:cxnLst/>
              <a:rect l="l" t="t" r="r" b="b"/>
              <a:pathLst>
                <a:path w="3234" h="2189" extrusionOk="0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3740350" y="2726350"/>
              <a:ext cx="84250" cy="58950"/>
            </a:xfrm>
            <a:custGeom>
              <a:avLst/>
              <a:gdLst/>
              <a:ahLst/>
              <a:cxnLst/>
              <a:rect l="l" t="t" r="r" b="b"/>
              <a:pathLst>
                <a:path w="3370" h="2358" extrusionOk="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3739800" y="2685400"/>
              <a:ext cx="96725" cy="66325"/>
            </a:xfrm>
            <a:custGeom>
              <a:avLst/>
              <a:gdLst/>
              <a:ahLst/>
              <a:cxnLst/>
              <a:rect l="l" t="t" r="r" b="b"/>
              <a:pathLst>
                <a:path w="3869" h="2653" extrusionOk="0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3747425" y="2651225"/>
              <a:ext cx="93025" cy="64225"/>
            </a:xfrm>
            <a:custGeom>
              <a:avLst/>
              <a:gdLst/>
              <a:ahLst/>
              <a:cxnLst/>
              <a:rect l="l" t="t" r="r" b="b"/>
              <a:pathLst>
                <a:path w="3721" h="2569" extrusionOk="0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3762850" y="2617925"/>
              <a:ext cx="91775" cy="64525"/>
            </a:xfrm>
            <a:custGeom>
              <a:avLst/>
              <a:gdLst/>
              <a:ahLst/>
              <a:cxnLst/>
              <a:rect l="l" t="t" r="r" b="b"/>
              <a:pathLst>
                <a:path w="3671" h="2581" extrusionOk="0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3766200" y="2513900"/>
              <a:ext cx="226850" cy="222700"/>
            </a:xfrm>
            <a:custGeom>
              <a:avLst/>
              <a:gdLst/>
              <a:ahLst/>
              <a:cxnLst/>
              <a:rect l="l" t="t" r="r" b="b"/>
              <a:pathLst>
                <a:path w="9074" h="8908" extrusionOk="0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3690300" y="1972600"/>
              <a:ext cx="626300" cy="568850"/>
            </a:xfrm>
            <a:custGeom>
              <a:avLst/>
              <a:gdLst/>
              <a:ahLst/>
              <a:cxnLst/>
              <a:rect l="l" t="t" r="r" b="b"/>
              <a:pathLst>
                <a:path w="25052" h="22754" extrusionOk="0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3867925" y="2101125"/>
              <a:ext cx="194350" cy="215175"/>
            </a:xfrm>
            <a:custGeom>
              <a:avLst/>
              <a:gdLst/>
              <a:ahLst/>
              <a:cxnLst/>
              <a:rect l="l" t="t" r="r" b="b"/>
              <a:pathLst>
                <a:path w="7774" h="8607" extrusionOk="0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3114050" y="2006875"/>
              <a:ext cx="803950" cy="700525"/>
            </a:xfrm>
            <a:custGeom>
              <a:avLst/>
              <a:gdLst/>
              <a:ahLst/>
              <a:cxnLst/>
              <a:rect l="l" t="t" r="r" b="b"/>
              <a:pathLst>
                <a:path w="32158" h="28021" extrusionOk="0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3487675" y="2468050"/>
              <a:ext cx="400300" cy="239350"/>
            </a:xfrm>
            <a:custGeom>
              <a:avLst/>
              <a:gdLst/>
              <a:ahLst/>
              <a:cxnLst/>
              <a:rect l="l" t="t" r="r" b="b"/>
              <a:pathLst>
                <a:path w="16012" h="9574" extrusionOk="0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3123225" y="2099450"/>
              <a:ext cx="406150" cy="450325"/>
            </a:xfrm>
            <a:custGeom>
              <a:avLst/>
              <a:gdLst/>
              <a:ahLst/>
              <a:cxnLst/>
              <a:rect l="l" t="t" r="r" b="b"/>
              <a:pathLst>
                <a:path w="16246" h="18013" extrusionOk="0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3345050" y="2226100"/>
              <a:ext cx="419500" cy="126875"/>
            </a:xfrm>
            <a:custGeom>
              <a:avLst/>
              <a:gdLst/>
              <a:ahLst/>
              <a:cxnLst/>
              <a:rect l="l" t="t" r="r" b="b"/>
              <a:pathLst>
                <a:path w="16780" h="5075" extrusionOk="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3633600" y="2134475"/>
              <a:ext cx="58400" cy="125950"/>
            </a:xfrm>
            <a:custGeom>
              <a:avLst/>
              <a:gdLst/>
              <a:ahLst/>
              <a:cxnLst/>
              <a:rect l="l" t="t" r="r" b="b"/>
              <a:pathLst>
                <a:path w="2336" h="5038" extrusionOk="0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4099775" y="2694875"/>
              <a:ext cx="201000" cy="191225"/>
            </a:xfrm>
            <a:custGeom>
              <a:avLst/>
              <a:gdLst/>
              <a:ahLst/>
              <a:cxnLst/>
              <a:rect l="l" t="t" r="r" b="b"/>
              <a:pathLst>
                <a:path w="8040" h="7649" extrusionOk="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4078075" y="2678200"/>
              <a:ext cx="218525" cy="195950"/>
            </a:xfrm>
            <a:custGeom>
              <a:avLst/>
              <a:gdLst/>
              <a:ahLst/>
              <a:cxnLst/>
              <a:rect l="l" t="t" r="r" b="b"/>
              <a:pathLst>
                <a:path w="8741" h="7838" extrusionOk="0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3882100" y="2723495"/>
              <a:ext cx="264650" cy="119975"/>
            </a:xfrm>
            <a:custGeom>
              <a:avLst/>
              <a:gdLst/>
              <a:ahLst/>
              <a:cxnLst/>
              <a:rect l="l" t="t" r="r" b="b"/>
              <a:pathLst>
                <a:path w="10586" h="4799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3942975" y="2600120"/>
              <a:ext cx="239500" cy="151950"/>
            </a:xfrm>
            <a:custGeom>
              <a:avLst/>
              <a:gdLst/>
              <a:ahLst/>
              <a:cxnLst/>
              <a:rect l="l" t="t" r="r" b="b"/>
              <a:pathLst>
                <a:path w="9580" h="6078" extrusionOk="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4118100" y="2726975"/>
              <a:ext cx="48400" cy="98025"/>
            </a:xfrm>
            <a:custGeom>
              <a:avLst/>
              <a:gdLst/>
              <a:ahLst/>
              <a:cxnLst/>
              <a:rect l="l" t="t" r="r" b="b"/>
              <a:pathLst>
                <a:path w="1936" h="3921" extrusionOk="0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4076425" y="2700500"/>
              <a:ext cx="56725" cy="112825"/>
            </a:xfrm>
            <a:custGeom>
              <a:avLst/>
              <a:gdLst/>
              <a:ahLst/>
              <a:cxnLst/>
              <a:rect l="l" t="t" r="r" b="b"/>
              <a:pathLst>
                <a:path w="2269" h="4513" extrusionOk="0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4043050" y="2679450"/>
              <a:ext cx="57575" cy="127200"/>
            </a:xfrm>
            <a:custGeom>
              <a:avLst/>
              <a:gdLst/>
              <a:ahLst/>
              <a:cxnLst/>
              <a:rect l="l" t="t" r="r" b="b"/>
              <a:pathLst>
                <a:path w="2303" h="5088" extrusionOk="0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4012200" y="2663600"/>
              <a:ext cx="59225" cy="121350"/>
            </a:xfrm>
            <a:custGeom>
              <a:avLst/>
              <a:gdLst/>
              <a:ahLst/>
              <a:cxnLst/>
              <a:rect l="l" t="t" r="r" b="b"/>
              <a:pathLst>
                <a:path w="2369" h="4854" extrusionOk="0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3971350" y="2644425"/>
              <a:ext cx="60900" cy="120525"/>
            </a:xfrm>
            <a:custGeom>
              <a:avLst/>
              <a:gdLst/>
              <a:ahLst/>
              <a:cxnLst/>
              <a:rect l="l" t="t" r="r" b="b"/>
              <a:pathLst>
                <a:path w="2436" h="4821" extrusionOk="0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3061525" y="973675"/>
              <a:ext cx="265225" cy="570425"/>
            </a:xfrm>
            <a:custGeom>
              <a:avLst/>
              <a:gdLst/>
              <a:ahLst/>
              <a:cxnLst/>
              <a:rect l="l" t="t" r="r" b="b"/>
              <a:pathLst>
                <a:path w="10609" h="22817" extrusionOk="0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3175125" y="995775"/>
              <a:ext cx="84900" cy="82975"/>
            </a:xfrm>
            <a:custGeom>
              <a:avLst/>
              <a:gdLst/>
              <a:ahLst/>
              <a:cxnLst/>
              <a:rect l="l" t="t" r="r" b="b"/>
              <a:pathLst>
                <a:path w="3396" h="3319" extrusionOk="0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3450975" y="1433125"/>
              <a:ext cx="334425" cy="560425"/>
            </a:xfrm>
            <a:custGeom>
              <a:avLst/>
              <a:gdLst/>
              <a:ahLst/>
              <a:cxnLst/>
              <a:rect l="l" t="t" r="r" b="b"/>
              <a:pathLst>
                <a:path w="13377" h="22417" extrusionOk="0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3130750" y="1433125"/>
              <a:ext cx="579600" cy="805325"/>
            </a:xfrm>
            <a:custGeom>
              <a:avLst/>
              <a:gdLst/>
              <a:ahLst/>
              <a:cxnLst/>
              <a:rect l="l" t="t" r="r" b="b"/>
              <a:pathLst>
                <a:path w="23184" h="32213" extrusionOk="0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3276675" y="1790050"/>
              <a:ext cx="242700" cy="106850"/>
            </a:xfrm>
            <a:custGeom>
              <a:avLst/>
              <a:gdLst/>
              <a:ahLst/>
              <a:cxnLst/>
              <a:rect l="l" t="t" r="r" b="b"/>
              <a:pathLst>
                <a:path w="9708" h="4274" extrusionOk="0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3431800" y="2163650"/>
              <a:ext cx="803925" cy="314225"/>
            </a:xfrm>
            <a:custGeom>
              <a:avLst/>
              <a:gdLst/>
              <a:ahLst/>
              <a:cxnLst/>
              <a:rect l="l" t="t" r="r" b="b"/>
              <a:pathLst>
                <a:path w="32157" h="12569" extrusionOk="0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3430950" y="1995825"/>
              <a:ext cx="804775" cy="463900"/>
            </a:xfrm>
            <a:custGeom>
              <a:avLst/>
              <a:gdLst/>
              <a:ahLst/>
              <a:cxnLst/>
              <a:rect l="l" t="t" r="r" b="b"/>
              <a:pathLst>
                <a:path w="32191" h="18556" extrusionOk="0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3566050" y="2084425"/>
              <a:ext cx="607950" cy="351125"/>
            </a:xfrm>
            <a:custGeom>
              <a:avLst/>
              <a:gdLst/>
              <a:ahLst/>
              <a:cxnLst/>
              <a:rect l="l" t="t" r="r" b="b"/>
              <a:pathLst>
                <a:path w="24318" h="14045" extrusionOk="0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3644450" y="2106950"/>
              <a:ext cx="216825" cy="125125"/>
            </a:xfrm>
            <a:custGeom>
              <a:avLst/>
              <a:gdLst/>
              <a:ahLst/>
              <a:cxnLst/>
              <a:rect l="l" t="t" r="r" b="b"/>
              <a:pathLst>
                <a:path w="8673" h="5005" extrusionOk="0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3646950" y="2110275"/>
              <a:ext cx="211000" cy="121800"/>
            </a:xfrm>
            <a:custGeom>
              <a:avLst/>
              <a:gdLst/>
              <a:ahLst/>
              <a:cxnLst/>
              <a:rect l="l" t="t" r="r" b="b"/>
              <a:pathLst>
                <a:path w="8440" h="4872" extrusionOk="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3707825" y="1896800"/>
              <a:ext cx="386500" cy="252875"/>
            </a:xfrm>
            <a:custGeom>
              <a:avLst/>
              <a:gdLst/>
              <a:ahLst/>
              <a:cxnLst/>
              <a:rect l="l" t="t" r="r" b="b"/>
              <a:pathLst>
                <a:path w="15460" h="10115" extrusionOk="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3723675" y="1810900"/>
              <a:ext cx="577925" cy="653000"/>
            </a:xfrm>
            <a:custGeom>
              <a:avLst/>
              <a:gdLst/>
              <a:ahLst/>
              <a:cxnLst/>
              <a:rect l="l" t="t" r="r" b="b"/>
              <a:pathLst>
                <a:path w="23117" h="26120" extrusionOk="0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4000325" y="2103375"/>
              <a:ext cx="89125" cy="90575"/>
            </a:xfrm>
            <a:custGeom>
              <a:avLst/>
              <a:gdLst/>
              <a:ahLst/>
              <a:cxnLst/>
              <a:rect l="l" t="t" r="r" b="b"/>
              <a:pathLst>
                <a:path w="3565" h="3623" extrusionOk="0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3005650" y="1484000"/>
              <a:ext cx="756075" cy="805400"/>
            </a:xfrm>
            <a:custGeom>
              <a:avLst/>
              <a:gdLst/>
              <a:ahLst/>
              <a:cxnLst/>
              <a:rect l="l" t="t" r="r" b="b"/>
              <a:pathLst>
                <a:path w="30243" h="32216" extrusionOk="0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3610250" y="2146150"/>
              <a:ext cx="24200" cy="27550"/>
            </a:xfrm>
            <a:custGeom>
              <a:avLst/>
              <a:gdLst/>
              <a:ahLst/>
              <a:cxnLst/>
              <a:rect l="l" t="t" r="r" b="b"/>
              <a:pathLst>
                <a:path w="968" h="1102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3583575" y="2158650"/>
              <a:ext cx="34200" cy="97600"/>
            </a:xfrm>
            <a:custGeom>
              <a:avLst/>
              <a:gdLst/>
              <a:ahLst/>
              <a:cxnLst/>
              <a:rect l="l" t="t" r="r" b="b"/>
              <a:pathLst>
                <a:path w="1368" h="3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3556875" y="2173675"/>
              <a:ext cx="32550" cy="97575"/>
            </a:xfrm>
            <a:custGeom>
              <a:avLst/>
              <a:gdLst/>
              <a:ahLst/>
              <a:cxnLst/>
              <a:rect l="l" t="t" r="r" b="b"/>
              <a:pathLst>
                <a:path w="1302" h="3903" extrusionOk="0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3517675" y="2251700"/>
              <a:ext cx="30900" cy="17050"/>
            </a:xfrm>
            <a:custGeom>
              <a:avLst/>
              <a:gdLst/>
              <a:ahLst/>
              <a:cxnLst/>
              <a:rect l="l" t="t" r="r" b="b"/>
              <a:pathLst>
                <a:path w="1236" h="682" extrusionOk="0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3149075" y="948600"/>
              <a:ext cx="474550" cy="427025"/>
            </a:xfrm>
            <a:custGeom>
              <a:avLst/>
              <a:gdLst/>
              <a:ahLst/>
              <a:cxnLst/>
              <a:rect l="l" t="t" r="r" b="b"/>
              <a:pathLst>
                <a:path w="18982" h="17081" extrusionOk="0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3185775" y="1054550"/>
              <a:ext cx="393650" cy="490725"/>
            </a:xfrm>
            <a:custGeom>
              <a:avLst/>
              <a:gdLst/>
              <a:ahLst/>
              <a:cxnLst/>
              <a:rect l="l" t="t" r="r" b="b"/>
              <a:pathLst>
                <a:path w="15746" h="19629" extrusionOk="0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3229375" y="1262100"/>
              <a:ext cx="33975" cy="29300"/>
            </a:xfrm>
            <a:custGeom>
              <a:avLst/>
              <a:gdLst/>
              <a:ahLst/>
              <a:cxnLst/>
              <a:rect l="l" t="t" r="r" b="b"/>
              <a:pathLst>
                <a:path w="1359" h="1172" extrusionOk="0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3303375" y="1319725"/>
              <a:ext cx="140125" cy="105100"/>
            </a:xfrm>
            <a:custGeom>
              <a:avLst/>
              <a:gdLst/>
              <a:ahLst/>
              <a:cxnLst/>
              <a:rect l="l" t="t" r="r" b="b"/>
              <a:pathLst>
                <a:path w="5605" h="4204" extrusionOk="0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3421775" y="1293025"/>
              <a:ext cx="60075" cy="39550"/>
            </a:xfrm>
            <a:custGeom>
              <a:avLst/>
              <a:gdLst/>
              <a:ahLst/>
              <a:cxnLst/>
              <a:rect l="l" t="t" r="r" b="b"/>
              <a:pathLst>
                <a:path w="2403" h="158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3425950" y="1306375"/>
              <a:ext cx="29225" cy="25875"/>
            </a:xfrm>
            <a:custGeom>
              <a:avLst/>
              <a:gdLst/>
              <a:ahLst/>
              <a:cxnLst/>
              <a:rect l="l" t="t" r="r" b="b"/>
              <a:pathLst>
                <a:path w="1169" h="10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3395100" y="1194600"/>
              <a:ext cx="38150" cy="32950"/>
            </a:xfrm>
            <a:custGeom>
              <a:avLst/>
              <a:gdLst/>
              <a:ahLst/>
              <a:cxnLst/>
              <a:rect l="l" t="t" r="r" b="b"/>
              <a:pathLst>
                <a:path w="1526" h="1318" extrusionOk="0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3513075" y="1186675"/>
              <a:ext cx="33825" cy="32225"/>
            </a:xfrm>
            <a:custGeom>
              <a:avLst/>
              <a:gdLst/>
              <a:ahLst/>
              <a:cxnLst/>
              <a:rect l="l" t="t" r="r" b="b"/>
              <a:pathLst>
                <a:path w="1353" h="1289" extrusionOk="0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3518525" y="1131200"/>
              <a:ext cx="39200" cy="20925"/>
            </a:xfrm>
            <a:custGeom>
              <a:avLst/>
              <a:gdLst/>
              <a:ahLst/>
              <a:cxnLst/>
              <a:rect l="l" t="t" r="r" b="b"/>
              <a:pathLst>
                <a:path w="1568" h="837" extrusionOk="0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3375925" y="1130175"/>
              <a:ext cx="40875" cy="22775"/>
            </a:xfrm>
            <a:custGeom>
              <a:avLst/>
              <a:gdLst/>
              <a:ahLst/>
              <a:cxnLst/>
              <a:rect l="l" t="t" r="r" b="b"/>
              <a:pathLst>
                <a:path w="1635" h="911" extrusionOk="0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3464300" y="1182950"/>
              <a:ext cx="60925" cy="99275"/>
            </a:xfrm>
            <a:custGeom>
              <a:avLst/>
              <a:gdLst/>
              <a:ahLst/>
              <a:cxnLst/>
              <a:rect l="l" t="t" r="r" b="b"/>
              <a:pathLst>
                <a:path w="2437" h="3971" extrusionOk="0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5072950" y="2461150"/>
              <a:ext cx="552100" cy="319850"/>
            </a:xfrm>
            <a:custGeom>
              <a:avLst/>
              <a:gdLst/>
              <a:ahLst/>
              <a:cxnLst/>
              <a:rect l="l" t="t" r="r" b="b"/>
              <a:pathLst>
                <a:path w="22084" h="12794" extrusionOk="0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072950" y="2377975"/>
              <a:ext cx="552100" cy="319425"/>
            </a:xfrm>
            <a:custGeom>
              <a:avLst/>
              <a:gdLst/>
              <a:ahLst/>
              <a:cxnLst/>
              <a:rect l="l" t="t" r="r" b="b"/>
              <a:pathLst>
                <a:path w="22084" h="12777" extrusionOk="0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5163850" y="2480250"/>
              <a:ext cx="112625" cy="71200"/>
            </a:xfrm>
            <a:custGeom>
              <a:avLst/>
              <a:gdLst/>
              <a:ahLst/>
              <a:cxnLst/>
              <a:rect l="l" t="t" r="r" b="b"/>
              <a:pathLst>
                <a:path w="4505" h="2848" extrusionOk="0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5328975" y="2575775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5253925" y="2530575"/>
              <a:ext cx="98425" cy="65925"/>
            </a:xfrm>
            <a:custGeom>
              <a:avLst/>
              <a:gdLst/>
              <a:ahLst/>
              <a:cxnLst/>
              <a:rect l="l" t="t" r="r" b="b"/>
              <a:pathLst>
                <a:path w="3937" h="2637" extrusionOk="0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5255600" y="2498900"/>
              <a:ext cx="193475" cy="51725"/>
            </a:xfrm>
            <a:custGeom>
              <a:avLst/>
              <a:gdLst/>
              <a:ahLst/>
              <a:cxnLst/>
              <a:rect l="l" t="t" r="r" b="b"/>
              <a:pathLst>
                <a:path w="7739" h="2069" extrusionOk="0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5393200" y="2477650"/>
              <a:ext cx="104250" cy="53775"/>
            </a:xfrm>
            <a:custGeom>
              <a:avLst/>
              <a:gdLst/>
              <a:ahLst/>
              <a:cxnLst/>
              <a:rect l="l" t="t" r="r" b="b"/>
              <a:pathLst>
                <a:path w="4170" h="2151" extrusionOk="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3085700" y="360865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3085700" y="3525475"/>
              <a:ext cx="552925" cy="318575"/>
            </a:xfrm>
            <a:custGeom>
              <a:avLst/>
              <a:gdLst/>
              <a:ahLst/>
              <a:cxnLst/>
              <a:rect l="l" t="t" r="r" b="b"/>
              <a:pathLst>
                <a:path w="22117" h="12743" extrusionOk="0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3190775" y="36182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3335050" y="35890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3368400" y="3727025"/>
              <a:ext cx="104275" cy="54000"/>
            </a:xfrm>
            <a:custGeom>
              <a:avLst/>
              <a:gdLst/>
              <a:ahLst/>
              <a:cxnLst/>
              <a:rect l="l" t="t" r="r" b="b"/>
              <a:pathLst>
                <a:path w="4171" h="2160" extrusionOk="0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3280025" y="3639725"/>
              <a:ext cx="212675" cy="122600"/>
            </a:xfrm>
            <a:custGeom>
              <a:avLst/>
              <a:gdLst/>
              <a:ahLst/>
              <a:cxnLst/>
              <a:rect l="l" t="t" r="r" b="b"/>
              <a:pathLst>
                <a:path w="8507" h="4904" extrusionOk="0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2802175" y="264630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2802175" y="2562275"/>
              <a:ext cx="552925" cy="319425"/>
            </a:xfrm>
            <a:custGeom>
              <a:avLst/>
              <a:gdLst/>
              <a:ahLst/>
              <a:cxnLst/>
              <a:rect l="l" t="t" r="r" b="b"/>
              <a:pathLst>
                <a:path w="22117" h="12777" extrusionOk="0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2866375" y="2670850"/>
              <a:ext cx="112625" cy="71575"/>
            </a:xfrm>
            <a:custGeom>
              <a:avLst/>
              <a:gdLst/>
              <a:ahLst/>
              <a:cxnLst/>
              <a:rect l="l" t="t" r="r" b="b"/>
              <a:pathLst>
                <a:path w="4505" h="2863" extrusionOk="0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3032325" y="2766750"/>
              <a:ext cx="112625" cy="70900"/>
            </a:xfrm>
            <a:custGeom>
              <a:avLst/>
              <a:gdLst/>
              <a:ahLst/>
              <a:cxnLst/>
              <a:rect l="l" t="t" r="r" b="b"/>
              <a:pathLst>
                <a:path w="4505" h="2836" extrusionOk="0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2956450" y="2721550"/>
              <a:ext cx="98425" cy="65075"/>
            </a:xfrm>
            <a:custGeom>
              <a:avLst/>
              <a:gdLst/>
              <a:ahLst/>
              <a:cxnLst/>
              <a:rect l="l" t="t" r="r" b="b"/>
              <a:pathLst>
                <a:path w="3937" h="2603" extrusionOk="0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3178275" y="2682400"/>
              <a:ext cx="113450" cy="71000"/>
            </a:xfrm>
            <a:custGeom>
              <a:avLst/>
              <a:gdLst/>
              <a:ahLst/>
              <a:cxnLst/>
              <a:rect l="l" t="t" r="r" b="b"/>
              <a:pathLst>
                <a:path w="4538" h="2840" extrusionOk="0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2998975" y="2633350"/>
              <a:ext cx="202675" cy="69050"/>
            </a:xfrm>
            <a:custGeom>
              <a:avLst/>
              <a:gdLst/>
              <a:ahLst/>
              <a:cxnLst/>
              <a:rect l="l" t="t" r="r" b="b"/>
              <a:pathLst>
                <a:path w="8107" h="2762" extrusionOk="0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2977300" y="2623375"/>
              <a:ext cx="90925" cy="51500"/>
            </a:xfrm>
            <a:custGeom>
              <a:avLst/>
              <a:gdLst/>
              <a:ahLst/>
              <a:cxnLst/>
              <a:rect l="l" t="t" r="r" b="b"/>
              <a:pathLst>
                <a:path w="3637" h="2060" extrusionOk="0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3861250" y="3271950"/>
              <a:ext cx="441175" cy="914025"/>
            </a:xfrm>
            <a:custGeom>
              <a:avLst/>
              <a:gdLst/>
              <a:ahLst/>
              <a:cxnLst/>
              <a:rect l="l" t="t" r="r" b="b"/>
              <a:pathLst>
                <a:path w="17647" h="36561" extrusionOk="0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3807900" y="3241300"/>
              <a:ext cx="487875" cy="367575"/>
            </a:xfrm>
            <a:custGeom>
              <a:avLst/>
              <a:gdLst/>
              <a:ahLst/>
              <a:cxnLst/>
              <a:rect l="l" t="t" r="r" b="b"/>
              <a:pathLst>
                <a:path w="19515" h="14703" extrusionOk="0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3861250" y="3271500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3814550" y="3241825"/>
              <a:ext cx="481225" cy="278650"/>
            </a:xfrm>
            <a:custGeom>
              <a:avLst/>
              <a:gdLst/>
              <a:ahLst/>
              <a:cxnLst/>
              <a:rect l="l" t="t" r="r" b="b"/>
              <a:pathLst>
                <a:path w="19249" h="11146" extrusionOk="0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3807900" y="3489600"/>
              <a:ext cx="60050" cy="119275"/>
            </a:xfrm>
            <a:custGeom>
              <a:avLst/>
              <a:gdLst/>
              <a:ahLst/>
              <a:cxnLst/>
              <a:rect l="l" t="t" r="r" b="b"/>
              <a:pathLst>
                <a:path w="2402" h="4771" extrusionOk="0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1"/>
            <p:cNvSpPr/>
            <p:nvPr/>
          </p:nvSpPr>
          <p:spPr>
            <a:xfrm>
              <a:off x="4174001" y="3357650"/>
              <a:ext cx="23375" cy="38500"/>
            </a:xfrm>
            <a:custGeom>
              <a:avLst/>
              <a:gdLst/>
              <a:ahLst/>
              <a:cxnLst/>
              <a:rect l="l" t="t" r="r" b="b"/>
              <a:pathLst>
                <a:path w="935" h="1540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1"/>
            <p:cNvSpPr/>
            <p:nvPr/>
          </p:nvSpPr>
          <p:spPr>
            <a:xfrm>
              <a:off x="4215701" y="3333450"/>
              <a:ext cx="24200" cy="38050"/>
            </a:xfrm>
            <a:custGeom>
              <a:avLst/>
              <a:gdLst/>
              <a:ahLst/>
              <a:cxnLst/>
              <a:rect l="l" t="t" r="r" b="b"/>
              <a:pathLst>
                <a:path w="968" h="1522" extrusionOk="0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1"/>
            <p:cNvSpPr/>
            <p:nvPr/>
          </p:nvSpPr>
          <p:spPr>
            <a:xfrm>
              <a:off x="4257375" y="3308825"/>
              <a:ext cx="23375" cy="38850"/>
            </a:xfrm>
            <a:custGeom>
              <a:avLst/>
              <a:gdLst/>
              <a:ahLst/>
              <a:cxnLst/>
              <a:rect l="l" t="t" r="r" b="b"/>
              <a:pathLst>
                <a:path w="935" h="1554" extrusionOk="0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1"/>
            <p:cNvSpPr/>
            <p:nvPr/>
          </p:nvSpPr>
          <p:spPr>
            <a:xfrm>
              <a:off x="3808725" y="3578000"/>
              <a:ext cx="60900" cy="606300"/>
            </a:xfrm>
            <a:custGeom>
              <a:avLst/>
              <a:gdLst/>
              <a:ahLst/>
              <a:cxnLst/>
              <a:rect l="l" t="t" r="r" b="b"/>
              <a:pathLst>
                <a:path w="2436" h="24252" extrusionOk="0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4103925" y="3559850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4103100" y="3501775"/>
              <a:ext cx="148475" cy="94950"/>
            </a:xfrm>
            <a:custGeom>
              <a:avLst/>
              <a:gdLst/>
              <a:ahLst/>
              <a:cxnLst/>
              <a:rect l="l" t="t" r="r" b="b"/>
              <a:pathLst>
                <a:path w="5939" h="3798" extrusionOk="0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4103100" y="3443425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4024700" y="3752825"/>
              <a:ext cx="227700" cy="141575"/>
            </a:xfrm>
            <a:custGeom>
              <a:avLst/>
              <a:gdLst/>
              <a:ahLst/>
              <a:cxnLst/>
              <a:rect l="l" t="t" r="r" b="b"/>
              <a:pathLst>
                <a:path w="9108" h="5663" extrusionOk="0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1"/>
            <p:cNvSpPr/>
            <p:nvPr/>
          </p:nvSpPr>
          <p:spPr>
            <a:xfrm>
              <a:off x="4023875" y="3882075"/>
              <a:ext cx="228525" cy="141075"/>
            </a:xfrm>
            <a:custGeom>
              <a:avLst/>
              <a:gdLst/>
              <a:ahLst/>
              <a:cxnLst/>
              <a:rect l="l" t="t" r="r" b="b"/>
              <a:pathLst>
                <a:path w="9141" h="5643" extrusionOk="0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3912125" y="3618875"/>
              <a:ext cx="46725" cy="106750"/>
            </a:xfrm>
            <a:custGeom>
              <a:avLst/>
              <a:gdLst/>
              <a:ahLst/>
              <a:cxnLst/>
              <a:rect l="l" t="t" r="r" b="b"/>
              <a:pathLst>
                <a:path w="1869" h="4270" extrusionOk="0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3967175" y="3566325"/>
              <a:ext cx="55050" cy="167450"/>
            </a:xfrm>
            <a:custGeom>
              <a:avLst/>
              <a:gdLst/>
              <a:ahLst/>
              <a:cxnLst/>
              <a:rect l="l" t="t" r="r" b="b"/>
              <a:pathLst>
                <a:path w="2202" h="6698" extrusionOk="0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4030550" y="3575500"/>
              <a:ext cx="47550" cy="106550"/>
            </a:xfrm>
            <a:custGeom>
              <a:avLst/>
              <a:gdLst/>
              <a:ahLst/>
              <a:cxnLst/>
              <a:rect l="l" t="t" r="r" b="b"/>
              <a:pathLst>
                <a:path w="1902" h="4262" extrusionOk="0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424875" y="749275"/>
              <a:ext cx="440350" cy="914050"/>
            </a:xfrm>
            <a:custGeom>
              <a:avLst/>
              <a:gdLst/>
              <a:ahLst/>
              <a:cxnLst/>
              <a:rect l="l" t="t" r="r" b="b"/>
              <a:pathLst>
                <a:path w="17614" h="36562" extrusionOk="0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537150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5424050" y="748875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5377350" y="718675"/>
              <a:ext cx="481200" cy="279175"/>
            </a:xfrm>
            <a:custGeom>
              <a:avLst/>
              <a:gdLst/>
              <a:ahLst/>
              <a:cxnLst/>
              <a:rect l="l" t="t" r="r" b="b"/>
              <a:pathLst>
                <a:path w="19248" h="11167" extrusionOk="0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5371500" y="966975"/>
              <a:ext cx="59250" cy="119275"/>
            </a:xfrm>
            <a:custGeom>
              <a:avLst/>
              <a:gdLst/>
              <a:ahLst/>
              <a:cxnLst/>
              <a:rect l="l" t="t" r="r" b="b"/>
              <a:pathLst>
                <a:path w="2370" h="4771" extrusionOk="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5735925" y="835000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5778475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5820150" y="786200"/>
              <a:ext cx="24225" cy="38475"/>
            </a:xfrm>
            <a:custGeom>
              <a:avLst/>
              <a:gdLst/>
              <a:ahLst/>
              <a:cxnLst/>
              <a:rect l="l" t="t" r="r" b="b"/>
              <a:pathLst>
                <a:path w="969" h="1539" extrusionOk="0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537150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5666725" y="1036700"/>
              <a:ext cx="147625" cy="95725"/>
            </a:xfrm>
            <a:custGeom>
              <a:avLst/>
              <a:gdLst/>
              <a:ahLst/>
              <a:cxnLst/>
              <a:rect l="l" t="t" r="r" b="b"/>
              <a:pathLst>
                <a:path w="5905" h="3829" extrusionOk="0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5666725" y="978825"/>
              <a:ext cx="147625" cy="95250"/>
            </a:xfrm>
            <a:custGeom>
              <a:avLst/>
              <a:gdLst/>
              <a:ahLst/>
              <a:cxnLst/>
              <a:rect l="l" t="t" r="r" b="b"/>
              <a:pathLst>
                <a:path w="5905" h="3810" extrusionOk="0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5666725" y="920750"/>
              <a:ext cx="147625" cy="95750"/>
            </a:xfrm>
            <a:custGeom>
              <a:avLst/>
              <a:gdLst/>
              <a:ahLst/>
              <a:cxnLst/>
              <a:rect l="l" t="t" r="r" b="b"/>
              <a:pathLst>
                <a:path w="5905" h="3830" extrusionOk="0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5587500" y="1230150"/>
              <a:ext cx="226850" cy="141625"/>
            </a:xfrm>
            <a:custGeom>
              <a:avLst/>
              <a:gdLst/>
              <a:ahLst/>
              <a:cxnLst/>
              <a:rect l="l" t="t" r="r" b="b"/>
              <a:pathLst>
                <a:path w="9074" h="5665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5587500" y="1359400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5474925" y="1096225"/>
              <a:ext cx="47550" cy="106775"/>
            </a:xfrm>
            <a:custGeom>
              <a:avLst/>
              <a:gdLst/>
              <a:ahLst/>
              <a:cxnLst/>
              <a:rect l="l" t="t" r="r" b="b"/>
              <a:pathLst>
                <a:path w="1902" h="4271" extrusionOk="0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529950" y="1043700"/>
              <a:ext cx="55900" cy="167625"/>
            </a:xfrm>
            <a:custGeom>
              <a:avLst/>
              <a:gdLst/>
              <a:ahLst/>
              <a:cxnLst/>
              <a:rect l="l" t="t" r="r" b="b"/>
              <a:pathLst>
                <a:path w="2236" h="6705" extrusionOk="0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593325" y="1052850"/>
              <a:ext cx="47575" cy="105950"/>
            </a:xfrm>
            <a:custGeom>
              <a:avLst/>
              <a:gdLst/>
              <a:ahLst/>
              <a:cxnLst/>
              <a:rect l="l" t="t" r="r" b="b"/>
              <a:pathLst>
                <a:path w="1903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5851025" y="1267675"/>
              <a:ext cx="269375" cy="353825"/>
            </a:xfrm>
            <a:custGeom>
              <a:avLst/>
              <a:gdLst/>
              <a:ahLst/>
              <a:cxnLst/>
              <a:rect l="l" t="t" r="r" b="b"/>
              <a:pathLst>
                <a:path w="10775" h="14153" extrusionOk="0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5874550" y="1304275"/>
              <a:ext cx="213325" cy="263150"/>
            </a:xfrm>
            <a:custGeom>
              <a:avLst/>
              <a:gdLst/>
              <a:ahLst/>
              <a:cxnLst/>
              <a:rect l="l" t="t" r="r" b="b"/>
              <a:pathLst>
                <a:path w="8533" h="10526" extrusionOk="0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5892450" y="1313450"/>
              <a:ext cx="196250" cy="253975"/>
            </a:xfrm>
            <a:custGeom>
              <a:avLst/>
              <a:gdLst/>
              <a:ahLst/>
              <a:cxnLst/>
              <a:rect l="l" t="t" r="r" b="b"/>
              <a:pathLst>
                <a:path w="7850" h="10159" extrusionOk="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4083925" y="749275"/>
              <a:ext cx="441175" cy="914050"/>
            </a:xfrm>
            <a:custGeom>
              <a:avLst/>
              <a:gdLst/>
              <a:ahLst/>
              <a:cxnLst/>
              <a:rect l="l" t="t" r="r" b="b"/>
              <a:pathLst>
                <a:path w="17647" h="36562" extrusionOk="0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403055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4083925" y="748875"/>
              <a:ext cx="440325" cy="337375"/>
            </a:xfrm>
            <a:custGeom>
              <a:avLst/>
              <a:gdLst/>
              <a:ahLst/>
              <a:cxnLst/>
              <a:rect l="l" t="t" r="r" b="b"/>
              <a:pathLst>
                <a:path w="17613" h="13495" extrusionOk="0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4037225" y="718675"/>
              <a:ext cx="480375" cy="279175"/>
            </a:xfrm>
            <a:custGeom>
              <a:avLst/>
              <a:gdLst/>
              <a:ahLst/>
              <a:cxnLst/>
              <a:rect l="l" t="t" r="r" b="b"/>
              <a:pathLst>
                <a:path w="19215" h="11167" extrusionOk="0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4030550" y="966975"/>
              <a:ext cx="59225" cy="119275"/>
            </a:xfrm>
            <a:custGeom>
              <a:avLst/>
              <a:gdLst/>
              <a:ahLst/>
              <a:cxnLst/>
              <a:rect l="l" t="t" r="r" b="b"/>
              <a:pathLst>
                <a:path w="2369" h="4771" extrusionOk="0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4394975" y="835000"/>
              <a:ext cx="24200" cy="38400"/>
            </a:xfrm>
            <a:custGeom>
              <a:avLst/>
              <a:gdLst/>
              <a:ahLst/>
              <a:cxnLst/>
              <a:rect l="l" t="t" r="r" b="b"/>
              <a:pathLst>
                <a:path w="968" h="1536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4437500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4479200" y="786200"/>
              <a:ext cx="24200" cy="38475"/>
            </a:xfrm>
            <a:custGeom>
              <a:avLst/>
              <a:gdLst/>
              <a:ahLst/>
              <a:cxnLst/>
              <a:rect l="l" t="t" r="r" b="b"/>
              <a:pathLst>
                <a:path w="968" h="1539" extrusionOk="0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403055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4325750" y="1036700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4325750" y="978825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4325750" y="920750"/>
              <a:ext cx="148475" cy="95750"/>
            </a:xfrm>
            <a:custGeom>
              <a:avLst/>
              <a:gdLst/>
              <a:ahLst/>
              <a:cxnLst/>
              <a:rect l="l" t="t" r="r" b="b"/>
              <a:pathLst>
                <a:path w="5939" h="3830" extrusionOk="0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4246525" y="1230150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4246525" y="1359400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134800" y="1096225"/>
              <a:ext cx="47550" cy="105925"/>
            </a:xfrm>
            <a:custGeom>
              <a:avLst/>
              <a:gdLst/>
              <a:ahLst/>
              <a:cxnLst/>
              <a:rect l="l" t="t" r="r" b="b"/>
              <a:pathLst>
                <a:path w="1902" h="4237" extrusionOk="0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189825" y="1043700"/>
              <a:ext cx="55075" cy="167425"/>
            </a:xfrm>
            <a:custGeom>
              <a:avLst/>
              <a:gdLst/>
              <a:ahLst/>
              <a:cxnLst/>
              <a:rect l="l" t="t" r="r" b="b"/>
              <a:pathLst>
                <a:path w="2203" h="6697" extrusionOk="0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252375" y="1052850"/>
              <a:ext cx="47550" cy="105950"/>
            </a:xfrm>
            <a:custGeom>
              <a:avLst/>
              <a:gdLst/>
              <a:ahLst/>
              <a:cxnLst/>
              <a:rect l="l" t="t" r="r" b="b"/>
              <a:pathLst>
                <a:path w="1902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>
              <a:off x="4455400" y="1205375"/>
              <a:ext cx="301525" cy="415950"/>
            </a:xfrm>
            <a:custGeom>
              <a:avLst/>
              <a:gdLst/>
              <a:ahLst/>
              <a:cxnLst/>
              <a:rect l="l" t="t" r="r" b="b"/>
              <a:pathLst>
                <a:path w="12061" h="16638" extrusionOk="0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>
              <a:off x="4580950" y="1271550"/>
              <a:ext cx="59225" cy="180575"/>
            </a:xfrm>
            <a:custGeom>
              <a:avLst/>
              <a:gdLst/>
              <a:ahLst/>
              <a:cxnLst/>
              <a:rect l="l" t="t" r="r" b="b"/>
              <a:pathLst>
                <a:path w="2369" h="7223" extrusionOk="0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4580950" y="1297200"/>
              <a:ext cx="22525" cy="154300"/>
            </a:xfrm>
            <a:custGeom>
              <a:avLst/>
              <a:gdLst/>
              <a:ahLst/>
              <a:cxnLst/>
              <a:rect l="l" t="t" r="r" b="b"/>
              <a:pathLst>
                <a:path w="901" h="6172" extrusionOk="0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4594275" y="12798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603450" y="145147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4598450" y="1462450"/>
              <a:ext cx="37550" cy="53950"/>
            </a:xfrm>
            <a:custGeom>
              <a:avLst/>
              <a:gdLst/>
              <a:ahLst/>
              <a:cxnLst/>
              <a:rect l="l" t="t" r="r" b="b"/>
              <a:pathLst>
                <a:path w="1502" h="2158" extrusionOk="0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522100" y="789000"/>
              <a:ext cx="1137500" cy="1358550"/>
            </a:xfrm>
            <a:custGeom>
              <a:avLst/>
              <a:gdLst/>
              <a:ahLst/>
              <a:cxnLst/>
              <a:rect l="l" t="t" r="r" b="b"/>
              <a:pathLst>
                <a:path w="45500" h="54342" extrusionOk="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522100" y="1543225"/>
              <a:ext cx="454500" cy="566250"/>
            </a:xfrm>
            <a:custGeom>
              <a:avLst/>
              <a:gdLst/>
              <a:ahLst/>
              <a:cxnLst/>
              <a:rect l="l" t="t" r="r" b="b"/>
              <a:pathLst>
                <a:path w="18180" h="22650" extrusionOk="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1"/>
            <p:cNvSpPr/>
            <p:nvPr/>
          </p:nvSpPr>
          <p:spPr>
            <a:xfrm>
              <a:off x="1692225" y="894275"/>
              <a:ext cx="950700" cy="1236875"/>
            </a:xfrm>
            <a:custGeom>
              <a:avLst/>
              <a:gdLst/>
              <a:ahLst/>
              <a:cxnLst/>
              <a:rect l="l" t="t" r="r" b="b"/>
              <a:pathLst>
                <a:path w="38028" h="49475" extrusionOk="0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1"/>
            <p:cNvSpPr/>
            <p:nvPr/>
          </p:nvSpPr>
          <p:spPr>
            <a:xfrm>
              <a:off x="1675525" y="876900"/>
              <a:ext cx="984075" cy="1270950"/>
            </a:xfrm>
            <a:custGeom>
              <a:avLst/>
              <a:gdLst/>
              <a:ahLst/>
              <a:cxnLst/>
              <a:rect l="l" t="t" r="r" b="b"/>
              <a:pathLst>
                <a:path w="39363" h="50838" extrusionOk="0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1"/>
            <p:cNvSpPr/>
            <p:nvPr/>
          </p:nvSpPr>
          <p:spPr>
            <a:xfrm>
              <a:off x="1924050" y="1107350"/>
              <a:ext cx="522800" cy="836350"/>
            </a:xfrm>
            <a:custGeom>
              <a:avLst/>
              <a:gdLst/>
              <a:ahLst/>
              <a:cxnLst/>
              <a:rect l="l" t="t" r="r" b="b"/>
              <a:pathLst>
                <a:path w="20912" h="33454" extrusionOk="0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474200" y="2873950"/>
              <a:ext cx="1046600" cy="907150"/>
            </a:xfrm>
            <a:custGeom>
              <a:avLst/>
              <a:gdLst/>
              <a:ahLst/>
              <a:cxnLst/>
              <a:rect l="l" t="t" r="r" b="b"/>
              <a:pathLst>
                <a:path w="41864" h="36286" extrusionOk="0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473375" y="3431225"/>
              <a:ext cx="97575" cy="349950"/>
            </a:xfrm>
            <a:custGeom>
              <a:avLst/>
              <a:gdLst/>
              <a:ahLst/>
              <a:cxnLst/>
              <a:rect l="l" t="t" r="r" b="b"/>
              <a:pathLst>
                <a:path w="3903" h="13998" extrusionOk="0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482550" y="2873750"/>
              <a:ext cx="1037425" cy="600025"/>
            </a:xfrm>
            <a:custGeom>
              <a:avLst/>
              <a:gdLst/>
              <a:ahLst/>
              <a:cxnLst/>
              <a:rect l="l" t="t" r="r" b="b"/>
              <a:pathLst>
                <a:path w="41497" h="24001" extrusionOk="0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619300" y="3482275"/>
              <a:ext cx="62575" cy="185325"/>
            </a:xfrm>
            <a:custGeom>
              <a:avLst/>
              <a:gdLst/>
              <a:ahLst/>
              <a:cxnLst/>
              <a:rect l="l" t="t" r="r" b="b"/>
              <a:pathLst>
                <a:path w="2503" h="7413" extrusionOk="0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692700" y="3422550"/>
              <a:ext cx="71725" cy="191225"/>
            </a:xfrm>
            <a:custGeom>
              <a:avLst/>
              <a:gdLst/>
              <a:ahLst/>
              <a:cxnLst/>
              <a:rect l="l" t="t" r="r" b="b"/>
              <a:pathLst>
                <a:path w="2869" h="7649" extrusionOk="0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782750" y="3400050"/>
              <a:ext cx="50900" cy="172775"/>
            </a:xfrm>
            <a:custGeom>
              <a:avLst/>
              <a:gdLst/>
              <a:ahLst/>
              <a:cxnLst/>
              <a:rect l="l" t="t" r="r" b="b"/>
              <a:pathLst>
                <a:path w="2036" h="6911" extrusionOk="0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45300" y="3363675"/>
              <a:ext cx="50900" cy="173275"/>
            </a:xfrm>
            <a:custGeom>
              <a:avLst/>
              <a:gdLst/>
              <a:ahLst/>
              <a:cxnLst/>
              <a:rect l="l" t="t" r="r" b="b"/>
              <a:pathLst>
                <a:path w="2036" h="6931" extrusionOk="0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928700" y="3302900"/>
              <a:ext cx="66725" cy="185625"/>
            </a:xfrm>
            <a:custGeom>
              <a:avLst/>
              <a:gdLst/>
              <a:ahLst/>
              <a:cxnLst/>
              <a:rect l="l" t="t" r="r" b="b"/>
              <a:pathLst>
                <a:path w="2669" h="7425" extrusionOk="0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5007925" y="3250475"/>
              <a:ext cx="54225" cy="192575"/>
            </a:xfrm>
            <a:custGeom>
              <a:avLst/>
              <a:gdLst/>
              <a:ahLst/>
              <a:cxnLst/>
              <a:rect l="l" t="t" r="r" b="b"/>
              <a:pathLst>
                <a:path w="2169" h="7703" extrusionOk="0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5074625" y="3211775"/>
              <a:ext cx="84250" cy="189450"/>
            </a:xfrm>
            <a:custGeom>
              <a:avLst/>
              <a:gdLst/>
              <a:ahLst/>
              <a:cxnLst/>
              <a:rect l="l" t="t" r="r" b="b"/>
              <a:pathLst>
                <a:path w="3370" h="7578" extrusionOk="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1"/>
            <p:cNvSpPr/>
            <p:nvPr/>
          </p:nvSpPr>
          <p:spPr>
            <a:xfrm>
              <a:off x="5169700" y="3147350"/>
              <a:ext cx="71750" cy="191225"/>
            </a:xfrm>
            <a:custGeom>
              <a:avLst/>
              <a:gdLst/>
              <a:ahLst/>
              <a:cxnLst/>
              <a:rect l="l" t="t" r="r" b="b"/>
              <a:pathLst>
                <a:path w="2870" h="7649" extrusionOk="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1"/>
            <p:cNvSpPr/>
            <p:nvPr/>
          </p:nvSpPr>
          <p:spPr>
            <a:xfrm>
              <a:off x="5259750" y="3104825"/>
              <a:ext cx="54250" cy="192800"/>
            </a:xfrm>
            <a:custGeom>
              <a:avLst/>
              <a:gdLst/>
              <a:ahLst/>
              <a:cxnLst/>
              <a:rect l="l" t="t" r="r" b="b"/>
              <a:pathLst>
                <a:path w="2170" h="7712" extrusionOk="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1"/>
            <p:cNvSpPr/>
            <p:nvPr/>
          </p:nvSpPr>
          <p:spPr>
            <a:xfrm>
              <a:off x="5324800" y="3070625"/>
              <a:ext cx="60900" cy="183325"/>
            </a:xfrm>
            <a:custGeom>
              <a:avLst/>
              <a:gdLst/>
              <a:ahLst/>
              <a:cxnLst/>
              <a:rect l="l" t="t" r="r" b="b"/>
              <a:pathLst>
                <a:path w="2436" h="7333" extrusionOk="0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1"/>
            <p:cNvSpPr/>
            <p:nvPr/>
          </p:nvSpPr>
          <p:spPr>
            <a:xfrm>
              <a:off x="5389025" y="3023650"/>
              <a:ext cx="66725" cy="186175"/>
            </a:xfrm>
            <a:custGeom>
              <a:avLst/>
              <a:gdLst/>
              <a:ahLst/>
              <a:cxnLst/>
              <a:rect l="l" t="t" r="r" b="b"/>
              <a:pathLst>
                <a:path w="2669" h="7447" extrusionOk="0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71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2600" name="Google Shape;2600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71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2603" name="Google Shape;2603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71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2606" name="Google Shape;2606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00;p64">
            <a:extLst>
              <a:ext uri="{FF2B5EF4-FFF2-40B4-BE49-F238E27FC236}">
                <a16:creationId xmlns:a16="http://schemas.microsoft.com/office/drawing/2014/main" id="{EC886D0E-B30A-4CF9-413C-4D2F0CA86816}"/>
              </a:ext>
            </a:extLst>
          </p:cNvPr>
          <p:cNvSpPr txBox="1">
            <a:spLocks/>
          </p:cNvSpPr>
          <p:nvPr/>
        </p:nvSpPr>
        <p:spPr>
          <a:xfrm>
            <a:off x="713225" y="4272738"/>
            <a:ext cx="37701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14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"/>
              <a:buNone/>
              <a:defRPr sz="28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vi-VN"/>
              <a:t>22TNT1TN</a:t>
            </a:r>
          </a:p>
        </p:txBody>
      </p:sp>
    </p:spTree>
    <p:extLst>
      <p:ext uri="{BB962C8B-B14F-4D97-AF65-F5344CB8AC3E}">
        <p14:creationId xmlns:p14="http://schemas.microsoft.com/office/powerpoint/2010/main" val="207367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" grpId="0"/>
      <p:bldP spid="22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18;p88">
            <a:extLst>
              <a:ext uri="{FF2B5EF4-FFF2-40B4-BE49-F238E27FC236}">
                <a16:creationId xmlns:a16="http://schemas.microsoft.com/office/drawing/2014/main" id="{770AA41C-A544-61B7-A5E9-20601995DF98}"/>
              </a:ext>
            </a:extLst>
          </p:cNvPr>
          <p:cNvSpPr/>
          <p:nvPr/>
        </p:nvSpPr>
        <p:spPr>
          <a:xfrm>
            <a:off x="0" y="31080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Create Function</a:t>
            </a:r>
          </a:p>
        </p:txBody>
      </p:sp>
      <p:sp>
        <p:nvSpPr>
          <p:cNvPr id="30" name="Google Shape;3218;p88">
            <a:extLst>
              <a:ext uri="{FF2B5EF4-FFF2-40B4-BE49-F238E27FC236}">
                <a16:creationId xmlns:a16="http://schemas.microsoft.com/office/drawing/2014/main" id="{FF4B3724-5268-F6D6-F291-16034ECF84B0}"/>
              </a:ext>
            </a:extLst>
          </p:cNvPr>
          <p:cNvSpPr/>
          <p:nvPr/>
        </p:nvSpPr>
        <p:spPr>
          <a:xfrm>
            <a:off x="-1" y="1121766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Rounding Decimals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1" name="Google Shape;3218;p88">
            <a:extLst>
              <a:ext uri="{FF2B5EF4-FFF2-40B4-BE49-F238E27FC236}">
                <a16:creationId xmlns:a16="http://schemas.microsoft.com/office/drawing/2014/main" id="{F72E49CB-23EE-1034-D2C5-0FD50831A10B}"/>
              </a:ext>
            </a:extLst>
          </p:cNvPr>
          <p:cNvSpPr/>
          <p:nvPr/>
        </p:nvSpPr>
        <p:spPr>
          <a:xfrm>
            <a:off x="-1" y="193273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Summations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" name="Google Shape;3218;p88">
            <a:extLst>
              <a:ext uri="{FF2B5EF4-FFF2-40B4-BE49-F238E27FC236}">
                <a16:creationId xmlns:a16="http://schemas.microsoft.com/office/drawing/2014/main" id="{961D93E8-8F82-050D-905C-B32CF78827F4}"/>
              </a:ext>
            </a:extLst>
          </p:cNvPr>
          <p:cNvSpPr/>
          <p:nvPr/>
        </p:nvSpPr>
        <p:spPr>
          <a:xfrm>
            <a:off x="-2" y="274369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Differents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" name="Google Shape;3218;p88">
            <a:extLst>
              <a:ext uri="{FF2B5EF4-FFF2-40B4-BE49-F238E27FC236}">
                <a16:creationId xmlns:a16="http://schemas.microsoft.com/office/drawing/2014/main" id="{D1BD927A-8BD7-B148-FCD1-4C50B56147A0}"/>
              </a:ext>
            </a:extLst>
          </p:cNvPr>
          <p:cNvSpPr/>
          <p:nvPr/>
        </p:nvSpPr>
        <p:spPr>
          <a:xfrm>
            <a:off x="-2" y="3549441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GCD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4" name="Google Shape;3218;p88">
            <a:extLst>
              <a:ext uri="{FF2B5EF4-FFF2-40B4-BE49-F238E27FC236}">
                <a16:creationId xmlns:a16="http://schemas.microsoft.com/office/drawing/2014/main" id="{B9AC1351-E8BC-9868-0776-F71FE2912BFE}"/>
              </a:ext>
            </a:extLst>
          </p:cNvPr>
          <p:cNvSpPr/>
          <p:nvPr/>
        </p:nvSpPr>
        <p:spPr>
          <a:xfrm>
            <a:off x="-3" y="4360407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Hyperbolic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5" name="Google Shape;3218;p88">
            <a:extLst>
              <a:ext uri="{FF2B5EF4-FFF2-40B4-BE49-F238E27FC236}">
                <a16:creationId xmlns:a16="http://schemas.microsoft.com/office/drawing/2014/main" id="{8A9972B7-0948-36D5-85C6-1A35AFCA468D}"/>
              </a:ext>
            </a:extLst>
          </p:cNvPr>
          <p:cNvSpPr/>
          <p:nvPr/>
        </p:nvSpPr>
        <p:spPr>
          <a:xfrm>
            <a:off x="5802491" y="31080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Simple Arithmetic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" name="Google Shape;3218;p88">
            <a:extLst>
              <a:ext uri="{FF2B5EF4-FFF2-40B4-BE49-F238E27FC236}">
                <a16:creationId xmlns:a16="http://schemas.microsoft.com/office/drawing/2014/main" id="{AA93DB73-F5B0-8441-6397-0EFC83970FCA}"/>
              </a:ext>
            </a:extLst>
          </p:cNvPr>
          <p:cNvSpPr/>
          <p:nvPr/>
        </p:nvSpPr>
        <p:spPr>
          <a:xfrm>
            <a:off x="5802490" y="1121766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Logs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7" name="Google Shape;3218;p88">
            <a:extLst>
              <a:ext uri="{FF2B5EF4-FFF2-40B4-BE49-F238E27FC236}">
                <a16:creationId xmlns:a16="http://schemas.microsoft.com/office/drawing/2014/main" id="{16F512D0-ECD6-42D4-DD5D-A241D08CD825}"/>
              </a:ext>
            </a:extLst>
          </p:cNvPr>
          <p:cNvSpPr/>
          <p:nvPr/>
        </p:nvSpPr>
        <p:spPr>
          <a:xfrm>
            <a:off x="5802490" y="193273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Products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8" name="Google Shape;3218;p88">
            <a:extLst>
              <a:ext uri="{FF2B5EF4-FFF2-40B4-BE49-F238E27FC236}">
                <a16:creationId xmlns:a16="http://schemas.microsoft.com/office/drawing/2014/main" id="{95800E4E-B77A-4769-6569-D3C627B8F85C}"/>
              </a:ext>
            </a:extLst>
          </p:cNvPr>
          <p:cNvSpPr/>
          <p:nvPr/>
        </p:nvSpPr>
        <p:spPr>
          <a:xfrm>
            <a:off x="5802489" y="274369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LCM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9" name="Google Shape;3218;p88">
            <a:extLst>
              <a:ext uri="{FF2B5EF4-FFF2-40B4-BE49-F238E27FC236}">
                <a16:creationId xmlns:a16="http://schemas.microsoft.com/office/drawing/2014/main" id="{EC02A449-0BD2-8429-2A06-E570CD313CB1}"/>
              </a:ext>
            </a:extLst>
          </p:cNvPr>
          <p:cNvSpPr/>
          <p:nvPr/>
        </p:nvSpPr>
        <p:spPr>
          <a:xfrm>
            <a:off x="5802489" y="3549441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Trigonometric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40" name="Google Shape;3218;p88">
            <a:extLst>
              <a:ext uri="{FF2B5EF4-FFF2-40B4-BE49-F238E27FC236}">
                <a16:creationId xmlns:a16="http://schemas.microsoft.com/office/drawing/2014/main" id="{9DF616F0-BAC9-5658-DFF7-9FF99429C9D7}"/>
              </a:ext>
            </a:extLst>
          </p:cNvPr>
          <p:cNvSpPr/>
          <p:nvPr/>
        </p:nvSpPr>
        <p:spPr>
          <a:xfrm>
            <a:off x="5802488" y="4360407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Set Operations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44E5931D-37F7-3DE3-6189-BCA73F7EC7F3}"/>
              </a:ext>
            </a:extLst>
          </p:cNvPr>
          <p:cNvGrpSpPr/>
          <p:nvPr/>
        </p:nvGrpSpPr>
        <p:grpSpPr>
          <a:xfrm>
            <a:off x="3636721" y="268736"/>
            <a:ext cx="1870557" cy="4606027"/>
            <a:chOff x="3636721" y="268736"/>
            <a:chExt cx="1870557" cy="4606027"/>
          </a:xfrm>
        </p:grpSpPr>
        <p:grpSp>
          <p:nvGrpSpPr>
            <p:cNvPr id="28" name="Nhóm 27">
              <a:extLst>
                <a:ext uri="{FF2B5EF4-FFF2-40B4-BE49-F238E27FC236}">
                  <a16:creationId xmlns:a16="http://schemas.microsoft.com/office/drawing/2014/main" id="{B9D8C207-1EE7-C035-DCC8-F9358974699F}"/>
                </a:ext>
              </a:extLst>
            </p:cNvPr>
            <p:cNvGrpSpPr/>
            <p:nvPr/>
          </p:nvGrpSpPr>
          <p:grpSpPr>
            <a:xfrm>
              <a:off x="3636721" y="268736"/>
              <a:ext cx="1870557" cy="4606027"/>
              <a:chOff x="3864199" y="171648"/>
              <a:chExt cx="1415601" cy="3485751"/>
            </a:xfrm>
          </p:grpSpPr>
          <p:grpSp>
            <p:nvGrpSpPr>
              <p:cNvPr id="3" name="Google Shape;6439;p101">
                <a:extLst>
                  <a:ext uri="{FF2B5EF4-FFF2-40B4-BE49-F238E27FC236}">
                    <a16:creationId xmlns:a16="http://schemas.microsoft.com/office/drawing/2014/main" id="{1F179658-EDD4-9C40-BE94-591A0064A8F2}"/>
                  </a:ext>
                </a:extLst>
              </p:cNvPr>
              <p:cNvGrpSpPr/>
              <p:nvPr/>
            </p:nvGrpSpPr>
            <p:grpSpPr>
              <a:xfrm>
                <a:off x="3864199" y="171648"/>
                <a:ext cx="1415601" cy="1648533"/>
                <a:chOff x="1839112" y="2209163"/>
                <a:chExt cx="1918159" cy="2233784"/>
              </a:xfrm>
            </p:grpSpPr>
            <p:sp>
              <p:nvSpPr>
                <p:cNvPr id="4" name="Google Shape;6440;p101">
                  <a:extLst>
                    <a:ext uri="{FF2B5EF4-FFF2-40B4-BE49-F238E27FC236}">
                      <a16:creationId xmlns:a16="http://schemas.microsoft.com/office/drawing/2014/main" id="{A3241E34-4DEF-CD8E-A765-7041C863F17B}"/>
                    </a:ext>
                  </a:extLst>
                </p:cNvPr>
                <p:cNvSpPr/>
                <p:nvPr/>
              </p:nvSpPr>
              <p:spPr>
                <a:xfrm>
                  <a:off x="1839112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" name="Google Shape;6441;p101">
                  <a:extLst>
                    <a:ext uri="{FF2B5EF4-FFF2-40B4-BE49-F238E27FC236}">
                      <a16:creationId xmlns:a16="http://schemas.microsoft.com/office/drawing/2014/main" id="{517779FE-7210-D488-7573-448251D71B93}"/>
                    </a:ext>
                  </a:extLst>
                </p:cNvPr>
                <p:cNvSpPr/>
                <p:nvPr/>
              </p:nvSpPr>
              <p:spPr>
                <a:xfrm>
                  <a:off x="3182171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2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" name="Google Shape;6442;p101">
                  <a:extLst>
                    <a:ext uri="{FF2B5EF4-FFF2-40B4-BE49-F238E27FC236}">
                      <a16:creationId xmlns:a16="http://schemas.microsoft.com/office/drawing/2014/main" id="{246933C9-D18E-DC9D-5E56-1DC7E2DCA681}"/>
                    </a:ext>
                  </a:extLst>
                </p:cNvPr>
                <p:cNvSpPr/>
                <p:nvPr/>
              </p:nvSpPr>
              <p:spPr>
                <a:xfrm>
                  <a:off x="3182171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4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7" name="Google Shape;6443;p101">
                  <a:extLst>
                    <a:ext uri="{FF2B5EF4-FFF2-40B4-BE49-F238E27FC236}">
                      <a16:creationId xmlns:a16="http://schemas.microsoft.com/office/drawing/2014/main" id="{FD9D7471-83A4-6CA7-66F5-F5D63F0A8728}"/>
                    </a:ext>
                  </a:extLst>
                </p:cNvPr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2414212" y="2496713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" name="Google Shape;6444;p101">
                  <a:extLst>
                    <a:ext uri="{FF2B5EF4-FFF2-40B4-BE49-F238E27FC236}">
                      <a16:creationId xmlns:a16="http://schemas.microsoft.com/office/drawing/2014/main" id="{BBFB5C1B-4D8A-EEAB-6302-F2C0503C442B}"/>
                    </a:ext>
                  </a:extLst>
                </p:cNvPr>
                <p:cNvCxnSpPr>
                  <a:stCxn id="5" idx="4"/>
                  <a:endCxn id="11" idx="0"/>
                </p:cNvCxnSpPr>
                <p:nvPr/>
              </p:nvCxnSpPr>
              <p:spPr>
                <a:xfrm rot="5400000">
                  <a:off x="2669921" y="2240963"/>
                  <a:ext cx="256500" cy="13431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" name="Google Shape;6446;p101">
                  <a:extLst>
                    <a:ext uri="{FF2B5EF4-FFF2-40B4-BE49-F238E27FC236}">
                      <a16:creationId xmlns:a16="http://schemas.microsoft.com/office/drawing/2014/main" id="{E7D04528-54E9-13D9-86C0-F6372378A58A}"/>
                    </a:ext>
                  </a:extLst>
                </p:cNvPr>
                <p:cNvCxnSpPr>
                  <a:stCxn id="11" idx="6"/>
                  <a:endCxn id="6" idx="2"/>
                </p:cNvCxnSpPr>
                <p:nvPr/>
              </p:nvCxnSpPr>
              <p:spPr>
                <a:xfrm>
                  <a:off x="2414212" y="3328316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" name="Google Shape;6447;p101">
                  <a:extLst>
                    <a:ext uri="{FF2B5EF4-FFF2-40B4-BE49-F238E27FC236}">
                      <a16:creationId xmlns:a16="http://schemas.microsoft.com/office/drawing/2014/main" id="{75EB4038-3323-6528-5232-45E1C3C8DC2B}"/>
                    </a:ext>
                  </a:extLst>
                </p:cNvPr>
                <p:cNvCxnSpPr>
                  <a:stCxn id="6" idx="4"/>
                  <a:endCxn id="12" idx="0"/>
                </p:cNvCxnSpPr>
                <p:nvPr/>
              </p:nvCxnSpPr>
              <p:spPr>
                <a:xfrm rot="5400000">
                  <a:off x="2672171" y="3070316"/>
                  <a:ext cx="252000" cy="1343100"/>
                </a:xfrm>
                <a:prstGeom prst="bentConnector3">
                  <a:avLst>
                    <a:gd name="adj1" fmla="val 49996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" name="Google Shape;6445;p101">
                  <a:extLst>
                    <a:ext uri="{FF2B5EF4-FFF2-40B4-BE49-F238E27FC236}">
                      <a16:creationId xmlns:a16="http://schemas.microsoft.com/office/drawing/2014/main" id="{39FB1AC4-7A89-4A07-4314-48B3DF33A5B0}"/>
                    </a:ext>
                  </a:extLst>
                </p:cNvPr>
                <p:cNvSpPr/>
                <p:nvPr/>
              </p:nvSpPr>
              <p:spPr>
                <a:xfrm>
                  <a:off x="1839112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3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2" name="Google Shape;6448;p101">
                  <a:extLst>
                    <a:ext uri="{FF2B5EF4-FFF2-40B4-BE49-F238E27FC236}">
                      <a16:creationId xmlns:a16="http://schemas.microsoft.com/office/drawing/2014/main" id="{11173671-10D2-AA4A-FC28-026B46337266}"/>
                    </a:ext>
                  </a:extLst>
                </p:cNvPr>
                <p:cNvSpPr/>
                <p:nvPr/>
              </p:nvSpPr>
              <p:spPr>
                <a:xfrm>
                  <a:off x="1839112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5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3" name="Google Shape;6449;p101">
                  <a:extLst>
                    <a:ext uri="{FF2B5EF4-FFF2-40B4-BE49-F238E27FC236}">
                      <a16:creationId xmlns:a16="http://schemas.microsoft.com/office/drawing/2014/main" id="{D4E29924-AFA8-04A6-AA7E-855394462742}"/>
                    </a:ext>
                  </a:extLst>
                </p:cNvPr>
                <p:cNvSpPr/>
                <p:nvPr/>
              </p:nvSpPr>
              <p:spPr>
                <a:xfrm>
                  <a:off x="3182171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6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14" name="Google Shape;6450;p101">
                  <a:extLst>
                    <a:ext uri="{FF2B5EF4-FFF2-40B4-BE49-F238E27FC236}">
                      <a16:creationId xmlns:a16="http://schemas.microsoft.com/office/drawing/2014/main" id="{550F2FC3-2158-9F61-D9C8-AE34E49A8C75}"/>
                    </a:ext>
                  </a:extLst>
                </p:cNvPr>
                <p:cNvCxnSpPr>
                  <a:endCxn id="13" idx="2"/>
                </p:cNvCxnSpPr>
                <p:nvPr/>
              </p:nvCxnSpPr>
              <p:spPr>
                <a:xfrm>
                  <a:off x="2413871" y="4154498"/>
                  <a:ext cx="768300" cy="9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" name="Google Shape;6439;p101">
                <a:extLst>
                  <a:ext uri="{FF2B5EF4-FFF2-40B4-BE49-F238E27FC236}">
                    <a16:creationId xmlns:a16="http://schemas.microsoft.com/office/drawing/2014/main" id="{F9624DB4-8D91-2EA1-A1B8-AB9E3229CBCA}"/>
                  </a:ext>
                </a:extLst>
              </p:cNvPr>
              <p:cNvGrpSpPr/>
              <p:nvPr/>
            </p:nvGrpSpPr>
            <p:grpSpPr>
              <a:xfrm>
                <a:off x="3864199" y="2008865"/>
                <a:ext cx="1415601" cy="1648534"/>
                <a:chOff x="1839112" y="2209163"/>
                <a:chExt cx="1918159" cy="2233785"/>
              </a:xfrm>
            </p:grpSpPr>
            <p:sp>
              <p:nvSpPr>
                <p:cNvPr id="16" name="Google Shape;6440;p101">
                  <a:extLst>
                    <a:ext uri="{FF2B5EF4-FFF2-40B4-BE49-F238E27FC236}">
                      <a16:creationId xmlns:a16="http://schemas.microsoft.com/office/drawing/2014/main" id="{2400773E-DB40-83EA-BAC6-BDE09E025A1E}"/>
                    </a:ext>
                  </a:extLst>
                </p:cNvPr>
                <p:cNvSpPr/>
                <p:nvPr/>
              </p:nvSpPr>
              <p:spPr>
                <a:xfrm>
                  <a:off x="1839112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7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7" name="Google Shape;6441;p101">
                  <a:extLst>
                    <a:ext uri="{FF2B5EF4-FFF2-40B4-BE49-F238E27FC236}">
                      <a16:creationId xmlns:a16="http://schemas.microsoft.com/office/drawing/2014/main" id="{377940B9-6324-C534-EBB7-057A09C06B15}"/>
                    </a:ext>
                  </a:extLst>
                </p:cNvPr>
                <p:cNvSpPr/>
                <p:nvPr/>
              </p:nvSpPr>
              <p:spPr>
                <a:xfrm>
                  <a:off x="3182171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8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8" name="Google Shape;6442;p101">
                  <a:extLst>
                    <a:ext uri="{FF2B5EF4-FFF2-40B4-BE49-F238E27FC236}">
                      <a16:creationId xmlns:a16="http://schemas.microsoft.com/office/drawing/2014/main" id="{4143EB9D-EE10-9C87-E4B6-D7F768684745}"/>
                    </a:ext>
                  </a:extLst>
                </p:cNvPr>
                <p:cNvSpPr/>
                <p:nvPr/>
              </p:nvSpPr>
              <p:spPr>
                <a:xfrm>
                  <a:off x="3182171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10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19" name="Google Shape;6443;p101">
                  <a:extLst>
                    <a:ext uri="{FF2B5EF4-FFF2-40B4-BE49-F238E27FC236}">
                      <a16:creationId xmlns:a16="http://schemas.microsoft.com/office/drawing/2014/main" id="{09786EFD-2FDB-96A0-635A-25D27F607B11}"/>
                    </a:ext>
                  </a:extLst>
                </p:cNvPr>
                <p:cNvCxnSpPr>
                  <a:stCxn id="16" idx="6"/>
                  <a:endCxn id="17" idx="2"/>
                </p:cNvCxnSpPr>
                <p:nvPr/>
              </p:nvCxnSpPr>
              <p:spPr>
                <a:xfrm>
                  <a:off x="2414212" y="2496713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6444;p101">
                  <a:extLst>
                    <a:ext uri="{FF2B5EF4-FFF2-40B4-BE49-F238E27FC236}">
                      <a16:creationId xmlns:a16="http://schemas.microsoft.com/office/drawing/2014/main" id="{D663E4A6-D17A-FB3B-DF63-11DD630D9D97}"/>
                    </a:ext>
                  </a:extLst>
                </p:cNvPr>
                <p:cNvCxnSpPr>
                  <a:stCxn id="17" idx="4"/>
                  <a:endCxn id="23" idx="0"/>
                </p:cNvCxnSpPr>
                <p:nvPr/>
              </p:nvCxnSpPr>
              <p:spPr>
                <a:xfrm rot="5400000">
                  <a:off x="2669921" y="2240963"/>
                  <a:ext cx="256500" cy="13431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6446;p101">
                  <a:extLst>
                    <a:ext uri="{FF2B5EF4-FFF2-40B4-BE49-F238E27FC236}">
                      <a16:creationId xmlns:a16="http://schemas.microsoft.com/office/drawing/2014/main" id="{953FE9A7-1D95-30C5-DEF8-57C9D8A37DB8}"/>
                    </a:ext>
                  </a:extLst>
                </p:cNvPr>
                <p:cNvCxnSpPr>
                  <a:stCxn id="23" idx="6"/>
                  <a:endCxn id="18" idx="2"/>
                </p:cNvCxnSpPr>
                <p:nvPr/>
              </p:nvCxnSpPr>
              <p:spPr>
                <a:xfrm>
                  <a:off x="2414212" y="3328316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6447;p101">
                  <a:extLst>
                    <a:ext uri="{FF2B5EF4-FFF2-40B4-BE49-F238E27FC236}">
                      <a16:creationId xmlns:a16="http://schemas.microsoft.com/office/drawing/2014/main" id="{E9BAB704-6048-A3AF-0D7D-501A829171F1}"/>
                    </a:ext>
                  </a:extLst>
                </p:cNvPr>
                <p:cNvCxnSpPr>
                  <a:stCxn id="18" idx="4"/>
                  <a:endCxn id="24" idx="0"/>
                </p:cNvCxnSpPr>
                <p:nvPr/>
              </p:nvCxnSpPr>
              <p:spPr>
                <a:xfrm rot="5400000">
                  <a:off x="2672171" y="3070316"/>
                  <a:ext cx="252000" cy="1343100"/>
                </a:xfrm>
                <a:prstGeom prst="bentConnector3">
                  <a:avLst>
                    <a:gd name="adj1" fmla="val 49996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" name="Google Shape;6445;p101">
                  <a:extLst>
                    <a:ext uri="{FF2B5EF4-FFF2-40B4-BE49-F238E27FC236}">
                      <a16:creationId xmlns:a16="http://schemas.microsoft.com/office/drawing/2014/main" id="{7B59F50D-5D54-501C-6114-BDC0A5D51273}"/>
                    </a:ext>
                  </a:extLst>
                </p:cNvPr>
                <p:cNvSpPr/>
                <p:nvPr/>
              </p:nvSpPr>
              <p:spPr>
                <a:xfrm>
                  <a:off x="1839112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9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4" name="Google Shape;6448;p101">
                  <a:extLst>
                    <a:ext uri="{FF2B5EF4-FFF2-40B4-BE49-F238E27FC236}">
                      <a16:creationId xmlns:a16="http://schemas.microsoft.com/office/drawing/2014/main" id="{508CD907-DDCB-45BE-2EF0-0A85524A8063}"/>
                    </a:ext>
                  </a:extLst>
                </p:cNvPr>
                <p:cNvSpPr/>
                <p:nvPr/>
              </p:nvSpPr>
              <p:spPr>
                <a:xfrm>
                  <a:off x="1839112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11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</p:grpSp>
          <p:cxnSp>
            <p:nvCxnSpPr>
              <p:cNvPr id="27" name="Google Shape;6444;p101">
                <a:extLst>
                  <a:ext uri="{FF2B5EF4-FFF2-40B4-BE49-F238E27FC236}">
                    <a16:creationId xmlns:a16="http://schemas.microsoft.com/office/drawing/2014/main" id="{A1A4B04D-A64C-92CA-E4C9-356A7446EBE8}"/>
                  </a:ext>
                </a:extLst>
              </p:cNvPr>
              <p:cNvCxnSpPr/>
              <p:nvPr/>
            </p:nvCxnSpPr>
            <p:spPr>
              <a:xfrm rot="5400000">
                <a:off x="4477224" y="1417439"/>
                <a:ext cx="189297" cy="99120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" name="Google Shape;6446;p101">
              <a:extLst>
                <a:ext uri="{FF2B5EF4-FFF2-40B4-BE49-F238E27FC236}">
                  <a16:creationId xmlns:a16="http://schemas.microsoft.com/office/drawing/2014/main" id="{523E771A-9BA6-5550-3585-B0C07B8E9BDF}"/>
                </a:ext>
              </a:extLst>
            </p:cNvPr>
            <p:cNvCxnSpPr/>
            <p:nvPr/>
          </p:nvCxnSpPr>
          <p:spPr>
            <a:xfrm>
              <a:off x="4197216" y="4629033"/>
              <a:ext cx="748941" cy="585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6442;p101">
              <a:extLst>
                <a:ext uri="{FF2B5EF4-FFF2-40B4-BE49-F238E27FC236}">
                  <a16:creationId xmlns:a16="http://schemas.microsoft.com/office/drawing/2014/main" id="{969E1FDD-B4BD-BBC4-95C4-E0719580EF87}"/>
                </a:ext>
              </a:extLst>
            </p:cNvPr>
            <p:cNvSpPr/>
            <p:nvPr/>
          </p:nvSpPr>
          <p:spPr>
            <a:xfrm>
              <a:off x="4946303" y="4313935"/>
              <a:ext cx="560828" cy="560828"/>
            </a:xfrm>
            <a:prstGeom prst="flowChartConnector">
              <a:avLst/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b="1">
                  <a:solidFill>
                    <a:srgbClr val="380093"/>
                  </a:solidFill>
                  <a:latin typeface="Barlow" panose="00000500000000000000" pitchFamily="2" charset="0"/>
                </a:rPr>
                <a:t>12</a:t>
              </a:r>
              <a:endParaRPr b="1">
                <a:solidFill>
                  <a:srgbClr val="380093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17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88"/>
          <p:cNvSpPr/>
          <p:nvPr/>
        </p:nvSpPr>
        <p:spPr>
          <a:xfrm>
            <a:off x="468469" y="95668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Logs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19" name="Google Shape;3219;p88"/>
          <p:cNvSpPr/>
          <p:nvPr/>
        </p:nvSpPr>
        <p:spPr>
          <a:xfrm>
            <a:off x="462845" y="6541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Summations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20" name="Google Shape;3220;p88"/>
          <p:cNvSpPr/>
          <p:nvPr/>
        </p:nvSpPr>
        <p:spPr>
          <a:xfrm>
            <a:off x="468469" y="12070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Rounding decimals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21" name="Google Shape;3221;p88"/>
          <p:cNvSpPr/>
          <p:nvPr/>
        </p:nvSpPr>
        <p:spPr>
          <a:xfrm>
            <a:off x="468492" y="17599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Products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" name="Google Shape;3218;p88">
            <a:extLst>
              <a:ext uri="{FF2B5EF4-FFF2-40B4-BE49-F238E27FC236}">
                <a16:creationId xmlns:a16="http://schemas.microsoft.com/office/drawing/2014/main" id="{33339CF0-2B77-CDA9-468D-BA5782FB3EC6}"/>
              </a:ext>
            </a:extLst>
          </p:cNvPr>
          <p:cNvSpPr/>
          <p:nvPr/>
        </p:nvSpPr>
        <p:spPr>
          <a:xfrm>
            <a:off x="3394477" y="1012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 panose="020B0604020202020204" charset="0"/>
                <a:ea typeface="Share Tech Mono"/>
                <a:cs typeface="Share Tech Mono"/>
                <a:sym typeface="Share Tech Mono"/>
              </a:rPr>
              <a:t>log2, log10, log, …</a:t>
            </a:r>
            <a:endParaRPr b="1">
              <a:solidFill>
                <a:schemeClr val="accent3"/>
              </a:solidFill>
              <a:latin typeface="Share Tech Mono" panose="020B0604020202020204" charset="0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" name="Google Shape;3219;p88">
            <a:extLst>
              <a:ext uri="{FF2B5EF4-FFF2-40B4-BE49-F238E27FC236}">
                <a16:creationId xmlns:a16="http://schemas.microsoft.com/office/drawing/2014/main" id="{3EF371B2-EB2F-50FD-70AD-85EBC1139740}"/>
              </a:ext>
            </a:extLst>
          </p:cNvPr>
          <p:cNvSpPr/>
          <p:nvPr/>
        </p:nvSpPr>
        <p:spPr>
          <a:xfrm>
            <a:off x="3394477" y="6541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sum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4" name="Google Shape;3220;p88">
            <a:extLst>
              <a:ext uri="{FF2B5EF4-FFF2-40B4-BE49-F238E27FC236}">
                <a16:creationId xmlns:a16="http://schemas.microsoft.com/office/drawing/2014/main" id="{B27AF7D4-CBA7-3101-2B19-14A530FF3DDE}"/>
              </a:ext>
            </a:extLst>
          </p:cNvPr>
          <p:cNvSpPr/>
          <p:nvPr/>
        </p:nvSpPr>
        <p:spPr>
          <a:xfrm>
            <a:off x="3400101" y="12070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trunc, fix, around, floor, ceil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" name="Google Shape;3221;p88">
            <a:extLst>
              <a:ext uri="{FF2B5EF4-FFF2-40B4-BE49-F238E27FC236}">
                <a16:creationId xmlns:a16="http://schemas.microsoft.com/office/drawing/2014/main" id="{9EDEBE09-896C-7069-8161-A3523A1EAD75}"/>
              </a:ext>
            </a:extLst>
          </p:cNvPr>
          <p:cNvSpPr/>
          <p:nvPr/>
        </p:nvSpPr>
        <p:spPr>
          <a:xfrm>
            <a:off x="3400124" y="1793801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prod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8" name="Google Shape;3218;p88">
            <a:extLst>
              <a:ext uri="{FF2B5EF4-FFF2-40B4-BE49-F238E27FC236}">
                <a16:creationId xmlns:a16="http://schemas.microsoft.com/office/drawing/2014/main" id="{433C3BCF-DC86-5C04-8A45-F390AF5C18A3}"/>
              </a:ext>
            </a:extLst>
          </p:cNvPr>
          <p:cNvSpPr/>
          <p:nvPr/>
        </p:nvSpPr>
        <p:spPr>
          <a:xfrm>
            <a:off x="457198" y="23128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Differents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9" name="Google Shape;3219;p88">
            <a:extLst>
              <a:ext uri="{FF2B5EF4-FFF2-40B4-BE49-F238E27FC236}">
                <a16:creationId xmlns:a16="http://schemas.microsoft.com/office/drawing/2014/main" id="{6D48BAA2-CD4E-9796-86D2-1C3C25D4E0C0}"/>
              </a:ext>
            </a:extLst>
          </p:cNvPr>
          <p:cNvSpPr/>
          <p:nvPr/>
        </p:nvSpPr>
        <p:spPr>
          <a:xfrm>
            <a:off x="457198" y="28657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LCM &amp; GCD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0" name="Google Shape;3220;p88">
            <a:extLst>
              <a:ext uri="{FF2B5EF4-FFF2-40B4-BE49-F238E27FC236}">
                <a16:creationId xmlns:a16="http://schemas.microsoft.com/office/drawing/2014/main" id="{40B2E627-47B3-9A0B-6B50-6166A921CDE9}"/>
              </a:ext>
            </a:extLst>
          </p:cNvPr>
          <p:cNvSpPr/>
          <p:nvPr/>
        </p:nvSpPr>
        <p:spPr>
          <a:xfrm>
            <a:off x="462822" y="34186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Trigonometric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1" name="Google Shape;3221;p88">
            <a:extLst>
              <a:ext uri="{FF2B5EF4-FFF2-40B4-BE49-F238E27FC236}">
                <a16:creationId xmlns:a16="http://schemas.microsoft.com/office/drawing/2014/main" id="{A320DA76-A114-9BD2-89A6-189AF3853BDE}"/>
              </a:ext>
            </a:extLst>
          </p:cNvPr>
          <p:cNvSpPr/>
          <p:nvPr/>
        </p:nvSpPr>
        <p:spPr>
          <a:xfrm>
            <a:off x="462845" y="39715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Hyperpolic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2" name="Google Shape;3218;p88">
            <a:extLst>
              <a:ext uri="{FF2B5EF4-FFF2-40B4-BE49-F238E27FC236}">
                <a16:creationId xmlns:a16="http://schemas.microsoft.com/office/drawing/2014/main" id="{7622D3B0-3489-A2F4-303A-9BD28EE1E9DB}"/>
              </a:ext>
            </a:extLst>
          </p:cNvPr>
          <p:cNvSpPr/>
          <p:nvPr/>
        </p:nvSpPr>
        <p:spPr>
          <a:xfrm>
            <a:off x="3388830" y="23128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effectLst/>
                <a:latin typeface="Share Tech Mono" panose="020B0604020202020204" charset="0"/>
              </a:rPr>
              <a:t>diff</a:t>
            </a:r>
            <a:endParaRPr b="1">
              <a:solidFill>
                <a:schemeClr val="accent3"/>
              </a:solidFill>
              <a:latin typeface="Share Tech Mono" panose="020B0604020202020204" charset="0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3" name="Google Shape;3219;p88">
            <a:extLst>
              <a:ext uri="{FF2B5EF4-FFF2-40B4-BE49-F238E27FC236}">
                <a16:creationId xmlns:a16="http://schemas.microsoft.com/office/drawing/2014/main" id="{7710E359-8826-2313-2E8D-700CAED6A750}"/>
              </a:ext>
            </a:extLst>
          </p:cNvPr>
          <p:cNvSpPr/>
          <p:nvPr/>
        </p:nvSpPr>
        <p:spPr>
          <a:xfrm>
            <a:off x="3388830" y="28657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lcm &amp; gcd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4" name="Google Shape;3220;p88">
            <a:extLst>
              <a:ext uri="{FF2B5EF4-FFF2-40B4-BE49-F238E27FC236}">
                <a16:creationId xmlns:a16="http://schemas.microsoft.com/office/drawing/2014/main" id="{EA39ABC9-8C59-1E93-C895-EBA1F546B14F}"/>
              </a:ext>
            </a:extLst>
          </p:cNvPr>
          <p:cNvSpPr/>
          <p:nvPr/>
        </p:nvSpPr>
        <p:spPr>
          <a:xfrm>
            <a:off x="3394454" y="34186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sin, cos, tan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5" name="Google Shape;3221;p88">
            <a:extLst>
              <a:ext uri="{FF2B5EF4-FFF2-40B4-BE49-F238E27FC236}">
                <a16:creationId xmlns:a16="http://schemas.microsoft.com/office/drawing/2014/main" id="{3F8E8C35-D451-F696-7501-B0655F454DF9}"/>
              </a:ext>
            </a:extLst>
          </p:cNvPr>
          <p:cNvSpPr/>
          <p:nvPr/>
        </p:nvSpPr>
        <p:spPr>
          <a:xfrm>
            <a:off x="3394477" y="39715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sinh, cosh, tanh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6" name="Google Shape;3221;p88">
            <a:extLst>
              <a:ext uri="{FF2B5EF4-FFF2-40B4-BE49-F238E27FC236}">
                <a16:creationId xmlns:a16="http://schemas.microsoft.com/office/drawing/2014/main" id="{81F7F74F-5D34-D1C3-040F-E14A29158DA4}"/>
              </a:ext>
            </a:extLst>
          </p:cNvPr>
          <p:cNvSpPr/>
          <p:nvPr/>
        </p:nvSpPr>
        <p:spPr>
          <a:xfrm>
            <a:off x="457198" y="4524434"/>
            <a:ext cx="2752782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Set Operations</a:t>
            </a:r>
          </a:p>
        </p:txBody>
      </p:sp>
      <p:sp>
        <p:nvSpPr>
          <p:cNvPr id="17" name="Google Shape;3221;p88">
            <a:extLst>
              <a:ext uri="{FF2B5EF4-FFF2-40B4-BE49-F238E27FC236}">
                <a16:creationId xmlns:a16="http://schemas.microsoft.com/office/drawing/2014/main" id="{1DBE7868-953F-B6E6-1690-CB9AB7F897E8}"/>
              </a:ext>
            </a:extLst>
          </p:cNvPr>
          <p:cNvSpPr/>
          <p:nvPr/>
        </p:nvSpPr>
        <p:spPr>
          <a:xfrm>
            <a:off x="3388830" y="4524434"/>
            <a:ext cx="5241524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unique, union1d, intersect1d, setdiff1d, setxor1d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  <p:extLst>
      <p:ext uri="{BB962C8B-B14F-4D97-AF65-F5344CB8AC3E}">
        <p14:creationId xmlns:p14="http://schemas.microsoft.com/office/powerpoint/2010/main" val="388259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8" grpId="0" animBg="1"/>
      <p:bldP spid="3219" grpId="0" animBg="1"/>
      <p:bldP spid="3220" grpId="0" animBg="1"/>
      <p:bldP spid="3221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/>
          <p:nvPr/>
        </p:nvSpPr>
        <p:spPr>
          <a:xfrm>
            <a:off x="7582025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0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5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2" name="Google Shape;832;p45"/>
          <p:cNvSpPr txBox="1">
            <a:spLocks noGrp="1"/>
          </p:cNvSpPr>
          <p:nvPr>
            <p:ph type="subTitle" idx="1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 NumPy</a:t>
            </a:r>
            <a:endParaRPr/>
          </a:p>
        </p:txBody>
      </p:sp>
      <p:sp>
        <p:nvSpPr>
          <p:cNvPr id="833" name="Google Shape;833;p45"/>
          <p:cNvSpPr txBox="1">
            <a:spLocks noGrp="1"/>
          </p:cNvSpPr>
          <p:nvPr>
            <p:ph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4" name="Google Shape;834;p45"/>
          <p:cNvSpPr txBox="1">
            <a:spLocks noGrp="1"/>
          </p:cNvSpPr>
          <p:nvPr>
            <p:ph type="subTitle" idx="2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Nền tảng</a:t>
            </a:r>
            <a:endParaRPr/>
          </a:p>
        </p:txBody>
      </p:sp>
      <p:sp>
        <p:nvSpPr>
          <p:cNvPr id="835" name="Google Shape;835;p45"/>
          <p:cNvSpPr txBox="1">
            <a:spLocks noGrp="1"/>
          </p:cNvSpPr>
          <p:nvPr>
            <p:ph type="subTitle" idx="3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vi-VN"/>
              <a:t>ền tảng</a:t>
            </a:r>
            <a:endParaRPr/>
          </a:p>
        </p:txBody>
      </p:sp>
      <p:sp>
        <p:nvSpPr>
          <p:cNvPr id="836" name="Google Shape;836;p45"/>
          <p:cNvSpPr txBox="1">
            <a:spLocks noGrp="1"/>
          </p:cNvSpPr>
          <p:nvPr>
            <p:ph type="title" idx="4"/>
          </p:nvPr>
        </p:nvSpPr>
        <p:spPr>
          <a:xfrm>
            <a:off x="713225" y="3195512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7" name="Google Shape;837;p45"/>
          <p:cNvSpPr txBox="1">
            <a:spLocks noGrp="1"/>
          </p:cNvSpPr>
          <p:nvPr>
            <p:ph type="subTitle" idx="5"/>
          </p:nvPr>
        </p:nvSpPr>
        <p:spPr>
          <a:xfrm>
            <a:off x="1640224" y="1502238"/>
            <a:ext cx="2446353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 NumPy</a:t>
            </a:r>
            <a:endParaRPr/>
          </a:p>
        </p:txBody>
      </p:sp>
      <p:sp>
        <p:nvSpPr>
          <p:cNvPr id="838" name="Google Shape;838;p45"/>
          <p:cNvSpPr txBox="1">
            <a:spLocks noGrp="1"/>
          </p:cNvSpPr>
          <p:nvPr>
            <p:ph type="subTitle" idx="6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Ngẫu nhiên</a:t>
            </a:r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subTitle" idx="7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Random</a:t>
            </a:r>
            <a:endParaRPr/>
          </a:p>
        </p:txBody>
      </p:sp>
      <p:sp>
        <p:nvSpPr>
          <p:cNvPr id="840" name="Google Shape;840;p45"/>
          <p:cNvSpPr txBox="1">
            <a:spLocks noGrp="1"/>
          </p:cNvSpPr>
          <p:nvPr>
            <p:ph type="title" idx="8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subTitle" idx="9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Hàm</a:t>
            </a:r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subTitle" idx="13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Hàm</a:t>
            </a:r>
            <a:endParaRPr/>
          </a:p>
        </p:txBody>
      </p:sp>
      <p:sp>
        <p:nvSpPr>
          <p:cNvPr id="843" name="Google Shape;843;p45"/>
          <p:cNvSpPr txBox="1">
            <a:spLocks noGrp="1"/>
          </p:cNvSpPr>
          <p:nvPr>
            <p:ph type="title" idx="14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44" name="Google Shape;844;p45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845" name="Google Shape;845;p4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3641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" grpId="0" build="p"/>
      <p:bldP spid="833" grpId="0" animBg="1"/>
      <p:bldP spid="834" grpId="0" build="p"/>
      <p:bldP spid="835" grpId="0" build="p"/>
      <p:bldP spid="836" grpId="0" animBg="1"/>
      <p:bldP spid="837" grpId="0" build="p"/>
      <p:bldP spid="838" grpId="0" build="p"/>
      <p:bldP spid="839" grpId="0" build="p"/>
      <p:bldP spid="840" grpId="0" animBg="1"/>
      <p:bldP spid="841" grpId="0" build="p"/>
      <p:bldP spid="842" grpId="0" build="p"/>
      <p:bldP spid="8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07B2CE9-5A04-2A83-FCC7-6AB56EEC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22TNT1TN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D01E15D-C10B-FE22-3485-FDA85242E59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/>
              <a:t>22120282</a:t>
            </a:r>
          </a:p>
        </p:txBody>
      </p:sp>
      <p:sp>
        <p:nvSpPr>
          <p:cNvPr id="5" name="Google Shape;3302;p92">
            <a:extLst>
              <a:ext uri="{FF2B5EF4-FFF2-40B4-BE49-F238E27FC236}">
                <a16:creationId xmlns:a16="http://schemas.microsoft.com/office/drawing/2014/main" id="{5CDE9FE5-9671-6D17-B7FE-C27C715E91C8}"/>
              </a:ext>
            </a:extLst>
          </p:cNvPr>
          <p:cNvSpPr txBox="1">
            <a:spLocks/>
          </p:cNvSpPr>
          <p:nvPr/>
        </p:nvSpPr>
        <p:spPr>
          <a:xfrm>
            <a:off x="699911" y="643467"/>
            <a:ext cx="7744178" cy="396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hare Tech Mono"/>
              <a:buNone/>
              <a:defRPr sz="95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Thank</a:t>
            </a:r>
          </a:p>
          <a:p>
            <a:r>
              <a:rPr lang="vi-VN" sz="6000"/>
              <a:t>For</a:t>
            </a:r>
          </a:p>
          <a:p>
            <a:r>
              <a:rPr lang="vi-VN"/>
              <a:t>Watching!</a:t>
            </a:r>
          </a:p>
        </p:txBody>
      </p:sp>
    </p:spTree>
    <p:extLst>
      <p:ext uri="{BB962C8B-B14F-4D97-AF65-F5344CB8AC3E}">
        <p14:creationId xmlns:p14="http://schemas.microsoft.com/office/powerpoint/2010/main" val="2249086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63" name="Google Shape;863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66" name="Google Shape;866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Giới thiệu</a:t>
            </a:r>
            <a:br>
              <a:rPr lang="vi-VN"/>
            </a:br>
            <a:r>
              <a:rPr lang="vi-VN"/>
              <a:t>NumPy</a:t>
            </a:r>
            <a:endParaRPr/>
          </a:p>
        </p:txBody>
      </p:sp>
      <p:sp>
        <p:nvSpPr>
          <p:cNvPr id="869" name="Google Shape;869;p47"/>
          <p:cNvSpPr txBox="1">
            <a:spLocks noGrp="1"/>
          </p:cNvSpPr>
          <p:nvPr>
            <p:ph type="title" idx="2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1" name="Google Shape;871;p47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22TNT1TN</a:t>
            </a:r>
            <a:endParaRPr/>
          </a:p>
        </p:txBody>
      </p:sp>
      <p:sp>
        <p:nvSpPr>
          <p:cNvPr id="872" name="Google Shape;872;p47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22120282</a:t>
            </a:r>
            <a:endParaRPr/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74" name="Google Shape;874;p47"/>
            <p:cNvSpPr/>
            <p:nvPr/>
          </p:nvSpPr>
          <p:spPr>
            <a:xfrm>
              <a:off x="1444525" y="4745400"/>
              <a:ext cx="599625" cy="315775"/>
            </a:xfrm>
            <a:custGeom>
              <a:avLst/>
              <a:gdLst/>
              <a:ahLst/>
              <a:cxnLst/>
              <a:rect l="l" t="t" r="r" b="b"/>
              <a:pathLst>
                <a:path w="23985" h="12631" extrusionOk="0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135025" y="3329700"/>
              <a:ext cx="3032200" cy="1740225"/>
            </a:xfrm>
            <a:custGeom>
              <a:avLst/>
              <a:gdLst/>
              <a:ahLst/>
              <a:cxnLst/>
              <a:rect l="l" t="t" r="r" b="b"/>
              <a:pathLst>
                <a:path w="121288" h="69609" extrusionOk="0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040425" y="3974950"/>
              <a:ext cx="1290125" cy="744725"/>
            </a:xfrm>
            <a:custGeom>
              <a:avLst/>
              <a:gdLst/>
              <a:ahLst/>
              <a:cxnLst/>
              <a:rect l="l" t="t" r="r" b="b"/>
              <a:pathLst>
                <a:path w="51605" h="29789" extrusionOk="0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72950" y="4432375"/>
              <a:ext cx="346950" cy="142625"/>
            </a:xfrm>
            <a:custGeom>
              <a:avLst/>
              <a:gdLst/>
              <a:ahLst/>
              <a:cxnLst/>
              <a:rect l="l" t="t" r="r" b="b"/>
              <a:pathLst>
                <a:path w="13878" h="5705" extrusionOk="0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529600" y="3492625"/>
              <a:ext cx="92600" cy="211325"/>
            </a:xfrm>
            <a:custGeom>
              <a:avLst/>
              <a:gdLst/>
              <a:ahLst/>
              <a:cxnLst/>
              <a:rect l="l" t="t" r="r" b="b"/>
              <a:pathLst>
                <a:path w="3704" h="8453" extrusionOk="0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635500" y="3529300"/>
              <a:ext cx="109275" cy="264275"/>
            </a:xfrm>
            <a:custGeom>
              <a:avLst/>
              <a:gdLst/>
              <a:ahLst/>
              <a:cxnLst/>
              <a:rect l="l" t="t" r="r" b="b"/>
              <a:pathLst>
                <a:path w="4371" h="10571" extrusionOk="0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467875" y="3703600"/>
              <a:ext cx="167650" cy="81250"/>
            </a:xfrm>
            <a:custGeom>
              <a:avLst/>
              <a:gdLst/>
              <a:ahLst/>
              <a:cxnLst/>
              <a:rect l="l" t="t" r="r" b="b"/>
              <a:pathLst>
                <a:path w="6706" h="3250" extrusionOk="0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482075" y="3818175"/>
              <a:ext cx="174300" cy="93350"/>
            </a:xfrm>
            <a:custGeom>
              <a:avLst/>
              <a:gdLst/>
              <a:ahLst/>
              <a:cxnLst/>
              <a:rect l="l" t="t" r="r" b="b"/>
              <a:pathLst>
                <a:path w="6972" h="3734" extrusionOk="0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659700" y="3678000"/>
              <a:ext cx="110100" cy="221100"/>
            </a:xfrm>
            <a:custGeom>
              <a:avLst/>
              <a:gdLst/>
              <a:ahLst/>
              <a:cxnLst/>
              <a:rect l="l" t="t" r="r" b="b"/>
              <a:pathLst>
                <a:path w="4404" h="8844" extrusionOk="0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94575" y="3944100"/>
              <a:ext cx="177650" cy="95300"/>
            </a:xfrm>
            <a:custGeom>
              <a:avLst/>
              <a:gdLst/>
              <a:ahLst/>
              <a:cxnLst/>
              <a:rect l="l" t="t" r="r" b="b"/>
              <a:pathLst>
                <a:path w="7106" h="3812" extrusionOk="0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532925" y="4070725"/>
              <a:ext cx="153400" cy="83775"/>
            </a:xfrm>
            <a:custGeom>
              <a:avLst/>
              <a:gdLst/>
              <a:ahLst/>
              <a:cxnLst/>
              <a:rect l="l" t="t" r="r" b="b"/>
              <a:pathLst>
                <a:path w="6136" h="3351" extrusionOk="0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589650" y="3624975"/>
              <a:ext cx="154725" cy="879025"/>
            </a:xfrm>
            <a:custGeom>
              <a:avLst/>
              <a:gdLst/>
              <a:ahLst/>
              <a:cxnLst/>
              <a:rect l="l" t="t" r="r" b="b"/>
              <a:pathLst>
                <a:path w="6189" h="35161" extrusionOk="0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546275" y="3745625"/>
              <a:ext cx="97550" cy="47500"/>
            </a:xfrm>
            <a:custGeom>
              <a:avLst/>
              <a:gdLst/>
              <a:ahLst/>
              <a:cxnLst/>
              <a:rect l="l" t="t" r="r" b="b"/>
              <a:pathLst>
                <a:path w="3902" h="1900" extrusionOk="0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529600" y="3858200"/>
              <a:ext cx="138175" cy="65025"/>
            </a:xfrm>
            <a:custGeom>
              <a:avLst/>
              <a:gdLst/>
              <a:ahLst/>
              <a:cxnLst/>
              <a:rect l="l" t="t" r="r" b="b"/>
              <a:pathLst>
                <a:path w="5527" h="2601" extrusionOk="0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543775" y="3985800"/>
              <a:ext cx="134150" cy="56275"/>
            </a:xfrm>
            <a:custGeom>
              <a:avLst/>
              <a:gdLst/>
              <a:ahLst/>
              <a:cxnLst/>
              <a:rect l="l" t="t" r="r" b="b"/>
              <a:pathLst>
                <a:path w="5366" h="2251" extrusionOk="0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589650" y="4115050"/>
              <a:ext cx="95625" cy="40000"/>
            </a:xfrm>
            <a:custGeom>
              <a:avLst/>
              <a:gdLst/>
              <a:ahLst/>
              <a:cxnLst/>
              <a:rect l="l" t="t" r="r" b="b"/>
              <a:pathLst>
                <a:path w="3825" h="1600" extrusionOk="0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640500" y="3629000"/>
              <a:ext cx="64825" cy="168875"/>
            </a:xfrm>
            <a:custGeom>
              <a:avLst/>
              <a:gdLst/>
              <a:ahLst/>
              <a:cxnLst/>
              <a:rect l="l" t="t" r="r" b="b"/>
              <a:pathLst>
                <a:path w="2593" h="6755" extrusionOk="0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1661350" y="3778275"/>
              <a:ext cx="63975" cy="130400"/>
            </a:xfrm>
            <a:custGeom>
              <a:avLst/>
              <a:gdLst/>
              <a:ahLst/>
              <a:cxnLst/>
              <a:rect l="l" t="t" r="r" b="b"/>
              <a:pathLst>
                <a:path w="2559" h="5216" extrusionOk="0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436200" y="4104300"/>
              <a:ext cx="162650" cy="122125"/>
            </a:xfrm>
            <a:custGeom>
              <a:avLst/>
              <a:gdLst/>
              <a:ahLst/>
              <a:cxnLst/>
              <a:rect l="l" t="t" r="r" b="b"/>
              <a:pathLst>
                <a:path w="6506" h="4885" extrusionOk="0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473725" y="4242650"/>
              <a:ext cx="141800" cy="71825"/>
            </a:xfrm>
            <a:custGeom>
              <a:avLst/>
              <a:gdLst/>
              <a:ahLst/>
              <a:cxnLst/>
              <a:rect l="l" t="t" r="r" b="b"/>
              <a:pathLst>
                <a:path w="5672" h="2873" extrusionOk="0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609650" y="4168225"/>
              <a:ext cx="57575" cy="128975"/>
            </a:xfrm>
            <a:custGeom>
              <a:avLst/>
              <a:gdLst/>
              <a:ahLst/>
              <a:cxnLst/>
              <a:rect l="l" t="t" r="r" b="b"/>
              <a:pathLst>
                <a:path w="2303" h="5159" extrusionOk="0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518750" y="4340425"/>
              <a:ext cx="120125" cy="56900"/>
            </a:xfrm>
            <a:custGeom>
              <a:avLst/>
              <a:gdLst/>
              <a:ahLst/>
              <a:cxnLst/>
              <a:rect l="l" t="t" r="r" b="b"/>
              <a:pathLst>
                <a:path w="4805" h="2276" extrusionOk="0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631325" y="4287475"/>
              <a:ext cx="46725" cy="97800"/>
            </a:xfrm>
            <a:custGeom>
              <a:avLst/>
              <a:gdLst/>
              <a:ahLst/>
              <a:cxnLst/>
              <a:rect l="l" t="t" r="r" b="b"/>
              <a:pathLst>
                <a:path w="1869" h="3912" extrusionOk="0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542100" y="4179275"/>
              <a:ext cx="140100" cy="339150"/>
            </a:xfrm>
            <a:custGeom>
              <a:avLst/>
              <a:gdLst/>
              <a:ahLst/>
              <a:cxnLst/>
              <a:rect l="l" t="t" r="r" b="b"/>
              <a:pathLst>
                <a:path w="5604" h="13566" extrusionOk="0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944050" y="3512050"/>
              <a:ext cx="99275" cy="226275"/>
            </a:xfrm>
            <a:custGeom>
              <a:avLst/>
              <a:gdLst/>
              <a:ahLst/>
              <a:cxnLst/>
              <a:rect l="l" t="t" r="r" b="b"/>
              <a:pathLst>
                <a:path w="3971" h="9051" extrusionOk="0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3975" y="3622200"/>
              <a:ext cx="85925" cy="181825"/>
            </a:xfrm>
            <a:custGeom>
              <a:avLst/>
              <a:gdLst/>
              <a:ahLst/>
              <a:cxnLst/>
              <a:rect l="l" t="t" r="r" b="b"/>
              <a:pathLst>
                <a:path w="3437" h="7273" extrusionOk="0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908200" y="3698925"/>
              <a:ext cx="183500" cy="139975"/>
            </a:xfrm>
            <a:custGeom>
              <a:avLst/>
              <a:gdLst/>
              <a:ahLst/>
              <a:cxnLst/>
              <a:rect l="l" t="t" r="r" b="b"/>
              <a:pathLst>
                <a:path w="7340" h="5599" extrusionOk="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1769775" y="3748950"/>
              <a:ext cx="77575" cy="180175"/>
            </a:xfrm>
            <a:custGeom>
              <a:avLst/>
              <a:gdLst/>
              <a:ahLst/>
              <a:cxnLst/>
              <a:rect l="l" t="t" r="r" b="b"/>
              <a:pathLst>
                <a:path w="3103" h="7207" extrusionOk="0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49825" y="3854025"/>
              <a:ext cx="180150" cy="85925"/>
            </a:xfrm>
            <a:custGeom>
              <a:avLst/>
              <a:gdLst/>
              <a:ahLst/>
              <a:cxnLst/>
              <a:rect l="l" t="t" r="r" b="b"/>
              <a:pathLst>
                <a:path w="7206" h="3437" extrusionOk="0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716400" y="3895725"/>
              <a:ext cx="83425" cy="180925"/>
            </a:xfrm>
            <a:custGeom>
              <a:avLst/>
              <a:gdLst/>
              <a:ahLst/>
              <a:cxnLst/>
              <a:rect l="l" t="t" r="r" b="b"/>
              <a:pathLst>
                <a:path w="3337" h="7237" extrusionOk="0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813125" y="3974325"/>
              <a:ext cx="182675" cy="108850"/>
            </a:xfrm>
            <a:custGeom>
              <a:avLst/>
              <a:gdLst/>
              <a:ahLst/>
              <a:cxnLst/>
              <a:rect l="l" t="t" r="r" b="b"/>
              <a:pathLst>
                <a:path w="7307" h="4354" extrusionOk="0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707225" y="4068575"/>
              <a:ext cx="67575" cy="185900"/>
            </a:xfrm>
            <a:custGeom>
              <a:avLst/>
              <a:gdLst/>
              <a:ahLst/>
              <a:cxnLst/>
              <a:rect l="l" t="t" r="r" b="b"/>
              <a:pathLst>
                <a:path w="2703" h="7436" extrusionOk="0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773950" y="4085875"/>
              <a:ext cx="153450" cy="150675"/>
            </a:xfrm>
            <a:custGeom>
              <a:avLst/>
              <a:gdLst/>
              <a:ahLst/>
              <a:cxnLst/>
              <a:rect l="l" t="t" r="r" b="b"/>
              <a:pathLst>
                <a:path w="6138" h="6027" extrusionOk="0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740575" y="3617825"/>
              <a:ext cx="248550" cy="884100"/>
            </a:xfrm>
            <a:custGeom>
              <a:avLst/>
              <a:gdLst/>
              <a:ahLst/>
              <a:cxnLst/>
              <a:rect l="l" t="t" r="r" b="b"/>
              <a:pathLst>
                <a:path w="9942" h="35364" extrusionOk="0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766425" y="4310000"/>
              <a:ext cx="48400" cy="103625"/>
            </a:xfrm>
            <a:custGeom>
              <a:avLst/>
              <a:gdLst/>
              <a:ahLst/>
              <a:cxnLst/>
              <a:rect l="l" t="t" r="r" b="b"/>
              <a:pathLst>
                <a:path w="1936" h="4145" extrusionOk="0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818275" y="4313300"/>
              <a:ext cx="104125" cy="80025"/>
            </a:xfrm>
            <a:custGeom>
              <a:avLst/>
              <a:gdLst/>
              <a:ahLst/>
              <a:cxnLst/>
              <a:rect l="l" t="t" r="r" b="b"/>
              <a:pathLst>
                <a:path w="4165" h="3201" extrusionOk="0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832325" y="4239450"/>
              <a:ext cx="167625" cy="77450"/>
            </a:xfrm>
            <a:custGeom>
              <a:avLst/>
              <a:gdLst/>
              <a:ahLst/>
              <a:cxnLst/>
              <a:rect l="l" t="t" r="r" b="b"/>
              <a:pathLst>
                <a:path w="6705" h="3098" extrusionOk="0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866500" y="4150700"/>
              <a:ext cx="129300" cy="82425"/>
            </a:xfrm>
            <a:custGeom>
              <a:avLst/>
              <a:gdLst/>
              <a:ahLst/>
              <a:cxnLst/>
              <a:rect l="l" t="t" r="r" b="b"/>
              <a:pathLst>
                <a:path w="5172" h="3297" extrusionOk="0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1783100" y="4238250"/>
              <a:ext cx="40900" cy="84475"/>
            </a:xfrm>
            <a:custGeom>
              <a:avLst/>
              <a:gdLst/>
              <a:ahLst/>
              <a:cxnLst/>
              <a:rect l="l" t="t" r="r" b="b"/>
              <a:pathLst>
                <a:path w="1636" h="3379" extrusionOk="0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1787275" y="4198325"/>
              <a:ext cx="139300" cy="310775"/>
            </a:xfrm>
            <a:custGeom>
              <a:avLst/>
              <a:gdLst/>
              <a:ahLst/>
              <a:cxnLst/>
              <a:rect l="l" t="t" r="r" b="b"/>
              <a:pathLst>
                <a:path w="5572" h="12431" extrusionOk="0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442875" y="856325"/>
              <a:ext cx="761400" cy="1094700"/>
            </a:xfrm>
            <a:custGeom>
              <a:avLst/>
              <a:gdLst/>
              <a:ahLst/>
              <a:cxnLst/>
              <a:rect l="l" t="t" r="r" b="b"/>
              <a:pathLst>
                <a:path w="30456" h="43788" extrusionOk="0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416900" y="702750"/>
              <a:ext cx="267725" cy="644200"/>
            </a:xfrm>
            <a:custGeom>
              <a:avLst/>
              <a:gdLst/>
              <a:ahLst/>
              <a:cxnLst/>
              <a:rect l="l" t="t" r="r" b="b"/>
              <a:pathLst>
                <a:path w="10709" h="25768" extrusionOk="0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469425" y="733150"/>
              <a:ext cx="326925" cy="677950"/>
            </a:xfrm>
            <a:custGeom>
              <a:avLst/>
              <a:gdLst/>
              <a:ahLst/>
              <a:cxnLst/>
              <a:rect l="l" t="t" r="r" b="b"/>
              <a:pathLst>
                <a:path w="13077" h="27118" extrusionOk="0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28650" y="767450"/>
              <a:ext cx="267700" cy="644550"/>
            </a:xfrm>
            <a:custGeom>
              <a:avLst/>
              <a:gdLst/>
              <a:ahLst/>
              <a:cxnLst/>
              <a:rect l="l" t="t" r="r" b="b"/>
              <a:pathLst>
                <a:path w="10708" h="25782" extrusionOk="0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28650" y="766825"/>
              <a:ext cx="267700" cy="644650"/>
            </a:xfrm>
            <a:custGeom>
              <a:avLst/>
              <a:gdLst/>
              <a:ahLst/>
              <a:cxnLst/>
              <a:rect l="l" t="t" r="r" b="b"/>
              <a:pathLst>
                <a:path w="10708" h="25786" extrusionOk="0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582025" y="1229700"/>
              <a:ext cx="86750" cy="180100"/>
            </a:xfrm>
            <a:custGeom>
              <a:avLst/>
              <a:gdLst/>
              <a:ahLst/>
              <a:cxnLst/>
              <a:rect l="l" t="t" r="r" b="b"/>
              <a:pathLst>
                <a:path w="3470" h="7204" extrusionOk="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208175" y="4549525"/>
              <a:ext cx="942375" cy="572100"/>
            </a:xfrm>
            <a:custGeom>
              <a:avLst/>
              <a:gdLst/>
              <a:ahLst/>
              <a:cxnLst/>
              <a:rect l="l" t="t" r="r" b="b"/>
              <a:pathLst>
                <a:path w="37695" h="22884" extrusionOk="0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41525" y="4617075"/>
              <a:ext cx="155975" cy="269400"/>
            </a:xfrm>
            <a:custGeom>
              <a:avLst/>
              <a:gdLst/>
              <a:ahLst/>
              <a:cxnLst/>
              <a:rect l="l" t="t" r="r" b="b"/>
              <a:pathLst>
                <a:path w="6239" h="10776" extrusionOk="0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481700" y="4657725"/>
              <a:ext cx="393650" cy="131175"/>
            </a:xfrm>
            <a:custGeom>
              <a:avLst/>
              <a:gdLst/>
              <a:ahLst/>
              <a:cxnLst/>
              <a:rect l="l" t="t" r="r" b="b"/>
              <a:pathLst>
                <a:path w="15746" h="5247" extrusionOk="0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4237375" y="4510350"/>
              <a:ext cx="883150" cy="513725"/>
            </a:xfrm>
            <a:custGeom>
              <a:avLst/>
              <a:gdLst/>
              <a:ahLst/>
              <a:cxnLst/>
              <a:rect l="l" t="t" r="r" b="b"/>
              <a:pathLst>
                <a:path w="35326" h="20549" extrusionOk="0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593575" y="4865600"/>
              <a:ext cx="687175" cy="419475"/>
            </a:xfrm>
            <a:custGeom>
              <a:avLst/>
              <a:gdLst/>
              <a:ahLst/>
              <a:cxnLst/>
              <a:rect l="l" t="t" r="r" b="b"/>
              <a:pathLst>
                <a:path w="27487" h="16779" extrusionOk="0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633600" y="4891450"/>
              <a:ext cx="130125" cy="188475"/>
            </a:xfrm>
            <a:custGeom>
              <a:avLst/>
              <a:gdLst/>
              <a:ahLst/>
              <a:cxnLst/>
              <a:rect l="l" t="t" r="r" b="b"/>
              <a:pathLst>
                <a:path w="5205" h="7539" extrusionOk="0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793725" y="4941850"/>
              <a:ext cx="281050" cy="103900"/>
            </a:xfrm>
            <a:custGeom>
              <a:avLst/>
              <a:gdLst/>
              <a:ahLst/>
              <a:cxnLst/>
              <a:rect l="l" t="t" r="r" b="b"/>
              <a:pathLst>
                <a:path w="11242" h="4156" extrusionOk="0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28600" y="4837250"/>
              <a:ext cx="617950" cy="361100"/>
            </a:xfrm>
            <a:custGeom>
              <a:avLst/>
              <a:gdLst/>
              <a:ahLst/>
              <a:cxnLst/>
              <a:rect l="l" t="t" r="r" b="b"/>
              <a:pathLst>
                <a:path w="24718" h="14444" extrusionOk="0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30875" y="603250"/>
              <a:ext cx="306925" cy="432250"/>
            </a:xfrm>
            <a:custGeom>
              <a:avLst/>
              <a:gdLst/>
              <a:ahLst/>
              <a:cxnLst/>
              <a:rect l="l" t="t" r="r" b="b"/>
              <a:pathLst>
                <a:path w="12277" h="17290" extrusionOk="0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946450" y="435925"/>
              <a:ext cx="436150" cy="609450"/>
            </a:xfrm>
            <a:custGeom>
              <a:avLst/>
              <a:gdLst/>
              <a:ahLst/>
              <a:cxnLst/>
              <a:rect l="l" t="t" r="r" b="b"/>
              <a:pathLst>
                <a:path w="17446" h="24378" extrusionOk="0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069025" y="3327825"/>
              <a:ext cx="1342650" cy="1427500"/>
            </a:xfrm>
            <a:custGeom>
              <a:avLst/>
              <a:gdLst/>
              <a:ahLst/>
              <a:cxnLst/>
              <a:rect l="l" t="t" r="r" b="b"/>
              <a:pathLst>
                <a:path w="53706" h="57100" extrusionOk="0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069025" y="3721450"/>
              <a:ext cx="201850" cy="858950"/>
            </a:xfrm>
            <a:custGeom>
              <a:avLst/>
              <a:gdLst/>
              <a:ahLst/>
              <a:cxnLst/>
              <a:rect l="l" t="t" r="r" b="b"/>
              <a:pathLst>
                <a:path w="8074" h="34358" extrusionOk="0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126575" y="3424550"/>
              <a:ext cx="1310125" cy="1264075"/>
            </a:xfrm>
            <a:custGeom>
              <a:avLst/>
              <a:gdLst/>
              <a:ahLst/>
              <a:cxnLst/>
              <a:rect l="l" t="t" r="r" b="b"/>
              <a:pathLst>
                <a:path w="52405" h="50563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126575" y="3424550"/>
              <a:ext cx="987400" cy="1089975"/>
            </a:xfrm>
            <a:custGeom>
              <a:avLst/>
              <a:gdLst/>
              <a:ahLst/>
              <a:cxnLst/>
              <a:rect l="l" t="t" r="r" b="b"/>
              <a:pathLst>
                <a:path w="39496" h="43599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144200" y="407050"/>
              <a:ext cx="2962975" cy="4333100"/>
            </a:xfrm>
            <a:custGeom>
              <a:avLst/>
              <a:gdLst/>
              <a:ahLst/>
              <a:cxnLst/>
              <a:rect l="l" t="t" r="r" b="b"/>
              <a:pathLst>
                <a:path w="118519" h="173324" extrusionOk="0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255950" y="478475"/>
              <a:ext cx="2851225" cy="4254525"/>
            </a:xfrm>
            <a:custGeom>
              <a:avLst/>
              <a:gdLst/>
              <a:ahLst/>
              <a:cxnLst/>
              <a:rect l="l" t="t" r="r" b="b"/>
              <a:pathLst>
                <a:path w="114049" h="170181" extrusionOk="0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256775" y="2840800"/>
              <a:ext cx="2850400" cy="1892200"/>
            </a:xfrm>
            <a:custGeom>
              <a:avLst/>
              <a:gdLst/>
              <a:ahLst/>
              <a:cxnLst/>
              <a:rect l="l" t="t" r="r" b="b"/>
              <a:pathLst>
                <a:path w="114016" h="75688" extrusionOk="0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336000" y="613475"/>
              <a:ext cx="2691950" cy="3709300"/>
            </a:xfrm>
            <a:custGeom>
              <a:avLst/>
              <a:gdLst/>
              <a:ahLst/>
              <a:cxnLst/>
              <a:rect l="l" t="t" r="r" b="b"/>
              <a:pathLst>
                <a:path w="107678" h="148372" extrusionOk="0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144200" y="2043575"/>
              <a:ext cx="172650" cy="2696875"/>
            </a:xfrm>
            <a:custGeom>
              <a:avLst/>
              <a:gdLst/>
              <a:ahLst/>
              <a:cxnLst/>
              <a:rect l="l" t="t" r="r" b="b"/>
              <a:pathLst>
                <a:path w="6906" h="107875" extrusionOk="0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626925" y="3715450"/>
              <a:ext cx="179325" cy="132100"/>
            </a:xfrm>
            <a:custGeom>
              <a:avLst/>
              <a:gdLst/>
              <a:ahLst/>
              <a:cxnLst/>
              <a:rect l="l" t="t" r="r" b="b"/>
              <a:pathLst>
                <a:path w="7173" h="5284" extrusionOk="0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421075" y="2523075"/>
              <a:ext cx="77575" cy="1696025"/>
            </a:xfrm>
            <a:custGeom>
              <a:avLst/>
              <a:gdLst/>
              <a:ahLst/>
              <a:cxnLst/>
              <a:rect l="l" t="t" r="r" b="b"/>
              <a:pathLst>
                <a:path w="3103" h="67841" extrusionOk="0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477775" y="937775"/>
              <a:ext cx="2497650" cy="3272375"/>
            </a:xfrm>
            <a:custGeom>
              <a:avLst/>
              <a:gdLst/>
              <a:ahLst/>
              <a:cxnLst/>
              <a:rect l="l" t="t" r="r" b="b"/>
              <a:pathLst>
                <a:path w="99906" h="130895" extrusionOk="0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471925" y="926100"/>
              <a:ext cx="2510150" cy="3289875"/>
            </a:xfrm>
            <a:custGeom>
              <a:avLst/>
              <a:gdLst/>
              <a:ahLst/>
              <a:cxnLst/>
              <a:rect l="l" t="t" r="r" b="b"/>
              <a:pathLst>
                <a:path w="100406" h="131595" extrusionOk="0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20225" y="728100"/>
              <a:ext cx="2562500" cy="1737150"/>
            </a:xfrm>
            <a:custGeom>
              <a:avLst/>
              <a:gdLst/>
              <a:ahLst/>
              <a:cxnLst/>
              <a:rect l="l" t="t" r="r" b="b"/>
              <a:pathLst>
                <a:path w="102500" h="69486" extrusionOk="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28575" y="728025"/>
              <a:ext cx="2552675" cy="1475675"/>
            </a:xfrm>
            <a:custGeom>
              <a:avLst/>
              <a:gdLst/>
              <a:ahLst/>
              <a:cxnLst/>
              <a:rect l="l" t="t" r="r" b="b"/>
              <a:pathLst>
                <a:path w="102107" h="59027" extrusionOk="0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420225" y="2173675"/>
              <a:ext cx="59250" cy="378625"/>
            </a:xfrm>
            <a:custGeom>
              <a:avLst/>
              <a:gdLst/>
              <a:ahLst/>
              <a:cxnLst/>
              <a:rect l="l" t="t" r="r" b="b"/>
              <a:pathLst>
                <a:path w="2370" h="15145" extrusionOk="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71100" y="761575"/>
              <a:ext cx="2510975" cy="1613925"/>
            </a:xfrm>
            <a:custGeom>
              <a:avLst/>
              <a:gdLst/>
              <a:ahLst/>
              <a:cxnLst/>
              <a:rect l="l" t="t" r="r" b="b"/>
              <a:pathLst>
                <a:path w="100439" h="64557" extrusionOk="0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882825" y="856450"/>
              <a:ext cx="41725" cy="53450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07775" y="899825"/>
              <a:ext cx="41725" cy="53425"/>
            </a:xfrm>
            <a:custGeom>
              <a:avLst/>
              <a:gdLst/>
              <a:ahLst/>
              <a:cxnLst/>
              <a:rect l="l" t="t" r="r" b="b"/>
              <a:pathLst>
                <a:path w="1669" h="2137" extrusionOk="0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732725" y="9425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71925" y="926100"/>
              <a:ext cx="2510150" cy="1626200"/>
            </a:xfrm>
            <a:custGeom>
              <a:avLst/>
              <a:gdLst/>
              <a:ahLst/>
              <a:cxnLst/>
              <a:rect l="l" t="t" r="r" b="b"/>
              <a:pathLst>
                <a:path w="100406" h="65048" extrusionOk="0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541150" y="2373500"/>
              <a:ext cx="58400" cy="72675"/>
            </a:xfrm>
            <a:custGeom>
              <a:avLst/>
              <a:gdLst/>
              <a:ahLst/>
              <a:cxnLst/>
              <a:rect l="l" t="t" r="r" b="b"/>
              <a:pathLst>
                <a:path w="2336" h="2907" extrusionOk="0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628725" y="2319775"/>
              <a:ext cx="58400" cy="73025"/>
            </a:xfrm>
            <a:custGeom>
              <a:avLst/>
              <a:gdLst/>
              <a:ahLst/>
              <a:cxnLst/>
              <a:rect l="l" t="t" r="r" b="b"/>
              <a:pathLst>
                <a:path w="2336" h="2921" extrusionOk="0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22125" y="2243050"/>
              <a:ext cx="52550" cy="105450"/>
            </a:xfrm>
            <a:custGeom>
              <a:avLst/>
              <a:gdLst/>
              <a:ahLst/>
              <a:cxnLst/>
              <a:rect l="l" t="t" r="r" b="b"/>
              <a:pathLst>
                <a:path w="2102" h="4218" extrusionOk="0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183275" y="1855750"/>
              <a:ext cx="48400" cy="95900"/>
            </a:xfrm>
            <a:custGeom>
              <a:avLst/>
              <a:gdLst/>
              <a:ahLst/>
              <a:cxnLst/>
              <a:rect l="l" t="t" r="r" b="b"/>
              <a:pathLst>
                <a:path w="1936" h="3836" extrusionOk="0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828850" y="1056800"/>
              <a:ext cx="1999800" cy="1248050"/>
            </a:xfrm>
            <a:custGeom>
              <a:avLst/>
              <a:gdLst/>
              <a:ahLst/>
              <a:cxnLst/>
              <a:rect l="l" t="t" r="r" b="b"/>
              <a:pathLst>
                <a:path w="79992" h="49922" extrusionOk="0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46900" y="1084550"/>
              <a:ext cx="71725" cy="98425"/>
            </a:xfrm>
            <a:custGeom>
              <a:avLst/>
              <a:gdLst/>
              <a:ahLst/>
              <a:cxnLst/>
              <a:rect l="l" t="t" r="r" b="b"/>
              <a:pathLst>
                <a:path w="2869" h="3937" extrusionOk="0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847800" y="990725"/>
              <a:ext cx="103475" cy="63000"/>
            </a:xfrm>
            <a:custGeom>
              <a:avLst/>
              <a:gdLst/>
              <a:ahLst/>
              <a:cxnLst/>
              <a:rect l="l" t="t" r="r" b="b"/>
              <a:pathLst>
                <a:path w="4139" h="2520" extrusionOk="0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849475" y="1035000"/>
              <a:ext cx="98425" cy="62925"/>
            </a:xfrm>
            <a:custGeom>
              <a:avLst/>
              <a:gdLst/>
              <a:ahLst/>
              <a:cxnLst/>
              <a:rect l="l" t="t" r="r" b="b"/>
              <a:pathLst>
                <a:path w="3937" h="2517" extrusionOk="0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847800" y="1079225"/>
              <a:ext cx="100100" cy="62900"/>
            </a:xfrm>
            <a:custGeom>
              <a:avLst/>
              <a:gdLst/>
              <a:ahLst/>
              <a:cxnLst/>
              <a:rect l="l" t="t" r="r" b="b"/>
              <a:pathLst>
                <a:path w="4004" h="2516" extrusionOk="0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773825" y="2230900"/>
              <a:ext cx="411150" cy="269975"/>
            </a:xfrm>
            <a:custGeom>
              <a:avLst/>
              <a:gdLst/>
              <a:ahLst/>
              <a:cxnLst/>
              <a:rect l="l" t="t" r="r" b="b"/>
              <a:pathLst>
                <a:path w="16446" h="10799" extrusionOk="0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605375" y="2485000"/>
              <a:ext cx="139275" cy="129775"/>
            </a:xfrm>
            <a:custGeom>
              <a:avLst/>
              <a:gdLst/>
              <a:ahLst/>
              <a:cxnLst/>
              <a:rect l="l" t="t" r="r" b="b"/>
              <a:pathLst>
                <a:path w="5571" h="5191" extrusionOk="0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64125" y="1514025"/>
              <a:ext cx="51725" cy="77575"/>
            </a:xfrm>
            <a:custGeom>
              <a:avLst/>
              <a:gdLst/>
              <a:ahLst/>
              <a:cxnLst/>
              <a:rect l="l" t="t" r="r" b="b"/>
              <a:pathLst>
                <a:path w="2069" h="3103" extrusionOk="0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25900" y="1428700"/>
              <a:ext cx="44225" cy="66000"/>
            </a:xfrm>
            <a:custGeom>
              <a:avLst/>
              <a:gdLst/>
              <a:ahLst/>
              <a:cxnLst/>
              <a:rect l="l" t="t" r="r" b="b"/>
              <a:pathLst>
                <a:path w="1769" h="2640" extrusionOk="0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540925" y="1483175"/>
              <a:ext cx="14200" cy="15175"/>
            </a:xfrm>
            <a:custGeom>
              <a:avLst/>
              <a:gdLst/>
              <a:ahLst/>
              <a:cxnLst/>
              <a:rect l="l" t="t" r="r" b="b"/>
              <a:pathLst>
                <a:path w="568" h="607" extrusionOk="0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831950" y="12398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831950" y="1261875"/>
              <a:ext cx="55075" cy="38175"/>
            </a:xfrm>
            <a:custGeom>
              <a:avLst/>
              <a:gdLst/>
              <a:ahLst/>
              <a:cxnLst/>
              <a:rect l="l" t="t" r="r" b="b"/>
              <a:pathLst>
                <a:path w="2203" h="1527" extrusionOk="0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831950" y="12840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673500" y="1316375"/>
              <a:ext cx="68425" cy="56750"/>
            </a:xfrm>
            <a:custGeom>
              <a:avLst/>
              <a:gdLst/>
              <a:ahLst/>
              <a:cxnLst/>
              <a:rect l="l" t="t" r="r" b="b"/>
              <a:pathLst>
                <a:path w="2737" h="2270" extrusionOk="0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673500" y="1318050"/>
              <a:ext cx="68425" cy="105100"/>
            </a:xfrm>
            <a:custGeom>
              <a:avLst/>
              <a:gdLst/>
              <a:ahLst/>
              <a:cxnLst/>
              <a:rect l="l" t="t" r="r" b="b"/>
              <a:pathLst>
                <a:path w="2737" h="4204" extrusionOk="0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513625" y="1376400"/>
              <a:ext cx="2425925" cy="1403550"/>
            </a:xfrm>
            <a:custGeom>
              <a:avLst/>
              <a:gdLst/>
              <a:ahLst/>
              <a:cxnLst/>
              <a:rect l="l" t="t" r="r" b="b"/>
              <a:pathLst>
                <a:path w="97037" h="56142" extrusionOk="0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607025" y="2785950"/>
              <a:ext cx="51725" cy="119725"/>
            </a:xfrm>
            <a:custGeom>
              <a:avLst/>
              <a:gdLst/>
              <a:ahLst/>
              <a:cxnLst/>
              <a:rect l="l" t="t" r="r" b="b"/>
              <a:pathLst>
                <a:path w="2069" h="4789" extrusionOk="0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670400" y="2743450"/>
              <a:ext cx="45900" cy="125525"/>
            </a:xfrm>
            <a:custGeom>
              <a:avLst/>
              <a:gdLst/>
              <a:ahLst/>
              <a:cxnLst/>
              <a:rect l="l" t="t" r="r" b="b"/>
              <a:pathLst>
                <a:path w="1836" h="5021" extrusionOk="0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727950" y="2715325"/>
              <a:ext cx="51725" cy="120300"/>
            </a:xfrm>
            <a:custGeom>
              <a:avLst/>
              <a:gdLst/>
              <a:ahLst/>
              <a:cxnLst/>
              <a:rect l="l" t="t" r="r" b="b"/>
              <a:pathLst>
                <a:path w="2069" h="4812" extrusionOk="0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87150" y="2679650"/>
              <a:ext cx="55900" cy="111975"/>
            </a:xfrm>
            <a:custGeom>
              <a:avLst/>
              <a:gdLst/>
              <a:ahLst/>
              <a:cxnLst/>
              <a:rect l="l" t="t" r="r" b="b"/>
              <a:pathLst>
                <a:path w="2236" h="4479" extrusionOk="0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854700" y="2642775"/>
              <a:ext cx="51750" cy="118825"/>
            </a:xfrm>
            <a:custGeom>
              <a:avLst/>
              <a:gdLst/>
              <a:ahLst/>
              <a:cxnLst/>
              <a:rect l="l" t="t" r="r" b="b"/>
              <a:pathLst>
                <a:path w="2070" h="4753" extrusionOk="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2912250" y="2600625"/>
              <a:ext cx="51725" cy="117425"/>
            </a:xfrm>
            <a:custGeom>
              <a:avLst/>
              <a:gdLst/>
              <a:ahLst/>
              <a:cxnLst/>
              <a:rect l="l" t="t" r="r" b="b"/>
              <a:pathLst>
                <a:path w="2069" h="4697" extrusionOk="0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023175" y="1493175"/>
              <a:ext cx="1864675" cy="1173375"/>
            </a:xfrm>
            <a:custGeom>
              <a:avLst/>
              <a:gdLst/>
              <a:ahLst/>
              <a:cxnLst/>
              <a:rect l="l" t="t" r="r" b="b"/>
              <a:pathLst>
                <a:path w="74587" h="46935" extrusionOk="0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670400" y="2313450"/>
              <a:ext cx="1211725" cy="705000"/>
            </a:xfrm>
            <a:custGeom>
              <a:avLst/>
              <a:gdLst/>
              <a:ahLst/>
              <a:cxnLst/>
              <a:rect l="l" t="t" r="r" b="b"/>
              <a:pathLst>
                <a:path w="48469" h="28200" extrusionOk="0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585350" y="2398175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585350" y="2482400"/>
              <a:ext cx="1299275" cy="754550"/>
            </a:xfrm>
            <a:custGeom>
              <a:avLst/>
              <a:gdLst/>
              <a:ahLst/>
              <a:cxnLst/>
              <a:rect l="l" t="t" r="r" b="b"/>
              <a:pathLst>
                <a:path w="51971" h="30182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587850" y="2566900"/>
              <a:ext cx="1296900" cy="754275"/>
            </a:xfrm>
            <a:custGeom>
              <a:avLst/>
              <a:gdLst/>
              <a:ahLst/>
              <a:cxnLst/>
              <a:rect l="l" t="t" r="r" b="b"/>
              <a:pathLst>
                <a:path w="51876" h="30171" extrusionOk="0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587850" y="2650900"/>
              <a:ext cx="1297550" cy="754500"/>
            </a:xfrm>
            <a:custGeom>
              <a:avLst/>
              <a:gdLst/>
              <a:ahLst/>
              <a:cxnLst/>
              <a:rect l="l" t="t" r="r" b="b"/>
              <a:pathLst>
                <a:path w="51902" h="30180" extrusionOk="0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587850" y="2735675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587850" y="2819900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670400" y="2988875"/>
              <a:ext cx="1214350" cy="705900"/>
            </a:xfrm>
            <a:custGeom>
              <a:avLst/>
              <a:gdLst/>
              <a:ahLst/>
              <a:cxnLst/>
              <a:rect l="l" t="t" r="r" b="b"/>
              <a:pathLst>
                <a:path w="48574" h="28236" extrusionOk="0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85350" y="3073650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587850" y="3157875"/>
              <a:ext cx="1296775" cy="754550"/>
            </a:xfrm>
            <a:custGeom>
              <a:avLst/>
              <a:gdLst/>
              <a:ahLst/>
              <a:cxnLst/>
              <a:rect l="l" t="t" r="r" b="b"/>
              <a:pathLst>
                <a:path w="51871" h="30182" extrusionOk="0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585350" y="3242150"/>
              <a:ext cx="1300050" cy="754500"/>
            </a:xfrm>
            <a:custGeom>
              <a:avLst/>
              <a:gdLst/>
              <a:ahLst/>
              <a:cxnLst/>
              <a:rect l="l" t="t" r="r" b="b"/>
              <a:pathLst>
                <a:path w="52002" h="30180" extrusionOk="0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992200" y="1730850"/>
              <a:ext cx="889825" cy="1446050"/>
            </a:xfrm>
            <a:custGeom>
              <a:avLst/>
              <a:gdLst/>
              <a:ahLst/>
              <a:cxnLst/>
              <a:rect l="l" t="t" r="r" b="b"/>
              <a:pathLst>
                <a:path w="35593" h="57842" extrusionOk="0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029725" y="1754050"/>
              <a:ext cx="852300" cy="1421675"/>
            </a:xfrm>
            <a:custGeom>
              <a:avLst/>
              <a:gdLst/>
              <a:ahLst/>
              <a:cxnLst/>
              <a:rect l="l" t="t" r="r" b="b"/>
              <a:pathLst>
                <a:path w="34092" h="56867" extrusionOk="0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026375" y="1751625"/>
              <a:ext cx="857300" cy="1426125"/>
            </a:xfrm>
            <a:custGeom>
              <a:avLst/>
              <a:gdLst/>
              <a:ahLst/>
              <a:cxnLst/>
              <a:rect l="l" t="t" r="r" b="b"/>
              <a:pathLst>
                <a:path w="34292" h="57045" extrusionOk="0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991350" y="2220375"/>
              <a:ext cx="48400" cy="956650"/>
            </a:xfrm>
            <a:custGeom>
              <a:avLst/>
              <a:gdLst/>
              <a:ahLst/>
              <a:cxnLst/>
              <a:rect l="l" t="t" r="r" b="b"/>
              <a:pathLst>
                <a:path w="1936" h="38266" extrusionOk="0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658500" y="2153650"/>
              <a:ext cx="128450" cy="572100"/>
            </a:xfrm>
            <a:custGeom>
              <a:avLst/>
              <a:gdLst/>
              <a:ahLst/>
              <a:cxnLst/>
              <a:rect l="l" t="t" r="r" b="b"/>
              <a:pathLst>
                <a:path w="5138" h="22884" extrusionOk="0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372450" y="2391325"/>
              <a:ext cx="172650" cy="473700"/>
            </a:xfrm>
            <a:custGeom>
              <a:avLst/>
              <a:gdLst/>
              <a:ahLst/>
              <a:cxnLst/>
              <a:rect l="l" t="t" r="r" b="b"/>
              <a:pathLst>
                <a:path w="6906" h="18948" extrusionOk="0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130625" y="2594800"/>
              <a:ext cx="173475" cy="409475"/>
            </a:xfrm>
            <a:custGeom>
              <a:avLst/>
              <a:gdLst/>
              <a:ahLst/>
              <a:cxnLst/>
              <a:rect l="l" t="t" r="r" b="b"/>
              <a:pathLst>
                <a:path w="6939" h="16379" extrusionOk="0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119775" y="1929325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120799" y="1929578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131450" y="1936000"/>
              <a:ext cx="644650" cy="551250"/>
            </a:xfrm>
            <a:custGeom>
              <a:avLst/>
              <a:gdLst/>
              <a:ahLst/>
              <a:cxnLst/>
              <a:rect l="l" t="t" r="r" b="b"/>
              <a:pathLst>
                <a:path w="25786" h="22050" extrusionOk="0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34550" y="2706350"/>
              <a:ext cx="1100825" cy="2302700"/>
            </a:xfrm>
            <a:custGeom>
              <a:avLst/>
              <a:gdLst/>
              <a:ahLst/>
              <a:cxnLst/>
              <a:rect l="l" t="t" r="r" b="b"/>
              <a:pathLst>
                <a:path w="44033" h="92108" extrusionOk="0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76250" y="2794950"/>
              <a:ext cx="1151675" cy="2268125"/>
            </a:xfrm>
            <a:custGeom>
              <a:avLst/>
              <a:gdLst/>
              <a:ahLst/>
              <a:cxnLst/>
              <a:rect l="l" t="t" r="r" b="b"/>
              <a:pathLst>
                <a:path w="46067" h="90725" extrusionOk="0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76250" y="3440400"/>
              <a:ext cx="75900" cy="1622850"/>
            </a:xfrm>
            <a:custGeom>
              <a:avLst/>
              <a:gdLst/>
              <a:ahLst/>
              <a:cxnLst/>
              <a:rect l="l" t="t" r="r" b="b"/>
              <a:pathLst>
                <a:path w="3036" h="64914" extrusionOk="0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732125" y="2841650"/>
              <a:ext cx="1089975" cy="2216600"/>
            </a:xfrm>
            <a:custGeom>
              <a:avLst/>
              <a:gdLst/>
              <a:ahLst/>
              <a:cxnLst/>
              <a:rect l="l" t="t" r="r" b="b"/>
              <a:pathLst>
                <a:path w="43599" h="88664" extrusionOk="0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727125" y="2833300"/>
              <a:ext cx="1100800" cy="2229950"/>
            </a:xfrm>
            <a:custGeom>
              <a:avLst/>
              <a:gdLst/>
              <a:ahLst/>
              <a:cxnLst/>
              <a:rect l="l" t="t" r="r" b="b"/>
              <a:pathLst>
                <a:path w="44032" h="89198" extrusionOk="0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677075" y="2731325"/>
              <a:ext cx="1151700" cy="737450"/>
            </a:xfrm>
            <a:custGeom>
              <a:avLst/>
              <a:gdLst/>
              <a:ahLst/>
              <a:cxnLst/>
              <a:rect l="l" t="t" r="r" b="b"/>
              <a:pathLst>
                <a:path w="46068" h="29498" extrusionOk="0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652775" y="2861050"/>
              <a:ext cx="31725" cy="40825"/>
            </a:xfrm>
            <a:custGeom>
              <a:avLst/>
              <a:gdLst/>
              <a:ahLst/>
              <a:cxnLst/>
              <a:rect l="l" t="t" r="r" b="b"/>
              <a:pathLst>
                <a:path w="1269" h="1633" extrusionOk="0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708650" y="2828675"/>
              <a:ext cx="31725" cy="41125"/>
            </a:xfrm>
            <a:custGeom>
              <a:avLst/>
              <a:gdLst/>
              <a:ahLst/>
              <a:cxnLst/>
              <a:rect l="l" t="t" r="r" b="b"/>
              <a:pathLst>
                <a:path w="1269" h="1645" extrusionOk="0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763700" y="2797000"/>
              <a:ext cx="32550" cy="40950"/>
            </a:xfrm>
            <a:custGeom>
              <a:avLst/>
              <a:gdLst/>
              <a:ahLst/>
              <a:cxnLst/>
              <a:rect l="l" t="t" r="r" b="b"/>
              <a:pathLst>
                <a:path w="1302" h="1638" extrusionOk="0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313375" y="3642050"/>
              <a:ext cx="434925" cy="253700"/>
            </a:xfrm>
            <a:custGeom>
              <a:avLst/>
              <a:gdLst/>
              <a:ahLst/>
              <a:cxnLst/>
              <a:rect l="l" t="t" r="r" b="b"/>
              <a:pathLst>
                <a:path w="17397" h="10148" extrusionOk="0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311700" y="3698100"/>
              <a:ext cx="434500" cy="253525"/>
            </a:xfrm>
            <a:custGeom>
              <a:avLst/>
              <a:gdLst/>
              <a:ahLst/>
              <a:cxnLst/>
              <a:rect l="l" t="t" r="r" b="b"/>
              <a:pathLst>
                <a:path w="17380" h="10141" extrusionOk="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13375" y="3753300"/>
              <a:ext cx="435125" cy="254200"/>
            </a:xfrm>
            <a:custGeom>
              <a:avLst/>
              <a:gdLst/>
              <a:ahLst/>
              <a:cxnLst/>
              <a:rect l="l" t="t" r="r" b="b"/>
              <a:pathLst>
                <a:path w="17405" h="10168" extrusionOk="0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13375" y="3808900"/>
              <a:ext cx="435000" cy="254475"/>
            </a:xfrm>
            <a:custGeom>
              <a:avLst/>
              <a:gdLst/>
              <a:ahLst/>
              <a:cxnLst/>
              <a:rect l="l" t="t" r="r" b="b"/>
              <a:pathLst>
                <a:path w="17400" h="10179" extrusionOk="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819675" y="3586300"/>
              <a:ext cx="433675" cy="254425"/>
            </a:xfrm>
            <a:custGeom>
              <a:avLst/>
              <a:gdLst/>
              <a:ahLst/>
              <a:cxnLst/>
              <a:rect l="l" t="t" r="r" b="b"/>
              <a:pathLst>
                <a:path w="17347" h="10177" extrusionOk="0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18025" y="3642050"/>
              <a:ext cx="436725" cy="253700"/>
            </a:xfrm>
            <a:custGeom>
              <a:avLst/>
              <a:gdLst/>
              <a:ahLst/>
              <a:cxnLst/>
              <a:rect l="l" t="t" r="r" b="b"/>
              <a:pathLst>
                <a:path w="17469" h="10148" extrusionOk="0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819675" y="3698100"/>
              <a:ext cx="432850" cy="253525"/>
            </a:xfrm>
            <a:custGeom>
              <a:avLst/>
              <a:gdLst/>
              <a:ahLst/>
              <a:cxnLst/>
              <a:rect l="l" t="t" r="r" b="b"/>
              <a:pathLst>
                <a:path w="17314" h="10141" extrusionOk="0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819675" y="3753100"/>
              <a:ext cx="433675" cy="253575"/>
            </a:xfrm>
            <a:custGeom>
              <a:avLst/>
              <a:gdLst/>
              <a:ahLst/>
              <a:cxnLst/>
              <a:rect l="l" t="t" r="r" b="b"/>
              <a:pathLst>
                <a:path w="17347" h="10143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819675" y="3416900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819675" y="3472100"/>
              <a:ext cx="433675" cy="254375"/>
            </a:xfrm>
            <a:custGeom>
              <a:avLst/>
              <a:gdLst/>
              <a:ahLst/>
              <a:cxnLst/>
              <a:rect l="l" t="t" r="r" b="b"/>
              <a:pathLst>
                <a:path w="17347" h="10175" extrusionOk="0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819675" y="3527300"/>
              <a:ext cx="433675" cy="254200"/>
            </a:xfrm>
            <a:custGeom>
              <a:avLst/>
              <a:gdLst/>
              <a:ahLst/>
              <a:cxnLst/>
              <a:rect l="l" t="t" r="r" b="b"/>
              <a:pathLst>
                <a:path w="17347" h="10168" extrusionOk="0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818025" y="3808325"/>
              <a:ext cx="435325" cy="254225"/>
            </a:xfrm>
            <a:custGeom>
              <a:avLst/>
              <a:gdLst/>
              <a:ahLst/>
              <a:cxnLst/>
              <a:rect l="l" t="t" r="r" b="b"/>
              <a:pathLst>
                <a:path w="17413" h="10169" extrusionOk="0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818025" y="3864200"/>
              <a:ext cx="436900" cy="254225"/>
            </a:xfrm>
            <a:custGeom>
              <a:avLst/>
              <a:gdLst/>
              <a:ahLst/>
              <a:cxnLst/>
              <a:rect l="l" t="t" r="r" b="b"/>
              <a:pathLst>
                <a:path w="17476" h="10169" extrusionOk="0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819675" y="3921425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819675" y="3976600"/>
              <a:ext cx="433675" cy="254400"/>
            </a:xfrm>
            <a:custGeom>
              <a:avLst/>
              <a:gdLst/>
              <a:ahLst/>
              <a:cxnLst/>
              <a:rect l="l" t="t" r="r" b="b"/>
              <a:pathLst>
                <a:path w="17347" h="10176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818025" y="4032500"/>
              <a:ext cx="435325" cy="254375"/>
            </a:xfrm>
            <a:custGeom>
              <a:avLst/>
              <a:gdLst/>
              <a:ahLst/>
              <a:cxnLst/>
              <a:rect l="l" t="t" r="r" b="b"/>
              <a:pathLst>
                <a:path w="17413" h="10175" extrusionOk="0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819675" y="4091025"/>
              <a:ext cx="433675" cy="254225"/>
            </a:xfrm>
            <a:custGeom>
              <a:avLst/>
              <a:gdLst/>
              <a:ahLst/>
              <a:cxnLst/>
              <a:rect l="l" t="t" r="r" b="b"/>
              <a:pathLst>
                <a:path w="17347" h="10169" extrusionOk="0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823850" y="3483150"/>
              <a:ext cx="42550" cy="98225"/>
            </a:xfrm>
            <a:custGeom>
              <a:avLst/>
              <a:gdLst/>
              <a:ahLst/>
              <a:cxnLst/>
              <a:rect l="l" t="t" r="r" b="b"/>
              <a:pathLst>
                <a:path w="1702" h="3929" extrusionOk="0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875550" y="3448125"/>
              <a:ext cx="38400" cy="103225"/>
            </a:xfrm>
            <a:custGeom>
              <a:avLst/>
              <a:gdLst/>
              <a:ahLst/>
              <a:cxnLst/>
              <a:rect l="l" t="t" r="r" b="b"/>
              <a:pathLst>
                <a:path w="1536" h="4129" extrusionOk="0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923925" y="3425350"/>
              <a:ext cx="43400" cy="98475"/>
            </a:xfrm>
            <a:custGeom>
              <a:avLst/>
              <a:gdLst/>
              <a:ahLst/>
              <a:cxnLst/>
              <a:rect l="l" t="t" r="r" b="b"/>
              <a:pathLst>
                <a:path w="1736" h="3939" extrusionOk="0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973125" y="3395375"/>
              <a:ext cx="45050" cy="91750"/>
            </a:xfrm>
            <a:custGeom>
              <a:avLst/>
              <a:gdLst/>
              <a:ahLst/>
              <a:cxnLst/>
              <a:rect l="l" t="t" r="r" b="b"/>
              <a:pathLst>
                <a:path w="1802" h="3670" extrusionOk="0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3028175" y="3365300"/>
              <a:ext cx="42550" cy="98275"/>
            </a:xfrm>
            <a:custGeom>
              <a:avLst/>
              <a:gdLst/>
              <a:ahLst/>
              <a:cxnLst/>
              <a:rect l="l" t="t" r="r" b="b"/>
              <a:pathLst>
                <a:path w="1702" h="3931" extrusionOk="0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3075700" y="3330325"/>
              <a:ext cx="42550" cy="96750"/>
            </a:xfrm>
            <a:custGeom>
              <a:avLst/>
              <a:gdLst/>
              <a:ahLst/>
              <a:cxnLst/>
              <a:rect l="l" t="t" r="r" b="b"/>
              <a:pathLst>
                <a:path w="1702" h="3870" extrusionOk="0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3167425" y="2959225"/>
              <a:ext cx="597125" cy="425325"/>
            </a:xfrm>
            <a:custGeom>
              <a:avLst/>
              <a:gdLst/>
              <a:ahLst/>
              <a:cxnLst/>
              <a:rect l="l" t="t" r="r" b="b"/>
              <a:pathLst>
                <a:path w="23885" h="17013" extrusionOk="0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346725" y="3311975"/>
              <a:ext cx="159300" cy="379475"/>
            </a:xfrm>
            <a:custGeom>
              <a:avLst/>
              <a:gdLst/>
              <a:ahLst/>
              <a:cxnLst/>
              <a:rect l="l" t="t" r="r" b="b"/>
              <a:pathLst>
                <a:path w="6372" h="15179" extrusionOk="0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02600" y="3482100"/>
              <a:ext cx="261875" cy="248550"/>
            </a:xfrm>
            <a:custGeom>
              <a:avLst/>
              <a:gdLst/>
              <a:ahLst/>
              <a:cxnLst/>
              <a:rect l="l" t="t" r="r" b="b"/>
              <a:pathLst>
                <a:path w="10475" h="9942" extrusionOk="0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529350" y="3291125"/>
              <a:ext cx="150150" cy="204350"/>
            </a:xfrm>
            <a:custGeom>
              <a:avLst/>
              <a:gdLst/>
              <a:ahLst/>
              <a:cxnLst/>
              <a:rect l="l" t="t" r="r" b="b"/>
              <a:pathLst>
                <a:path w="6006" h="8174" extrusionOk="0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521850" y="3287925"/>
              <a:ext cx="70075" cy="186700"/>
            </a:xfrm>
            <a:custGeom>
              <a:avLst/>
              <a:gdLst/>
              <a:ahLst/>
              <a:cxnLst/>
              <a:rect l="l" t="t" r="r" b="b"/>
              <a:pathLst>
                <a:path w="2803" h="7468" extrusionOk="0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820525" y="3900725"/>
              <a:ext cx="915675" cy="1036600"/>
            </a:xfrm>
            <a:custGeom>
              <a:avLst/>
              <a:gdLst/>
              <a:ahLst/>
              <a:cxnLst/>
              <a:rect l="l" t="t" r="r" b="b"/>
              <a:pathLst>
                <a:path w="36627" h="41464" extrusionOk="0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823025" y="4231800"/>
              <a:ext cx="913175" cy="538750"/>
            </a:xfrm>
            <a:custGeom>
              <a:avLst/>
              <a:gdLst/>
              <a:ahLst/>
              <a:cxnLst/>
              <a:rect l="l" t="t" r="r" b="b"/>
              <a:pathLst>
                <a:path w="36527" h="21550" extrusionOk="0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23025" y="4066675"/>
              <a:ext cx="913175" cy="537925"/>
            </a:xfrm>
            <a:custGeom>
              <a:avLst/>
              <a:gdLst/>
              <a:ahLst/>
              <a:cxnLst/>
              <a:rect l="l" t="t" r="r" b="b"/>
              <a:pathLst>
                <a:path w="36527" h="21517" extrusionOk="0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3728675" y="3903225"/>
              <a:ext cx="7525" cy="507075"/>
            </a:xfrm>
            <a:custGeom>
              <a:avLst/>
              <a:gdLst/>
              <a:ahLst/>
              <a:cxnLst/>
              <a:rect l="l" t="t" r="r" b="b"/>
              <a:pathLst>
                <a:path w="301" h="20283" extrusionOk="0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3615250" y="3968275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501850" y="40341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88425" y="4099200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275000" y="4165100"/>
              <a:ext cx="7550" cy="507050"/>
            </a:xfrm>
            <a:custGeom>
              <a:avLst/>
              <a:gdLst/>
              <a:ahLst/>
              <a:cxnLst/>
              <a:rect l="l" t="t" r="r" b="b"/>
              <a:pathLst>
                <a:path w="302" h="20282" extrusionOk="0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161600" y="42309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047350" y="4296025"/>
              <a:ext cx="8350" cy="507875"/>
            </a:xfrm>
            <a:custGeom>
              <a:avLst/>
              <a:gdLst/>
              <a:ahLst/>
              <a:cxnLst/>
              <a:rect l="l" t="t" r="r" b="b"/>
              <a:pathLst>
                <a:path w="334" h="20315" extrusionOk="0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933925" y="4361900"/>
              <a:ext cx="8375" cy="507050"/>
            </a:xfrm>
            <a:custGeom>
              <a:avLst/>
              <a:gdLst/>
              <a:ahLst/>
              <a:cxnLst/>
              <a:rect l="l" t="t" r="r" b="b"/>
              <a:pathLst>
                <a:path w="335" h="20282" extrusionOk="0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0525" y="4160600"/>
              <a:ext cx="901500" cy="697500"/>
            </a:xfrm>
            <a:custGeom>
              <a:avLst/>
              <a:gdLst/>
              <a:ahLst/>
              <a:cxnLst/>
              <a:rect l="l" t="t" r="r" b="b"/>
              <a:pathLst>
                <a:path w="36060" h="27900" extrusionOk="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462875" y="2453025"/>
              <a:ext cx="54250" cy="836800"/>
            </a:xfrm>
            <a:custGeom>
              <a:avLst/>
              <a:gdLst/>
              <a:ahLst/>
              <a:cxnLst/>
              <a:rect l="l" t="t" r="r" b="b"/>
              <a:pathLst>
                <a:path w="2170" h="33472" extrusionOk="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489575" y="2250375"/>
              <a:ext cx="506225" cy="1039575"/>
            </a:xfrm>
            <a:custGeom>
              <a:avLst/>
              <a:gdLst/>
              <a:ahLst/>
              <a:cxnLst/>
              <a:rect l="l" t="t" r="r" b="b"/>
              <a:pathLst>
                <a:path w="20249" h="41583" extrusionOk="0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489575" y="2249550"/>
              <a:ext cx="506225" cy="1040775"/>
            </a:xfrm>
            <a:custGeom>
              <a:avLst/>
              <a:gdLst/>
              <a:ahLst/>
              <a:cxnLst/>
              <a:rect l="l" t="t" r="r" b="b"/>
              <a:pathLst>
                <a:path w="20249" h="41631" extrusionOk="0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535425" y="2322950"/>
              <a:ext cx="427850" cy="610450"/>
            </a:xfrm>
            <a:custGeom>
              <a:avLst/>
              <a:gdLst/>
              <a:ahLst/>
              <a:cxnLst/>
              <a:rect l="l" t="t" r="r" b="b"/>
              <a:pathLst>
                <a:path w="17114" h="24418" extrusionOk="0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863175" y="2250375"/>
              <a:ext cx="132625" cy="146925"/>
            </a:xfrm>
            <a:custGeom>
              <a:avLst/>
              <a:gdLst/>
              <a:ahLst/>
              <a:cxnLst/>
              <a:rect l="l" t="t" r="r" b="b"/>
              <a:pathLst>
                <a:path w="5305" h="5877" extrusionOk="0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668875" y="2732400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668875" y="2733841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47250" y="2813500"/>
              <a:ext cx="196825" cy="211625"/>
            </a:xfrm>
            <a:custGeom>
              <a:avLst/>
              <a:gdLst/>
              <a:ahLst/>
              <a:cxnLst/>
              <a:rect l="l" t="t" r="r" b="b"/>
              <a:pathLst>
                <a:path w="7873" h="8465" extrusionOk="0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87150" y="2504825"/>
              <a:ext cx="325250" cy="301825"/>
            </a:xfrm>
            <a:custGeom>
              <a:avLst/>
              <a:gdLst/>
              <a:ahLst/>
              <a:cxnLst/>
              <a:rect l="l" t="t" r="r" b="b"/>
              <a:pathLst>
                <a:path w="13010" h="12073" extrusionOk="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714725" y="2576675"/>
              <a:ext cx="61750" cy="89650"/>
            </a:xfrm>
            <a:custGeom>
              <a:avLst/>
              <a:gdLst/>
              <a:ahLst/>
              <a:cxnLst/>
              <a:rect l="l" t="t" r="r" b="b"/>
              <a:pathLst>
                <a:path w="2470" h="3586" extrusionOk="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704725" y="2623150"/>
              <a:ext cx="82575" cy="85925"/>
            </a:xfrm>
            <a:custGeom>
              <a:avLst/>
              <a:gdLst/>
              <a:ahLst/>
              <a:cxnLst/>
              <a:rect l="l" t="t" r="r" b="b"/>
              <a:pathLst>
                <a:path w="3303" h="3437" extrusionOk="0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253925" y="2370475"/>
              <a:ext cx="822275" cy="2105450"/>
            </a:xfrm>
            <a:custGeom>
              <a:avLst/>
              <a:gdLst/>
              <a:ahLst/>
              <a:cxnLst/>
              <a:rect l="l" t="t" r="r" b="b"/>
              <a:pathLst>
                <a:path w="32891" h="84218" extrusionOk="0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160525" y="4175100"/>
              <a:ext cx="425325" cy="174925"/>
            </a:xfrm>
            <a:custGeom>
              <a:avLst/>
              <a:gdLst/>
              <a:ahLst/>
              <a:cxnLst/>
              <a:rect l="l" t="t" r="r" b="b"/>
              <a:pathLst>
                <a:path w="17013" h="6997" extrusionOk="0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5155525" y="4035000"/>
              <a:ext cx="431150" cy="297725"/>
            </a:xfrm>
            <a:custGeom>
              <a:avLst/>
              <a:gdLst/>
              <a:ahLst/>
              <a:cxnLst/>
              <a:rect l="l" t="t" r="r" b="b"/>
              <a:pathLst>
                <a:path w="17246" h="11909" extrusionOk="0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153025" y="4220975"/>
              <a:ext cx="197650" cy="111750"/>
            </a:xfrm>
            <a:custGeom>
              <a:avLst/>
              <a:gdLst/>
              <a:ahLst/>
              <a:cxnLst/>
              <a:rect l="l" t="t" r="r" b="b"/>
              <a:pathLst>
                <a:path w="7906" h="4470" extrusionOk="0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81450" y="4183300"/>
              <a:ext cx="87575" cy="40200"/>
            </a:xfrm>
            <a:custGeom>
              <a:avLst/>
              <a:gdLst/>
              <a:ahLst/>
              <a:cxnLst/>
              <a:rect l="l" t="t" r="r" b="b"/>
              <a:pathLst>
                <a:path w="3503" h="1608" extrusionOk="0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319800" y="4160775"/>
              <a:ext cx="89250" cy="40200"/>
            </a:xfrm>
            <a:custGeom>
              <a:avLst/>
              <a:gdLst/>
              <a:ahLst/>
              <a:cxnLst/>
              <a:rect l="l" t="t" r="r" b="b"/>
              <a:pathLst>
                <a:path w="3570" h="1608" extrusionOk="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55650" y="4135025"/>
              <a:ext cx="89275" cy="40925"/>
            </a:xfrm>
            <a:custGeom>
              <a:avLst/>
              <a:gdLst/>
              <a:ahLst/>
              <a:cxnLst/>
              <a:rect l="l" t="t" r="r" b="b"/>
              <a:pathLst>
                <a:path w="3571" h="1637" extrusionOk="0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384850" y="4108750"/>
              <a:ext cx="96750" cy="41350"/>
            </a:xfrm>
            <a:custGeom>
              <a:avLst/>
              <a:gdLst/>
              <a:ahLst/>
              <a:cxnLst/>
              <a:rect l="l" t="t" r="r" b="b"/>
              <a:pathLst>
                <a:path w="3870" h="1654" extrusionOk="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934400" y="4436125"/>
              <a:ext cx="185175" cy="168275"/>
            </a:xfrm>
            <a:custGeom>
              <a:avLst/>
              <a:gdLst/>
              <a:ahLst/>
              <a:cxnLst/>
              <a:rect l="l" t="t" r="r" b="b"/>
              <a:pathLst>
                <a:path w="7407" h="6731" extrusionOk="0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918575" y="4170100"/>
              <a:ext cx="200150" cy="416325"/>
            </a:xfrm>
            <a:custGeom>
              <a:avLst/>
              <a:gdLst/>
              <a:ahLst/>
              <a:cxnLst/>
              <a:rect l="l" t="t" r="r" b="b"/>
              <a:pathLst>
                <a:path w="8006" h="16653" extrusionOk="0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934400" y="4439675"/>
              <a:ext cx="181825" cy="149825"/>
            </a:xfrm>
            <a:custGeom>
              <a:avLst/>
              <a:gdLst/>
              <a:ahLst/>
              <a:cxnLst/>
              <a:rect l="l" t="t" r="r" b="b"/>
              <a:pathLst>
                <a:path w="7273" h="5993" extrusionOk="0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954425" y="4394100"/>
              <a:ext cx="122600" cy="22850"/>
            </a:xfrm>
            <a:custGeom>
              <a:avLst/>
              <a:gdLst/>
              <a:ahLst/>
              <a:cxnLst/>
              <a:rect l="l" t="t" r="r" b="b"/>
              <a:pathLst>
                <a:path w="4904" h="914" extrusionOk="0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951100" y="4348100"/>
              <a:ext cx="123425" cy="25000"/>
            </a:xfrm>
            <a:custGeom>
              <a:avLst/>
              <a:gdLst/>
              <a:ahLst/>
              <a:cxnLst/>
              <a:rect l="l" t="t" r="r" b="b"/>
              <a:pathLst>
                <a:path w="4937" h="1000" extrusionOk="0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947750" y="4306075"/>
              <a:ext cx="124275" cy="26150"/>
            </a:xfrm>
            <a:custGeom>
              <a:avLst/>
              <a:gdLst/>
              <a:ahLst/>
              <a:cxnLst/>
              <a:rect l="l" t="t" r="r" b="b"/>
              <a:pathLst>
                <a:path w="4971" h="1046" extrusionOk="0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943575" y="4267125"/>
              <a:ext cx="125125" cy="26450"/>
            </a:xfrm>
            <a:custGeom>
              <a:avLst/>
              <a:gdLst/>
              <a:ahLst/>
              <a:cxnLst/>
              <a:rect l="l" t="t" r="r" b="b"/>
              <a:pathLst>
                <a:path w="5005" h="1058" extrusionOk="0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60675" y="2371300"/>
              <a:ext cx="716350" cy="1621300"/>
            </a:xfrm>
            <a:custGeom>
              <a:avLst/>
              <a:gdLst/>
              <a:ahLst/>
              <a:cxnLst/>
              <a:rect l="l" t="t" r="r" b="b"/>
              <a:pathLst>
                <a:path w="28654" h="64852" extrusionOk="0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67400" y="2416350"/>
              <a:ext cx="592950" cy="1560300"/>
            </a:xfrm>
            <a:custGeom>
              <a:avLst/>
              <a:gdLst/>
              <a:ahLst/>
              <a:cxnLst/>
              <a:rect l="l" t="t" r="r" b="b"/>
              <a:pathLst>
                <a:path w="23718" h="62412" extrusionOk="0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796925" y="1803150"/>
              <a:ext cx="734725" cy="566425"/>
            </a:xfrm>
            <a:custGeom>
              <a:avLst/>
              <a:gdLst/>
              <a:ahLst/>
              <a:cxnLst/>
              <a:rect l="l" t="t" r="r" b="b"/>
              <a:pathLst>
                <a:path w="29389" h="22657" extrusionOk="0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3925" y="2146150"/>
              <a:ext cx="42550" cy="120950"/>
            </a:xfrm>
            <a:custGeom>
              <a:avLst/>
              <a:gdLst/>
              <a:ahLst/>
              <a:cxnLst/>
              <a:rect l="l" t="t" r="r" b="b"/>
              <a:pathLst>
                <a:path w="1702" h="4838" extrusionOk="0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4984575" y="1893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83175" y="1865125"/>
              <a:ext cx="613800" cy="793400"/>
            </a:xfrm>
            <a:custGeom>
              <a:avLst/>
              <a:gdLst/>
              <a:ahLst/>
              <a:cxnLst/>
              <a:rect l="l" t="t" r="r" b="b"/>
              <a:pathLst>
                <a:path w="24552" h="31736" extrusionOk="0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434050" y="1290325"/>
              <a:ext cx="472025" cy="486525"/>
            </a:xfrm>
            <a:custGeom>
              <a:avLst/>
              <a:gdLst/>
              <a:ahLst/>
              <a:cxnLst/>
              <a:rect l="l" t="t" r="r" b="b"/>
              <a:pathLst>
                <a:path w="18881" h="19461" extrusionOk="0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90750" y="1436875"/>
              <a:ext cx="405325" cy="509000"/>
            </a:xfrm>
            <a:custGeom>
              <a:avLst/>
              <a:gdLst/>
              <a:ahLst/>
              <a:cxnLst/>
              <a:rect l="l" t="t" r="r" b="b"/>
              <a:pathLst>
                <a:path w="16213" h="20360" extrusionOk="0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604175" y="1691650"/>
              <a:ext cx="63400" cy="40575"/>
            </a:xfrm>
            <a:custGeom>
              <a:avLst/>
              <a:gdLst/>
              <a:ahLst/>
              <a:cxnLst/>
              <a:rect l="l" t="t" r="r" b="b"/>
              <a:pathLst>
                <a:path w="2536" h="1623" extrusionOk="0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25025" y="1704950"/>
              <a:ext cx="37550" cy="27175"/>
            </a:xfrm>
            <a:custGeom>
              <a:avLst/>
              <a:gdLst/>
              <a:ahLst/>
              <a:cxnLst/>
              <a:rect l="l" t="t" r="r" b="b"/>
              <a:pathLst>
                <a:path w="1502" h="1087" extrusionOk="0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16600" y="1517200"/>
              <a:ext cx="42575" cy="31875"/>
            </a:xfrm>
            <a:custGeom>
              <a:avLst/>
              <a:gdLst/>
              <a:ahLst/>
              <a:cxnLst/>
              <a:rect l="l" t="t" r="r" b="b"/>
              <a:pathLst>
                <a:path w="1703" h="1275" extrusionOk="0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657550" y="1523925"/>
              <a:ext cx="43375" cy="27650"/>
            </a:xfrm>
            <a:custGeom>
              <a:avLst/>
              <a:gdLst/>
              <a:ahLst/>
              <a:cxnLst/>
              <a:rect l="l" t="t" r="r" b="b"/>
              <a:pathLst>
                <a:path w="1735" h="1106" extrusionOk="0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528275" y="1569825"/>
              <a:ext cx="36725" cy="34525"/>
            </a:xfrm>
            <a:custGeom>
              <a:avLst/>
              <a:gdLst/>
              <a:ahLst/>
              <a:cxnLst/>
              <a:rect l="l" t="t" r="r" b="b"/>
              <a:pathLst>
                <a:path w="1469" h="1381" extrusionOk="0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655050" y="1572325"/>
              <a:ext cx="35875" cy="35200"/>
            </a:xfrm>
            <a:custGeom>
              <a:avLst/>
              <a:gdLst/>
              <a:ahLst/>
              <a:cxnLst/>
              <a:rect l="l" t="t" r="r" b="b"/>
              <a:pathLst>
                <a:path w="1435" h="1408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549975" y="156072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30850" y="1749200"/>
              <a:ext cx="145125" cy="82650"/>
            </a:xfrm>
            <a:custGeom>
              <a:avLst/>
              <a:gdLst/>
              <a:ahLst/>
              <a:cxnLst/>
              <a:rect l="l" t="t" r="r" b="b"/>
              <a:pathLst>
                <a:path w="5805" h="3306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967775" y="2569400"/>
              <a:ext cx="140950" cy="160750"/>
            </a:xfrm>
            <a:custGeom>
              <a:avLst/>
              <a:gdLst/>
              <a:ahLst/>
              <a:cxnLst/>
              <a:rect l="l" t="t" r="r" b="b"/>
              <a:pathLst>
                <a:path w="5638" h="6430" extrusionOk="0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852675" y="1895975"/>
              <a:ext cx="400325" cy="853450"/>
            </a:xfrm>
            <a:custGeom>
              <a:avLst/>
              <a:gdLst/>
              <a:ahLst/>
              <a:cxnLst/>
              <a:rect l="l" t="t" r="r" b="b"/>
              <a:pathLst>
                <a:path w="16013" h="34138" extrusionOk="0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349825" y="605875"/>
              <a:ext cx="661325" cy="607950"/>
            </a:xfrm>
            <a:custGeom>
              <a:avLst/>
              <a:gdLst/>
              <a:ahLst/>
              <a:cxnLst/>
              <a:rect l="l" t="t" r="r" b="b"/>
              <a:pathLst>
                <a:path w="26453" h="24318" extrusionOk="0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526625" y="732700"/>
              <a:ext cx="316900" cy="316850"/>
            </a:xfrm>
            <a:custGeom>
              <a:avLst/>
              <a:gdLst/>
              <a:ahLst/>
              <a:cxnLst/>
              <a:rect l="l" t="t" r="r" b="b"/>
              <a:pathLst>
                <a:path w="12676" h="12674" extrusionOk="0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448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6"/>
          <p:cNvSpPr txBox="1">
            <a:spLocks noGrp="1"/>
          </p:cNvSpPr>
          <p:nvPr>
            <p:ph type="subTitle" idx="1"/>
          </p:nvPr>
        </p:nvSpPr>
        <p:spPr>
          <a:xfrm>
            <a:off x="287867" y="131308"/>
            <a:ext cx="7658100" cy="3307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82600" indent="-342900" algn="l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NumPy là một thư viện Python được sử dụng để làm </a:t>
            </a:r>
            <a:b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</a:b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việc với mảng.</a:t>
            </a:r>
          </a:p>
          <a:p>
            <a:pPr marL="482600" indent="-342900" algn="l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Nó cũng có các chức năng để làm việc trong </a:t>
            </a:r>
            <a:b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</a:b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miền đại số tuyến tính, biến đổi phạm vi và ma </a:t>
            </a:r>
            <a:b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</a:b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trận.</a:t>
            </a:r>
            <a:endParaRPr lang="vi-VN" sz="2000">
              <a:solidFill>
                <a:srgbClr val="666666"/>
              </a:solidFill>
              <a:latin typeface="Barlow" panose="00000500000000000000" pitchFamily="2" charset="0"/>
            </a:endParaRPr>
          </a:p>
          <a:p>
            <a:pPr marL="482600" indent="-342900" algn="l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NumPy được tạo ra vào năm 2005 bởi Travis</a:t>
            </a:r>
            <a:b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</a:b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Oliphant. Nó là một dự án nguồn mở và bạn có</a:t>
            </a:r>
            <a:b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</a:b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thể sử dụng nó một cách tự do.</a:t>
            </a:r>
          </a:p>
          <a:p>
            <a:pPr marL="482600" indent="-342900" algn="l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NumPy là viết tắt của Numerical Python.</a:t>
            </a:r>
          </a:p>
          <a:p>
            <a:pPr marL="482600" indent="-342900" algn="l">
              <a:buClr>
                <a:srgbClr val="8D47FF"/>
              </a:buClr>
              <a:buSzPct val="120000"/>
              <a:buFont typeface="Arial" panose="020B0604020202020204" pitchFamily="34" charset="0"/>
              <a:buChar char="•"/>
            </a:pPr>
            <a:endParaRPr lang="vi-VN" sz="2000" b="0" i="0">
              <a:solidFill>
                <a:srgbClr val="666666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853" name="Google Shape;853;p46"/>
          <p:cNvSpPr txBox="1">
            <a:spLocks noGrp="1"/>
          </p:cNvSpPr>
          <p:nvPr>
            <p:ph type="title"/>
          </p:nvPr>
        </p:nvSpPr>
        <p:spPr>
          <a:xfrm>
            <a:off x="1457325" y="4160100"/>
            <a:ext cx="62292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NumPy là gì?</a:t>
            </a:r>
            <a:endParaRPr/>
          </a:p>
        </p:txBody>
      </p:sp>
      <p:grpSp>
        <p:nvGrpSpPr>
          <p:cNvPr id="855" name="Google Shape;855;p46"/>
          <p:cNvGrpSpPr/>
          <p:nvPr/>
        </p:nvGrpSpPr>
        <p:grpSpPr>
          <a:xfrm>
            <a:off x="7083275" y="3808735"/>
            <a:ext cx="216300" cy="965800"/>
            <a:chOff x="4664716" y="3950185"/>
            <a:chExt cx="216300" cy="965800"/>
          </a:xfrm>
        </p:grpSpPr>
        <p:sp>
          <p:nvSpPr>
            <p:cNvPr id="856" name="Google Shape;856;p4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ravis Oliphant - CEO of Continuum Analytics">
            <a:extLst>
              <a:ext uri="{FF2B5EF4-FFF2-40B4-BE49-F238E27FC236}">
                <a16:creationId xmlns:a16="http://schemas.microsoft.com/office/drawing/2014/main" id="{C218C8E8-D7B6-0473-385F-3A9FB0130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r="23531"/>
          <a:stretch/>
        </p:blipFill>
        <p:spPr bwMode="auto">
          <a:xfrm>
            <a:off x="6041218" y="340183"/>
            <a:ext cx="2685093" cy="2795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29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xfrm>
            <a:off x="1922451" y="1077699"/>
            <a:ext cx="5212899" cy="385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Trong Python, chúng tôi có các danh sách phục vụ mục đích của mảng, nhưng chúng xử lý chậm.</a:t>
            </a:r>
          </a:p>
          <a:p>
            <a:pPr algn="l"/>
            <a:endParaRPr lang="vi-VN" sz="1600">
              <a:solidFill>
                <a:srgbClr val="666666"/>
              </a:solidFill>
              <a:latin typeface="Barlow" panose="00000500000000000000" pitchFamily="2" charset="0"/>
            </a:endParaRPr>
          </a:p>
          <a:p>
            <a:pPr algn="l"/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 NumPy nhằm mục đích cung cấp một đối tượng mảng nhanh hơn tới 50 lần so với danh sách Python truyền thống. </a:t>
            </a:r>
          </a:p>
          <a:p>
            <a:pPr algn="l"/>
            <a:endParaRPr lang="vi-VN" sz="1600">
              <a:solidFill>
                <a:srgbClr val="666666"/>
              </a:solidFill>
              <a:latin typeface="Barlow" panose="00000500000000000000" pitchFamily="2" charset="0"/>
            </a:endParaRPr>
          </a:p>
          <a:p>
            <a:pPr algn="l"/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Đối tượng mảng trong NumPy được gọi </a:t>
            </a:r>
            <a:r>
              <a:rPr lang="vi-VN" sz="1600" b="0" i="0">
                <a:solidFill>
                  <a:srgbClr val="BA68C8"/>
                </a:solidFill>
                <a:effectLst/>
                <a:latin typeface="Barlow" panose="00000500000000000000" pitchFamily="2" charset="0"/>
              </a:rPr>
              <a:t>ndarray</a:t>
            </a:r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, nó cung cấp rất nhiều chức năng hỗ trợ giúp làm việc </a:t>
            </a:r>
            <a:r>
              <a:rPr lang="vi-VN" sz="1600" b="0" i="0">
                <a:solidFill>
                  <a:srgbClr val="BA68C8"/>
                </a:solidFill>
                <a:effectLst/>
                <a:latin typeface="Barlow" panose="00000500000000000000" pitchFamily="2" charset="0"/>
              </a:rPr>
              <a:t>ndarray</a:t>
            </a:r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 rất dễ dàng. </a:t>
            </a:r>
          </a:p>
          <a:p>
            <a:pPr algn="l"/>
            <a:endParaRPr lang="vi-VN" sz="1600">
              <a:solidFill>
                <a:srgbClr val="666666"/>
              </a:solidFill>
              <a:latin typeface="Barlow" panose="00000500000000000000" pitchFamily="2" charset="0"/>
            </a:endParaRPr>
          </a:p>
          <a:p>
            <a:pPr algn="l"/>
            <a:r>
              <a:rPr lang="vi-VN" sz="1600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Mảng được sử dụng rất thường xuyên trong khoa học dữ liệu, nơi mà tốc độ và tài nguyên là rất quan trọng.</a:t>
            </a:r>
          </a:p>
        </p:txBody>
      </p:sp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713225" y="302434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Tại sao nên sử dụng NumPy?</a:t>
            </a:r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7" name="Google Shape;2617;p72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2618" name="Google Shape;2618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72"/>
          <p:cNvGrpSpPr/>
          <p:nvPr/>
        </p:nvGrpSpPr>
        <p:grpSpPr>
          <a:xfrm>
            <a:off x="1632616" y="2213960"/>
            <a:ext cx="216300" cy="965800"/>
            <a:chOff x="4664716" y="3950185"/>
            <a:chExt cx="216300" cy="965800"/>
          </a:xfrm>
        </p:grpSpPr>
        <p:sp>
          <p:nvSpPr>
            <p:cNvPr id="2621" name="Google Shape;2621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8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3" grpId="0" build="p"/>
      <p:bldP spid="26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54"/>
          <p:cNvSpPr txBox="1">
            <a:spLocks noGrp="1"/>
          </p:cNvSpPr>
          <p:nvPr>
            <p:ph type="subTitle" idx="1"/>
          </p:nvPr>
        </p:nvSpPr>
        <p:spPr>
          <a:xfrm>
            <a:off x="1675775" y="1283743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NumPy được viết bằng ngôn ngữ nào?</a:t>
            </a:r>
            <a:endParaRPr/>
          </a:p>
        </p:txBody>
      </p:sp>
      <p:sp>
        <p:nvSpPr>
          <p:cNvPr id="1663" name="Google Shape;1663;p54"/>
          <p:cNvSpPr txBox="1">
            <a:spLocks noGrp="1"/>
          </p:cNvSpPr>
          <p:nvPr>
            <p:ph type="subTitle" idx="2"/>
          </p:nvPr>
        </p:nvSpPr>
        <p:spPr>
          <a:xfrm>
            <a:off x="1675775" y="1721456"/>
            <a:ext cx="5792400" cy="655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NumPy là một thư viện Python và được viết một phần bằng Python, nhưng hầu hết các phần yêu cầu tính toán nhanh được viết bằng C hoặc C++.</a:t>
            </a:r>
            <a:endParaRPr>
              <a:solidFill>
                <a:srgbClr val="666666"/>
              </a:solidFill>
              <a:latin typeface="Barlow" panose="00000500000000000000" pitchFamily="2" charset="0"/>
            </a:endParaRPr>
          </a:p>
        </p:txBody>
      </p:sp>
      <p:sp>
        <p:nvSpPr>
          <p:cNvPr id="1664" name="Google Shape;1664;p54"/>
          <p:cNvSpPr txBox="1">
            <a:spLocks noGrp="1"/>
          </p:cNvSpPr>
          <p:nvPr>
            <p:ph type="subTitle" idx="3"/>
          </p:nvPr>
        </p:nvSpPr>
        <p:spPr>
          <a:xfrm>
            <a:off x="1675800" y="2867241"/>
            <a:ext cx="57924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Cơ sở mã NumPy ở đâu?</a:t>
            </a:r>
            <a:endParaRPr/>
          </a:p>
        </p:txBody>
      </p:sp>
      <p:sp>
        <p:nvSpPr>
          <p:cNvPr id="1665" name="Google Shape;1665;p54"/>
          <p:cNvSpPr txBox="1">
            <a:spLocks noGrp="1"/>
          </p:cNvSpPr>
          <p:nvPr>
            <p:ph type="subTitle" idx="4"/>
          </p:nvPr>
        </p:nvSpPr>
        <p:spPr>
          <a:xfrm>
            <a:off x="1675800" y="3271086"/>
            <a:ext cx="5792400" cy="56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Mã nguồn cho NumPy được đặt tại kho lưu trữ github này: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>
                <a:solidFill>
                  <a:srgbClr val="666666"/>
                </a:solidFill>
                <a:effectLst/>
                <a:latin typeface="Barlow" panose="00000500000000000000" pitchFamily="2" charset="0"/>
              </a:rPr>
              <a:t> </a:t>
            </a:r>
            <a:r>
              <a:rPr lang="vi-VN" b="0" i="0">
                <a:solidFill>
                  <a:srgbClr val="666666"/>
                </a:solidFill>
                <a:effectLst/>
                <a:latin typeface="Barlow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https://github.com/numpy/numpy</a:t>
            </a:r>
            <a:endParaRPr lang="vi-VN">
              <a:solidFill>
                <a:srgbClr val="666666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Google Shape;1668;p54"/>
          <p:cNvSpPr/>
          <p:nvPr/>
        </p:nvSpPr>
        <p:spPr>
          <a:xfrm>
            <a:off x="-67675" y="1064964"/>
            <a:ext cx="1561800" cy="3174636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4"/>
          <p:cNvGrpSpPr/>
          <p:nvPr/>
        </p:nvGrpSpPr>
        <p:grpSpPr>
          <a:xfrm flipH="1">
            <a:off x="8013759" y="2185085"/>
            <a:ext cx="216300" cy="965800"/>
            <a:chOff x="4664716" y="3950185"/>
            <a:chExt cx="216300" cy="965800"/>
          </a:xfrm>
        </p:grpSpPr>
        <p:sp>
          <p:nvSpPr>
            <p:cNvPr id="1670" name="Google Shape;1670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4"/>
          <p:cNvGrpSpPr/>
          <p:nvPr/>
        </p:nvGrpSpPr>
        <p:grpSpPr>
          <a:xfrm>
            <a:off x="889309" y="1289729"/>
            <a:ext cx="426462" cy="418363"/>
            <a:chOff x="-1183550" y="3586525"/>
            <a:chExt cx="296175" cy="290550"/>
          </a:xfrm>
        </p:grpSpPr>
        <p:sp>
          <p:nvSpPr>
            <p:cNvPr id="1673" name="Google Shape;1673;p54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4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4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54"/>
          <p:cNvGrpSpPr/>
          <p:nvPr/>
        </p:nvGrpSpPr>
        <p:grpSpPr>
          <a:xfrm>
            <a:off x="849045" y="2794533"/>
            <a:ext cx="420775" cy="420775"/>
            <a:chOff x="-804700" y="3226500"/>
            <a:chExt cx="292225" cy="292225"/>
          </a:xfrm>
        </p:grpSpPr>
        <p:sp>
          <p:nvSpPr>
            <p:cNvPr id="1683" name="Google Shape;1683;p54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54"/>
          <p:cNvGrpSpPr/>
          <p:nvPr/>
        </p:nvGrpSpPr>
        <p:grpSpPr>
          <a:xfrm flipH="1">
            <a:off x="224096" y="3750385"/>
            <a:ext cx="216300" cy="965800"/>
            <a:chOff x="4664716" y="3950185"/>
            <a:chExt cx="216300" cy="965800"/>
          </a:xfrm>
        </p:grpSpPr>
        <p:sp>
          <p:nvSpPr>
            <p:cNvPr id="1695" name="Google Shape;1695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57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" grpId="0" build="p"/>
      <p:bldP spid="1663" grpId="0" build="p"/>
      <p:bldP spid="1664" grpId="0" build="p"/>
      <p:bldP spid="166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p8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Bắt đầu NumPy</a:t>
            </a:r>
            <a:endParaRPr/>
          </a:p>
        </p:txBody>
      </p:sp>
      <p:sp>
        <p:nvSpPr>
          <p:cNvPr id="3218" name="Google Shape;3218;p88"/>
          <p:cNvSpPr/>
          <p:nvPr/>
        </p:nvSpPr>
        <p:spPr>
          <a:xfrm>
            <a:off x="1" y="1534925"/>
            <a:ext cx="3787800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Cài đặt NumPy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19" name="Google Shape;3219;p88"/>
          <p:cNvSpPr/>
          <p:nvPr/>
        </p:nvSpPr>
        <p:spPr>
          <a:xfrm>
            <a:off x="1" y="2087825"/>
            <a:ext cx="3787800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Nhập NumPy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20" name="Google Shape;3220;p88"/>
          <p:cNvSpPr/>
          <p:nvPr/>
        </p:nvSpPr>
        <p:spPr>
          <a:xfrm>
            <a:off x="5625" y="2640725"/>
            <a:ext cx="3787800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Bí danh NumPy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21" name="Google Shape;3221;p88"/>
          <p:cNvSpPr/>
          <p:nvPr/>
        </p:nvSpPr>
        <p:spPr>
          <a:xfrm>
            <a:off x="5648" y="3193625"/>
            <a:ext cx="3787800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Kiểm tra phiên bản NumPy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" name="Google Shape;3218;p88">
            <a:extLst>
              <a:ext uri="{FF2B5EF4-FFF2-40B4-BE49-F238E27FC236}">
                <a16:creationId xmlns:a16="http://schemas.microsoft.com/office/drawing/2014/main" id="{33339CF0-2B77-CDA9-468D-BA5782FB3EC6}"/>
              </a:ext>
            </a:extLst>
          </p:cNvPr>
          <p:cNvSpPr/>
          <p:nvPr/>
        </p:nvSpPr>
        <p:spPr>
          <a:xfrm>
            <a:off x="3996267" y="1534925"/>
            <a:ext cx="4583668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FFFFFF"/>
                </a:solidFill>
                <a:effectLst/>
                <a:latin typeface="Share Tech Mono" panose="020B0604020202020204" charset="0"/>
              </a:rPr>
              <a:t>C:\Users\Your Name&gt;pip install numpy</a:t>
            </a:r>
            <a:endParaRPr b="1" i="1">
              <a:solidFill>
                <a:schemeClr val="accent3"/>
              </a:solidFill>
              <a:latin typeface="Share Tech Mono" panose="020B0604020202020204" charset="0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" name="Google Shape;3219;p88">
            <a:extLst>
              <a:ext uri="{FF2B5EF4-FFF2-40B4-BE49-F238E27FC236}">
                <a16:creationId xmlns:a16="http://schemas.microsoft.com/office/drawing/2014/main" id="{3EF371B2-EB2F-50FD-70AD-85EBC1139740}"/>
              </a:ext>
            </a:extLst>
          </p:cNvPr>
          <p:cNvSpPr/>
          <p:nvPr/>
        </p:nvSpPr>
        <p:spPr>
          <a:xfrm>
            <a:off x="3996267" y="2087825"/>
            <a:ext cx="4583668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import numpy	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4" name="Google Shape;3220;p88">
            <a:extLst>
              <a:ext uri="{FF2B5EF4-FFF2-40B4-BE49-F238E27FC236}">
                <a16:creationId xmlns:a16="http://schemas.microsoft.com/office/drawing/2014/main" id="{B27AF7D4-CBA7-3101-2B19-14A530FF3DDE}"/>
              </a:ext>
            </a:extLst>
          </p:cNvPr>
          <p:cNvSpPr/>
          <p:nvPr/>
        </p:nvSpPr>
        <p:spPr>
          <a:xfrm>
            <a:off x="4001891" y="2640725"/>
            <a:ext cx="4583668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import numpy as np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" name="Google Shape;3221;p88">
            <a:extLst>
              <a:ext uri="{FF2B5EF4-FFF2-40B4-BE49-F238E27FC236}">
                <a16:creationId xmlns:a16="http://schemas.microsoft.com/office/drawing/2014/main" id="{9EDEBE09-896C-7069-8161-A3523A1EAD75}"/>
              </a:ext>
            </a:extLst>
          </p:cNvPr>
          <p:cNvSpPr/>
          <p:nvPr/>
        </p:nvSpPr>
        <p:spPr>
          <a:xfrm>
            <a:off x="4001914" y="3193625"/>
            <a:ext cx="4583668" cy="476700"/>
          </a:xfrm>
          <a:prstGeom prst="rect">
            <a:avLst/>
          </a:prstGeom>
          <a:solidFill>
            <a:srgbClr val="8D4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print(numpy.__vertion__)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  <p:extLst>
      <p:ext uri="{BB962C8B-B14F-4D97-AF65-F5344CB8AC3E}">
        <p14:creationId xmlns:p14="http://schemas.microsoft.com/office/powerpoint/2010/main" val="2749897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" grpId="0"/>
      <p:bldP spid="3218" grpId="0" animBg="1"/>
      <p:bldP spid="3219" grpId="0" animBg="1"/>
      <p:bldP spid="3220" grpId="0" animBg="1"/>
      <p:bldP spid="3221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Nền tảng</a:t>
            </a:r>
            <a:br>
              <a:rPr lang="vi-VN"/>
            </a:br>
            <a:endParaRPr/>
          </a:p>
        </p:txBody>
      </p:sp>
      <p:sp>
        <p:nvSpPr>
          <p:cNvPr id="1898" name="Google Shape;1898;p64"/>
          <p:cNvSpPr txBox="1">
            <a:spLocks noGrp="1"/>
          </p:cNvSpPr>
          <p:nvPr>
            <p:ph type="title" idx="2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0" name="Google Shape;1900;p64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22TNT1TN</a:t>
            </a:r>
            <a:endParaRPr/>
          </a:p>
        </p:txBody>
      </p:sp>
      <p:sp>
        <p:nvSpPr>
          <p:cNvPr id="1901" name="Google Shape;1901;p64"/>
          <p:cNvSpPr txBox="1">
            <a:spLocks noGrp="1"/>
          </p:cNvSpPr>
          <p:nvPr>
            <p:ph type="title" idx="4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22120282</a:t>
            </a:r>
            <a:endParaRPr/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903" name="Google Shape;1903;p64"/>
            <p:cNvSpPr/>
            <p:nvPr/>
          </p:nvSpPr>
          <p:spPr>
            <a:xfrm>
              <a:off x="4944525" y="4025000"/>
              <a:ext cx="1346825" cy="778075"/>
            </a:xfrm>
            <a:custGeom>
              <a:avLst/>
              <a:gdLst/>
              <a:ahLst/>
              <a:cxnLst/>
              <a:rect l="l" t="t" r="r" b="b"/>
              <a:pathLst>
                <a:path w="53873" h="31123" extrusionOk="0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1349350" y="4099000"/>
              <a:ext cx="1597950" cy="882525"/>
            </a:xfrm>
            <a:custGeom>
              <a:avLst/>
              <a:gdLst/>
              <a:ahLst/>
              <a:cxnLst/>
              <a:rect l="l" t="t" r="r" b="b"/>
              <a:pathLst>
                <a:path w="63918" h="35301" extrusionOk="0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1327775" y="3055750"/>
              <a:ext cx="1474425" cy="848550"/>
            </a:xfrm>
            <a:custGeom>
              <a:avLst/>
              <a:gdLst/>
              <a:ahLst/>
              <a:cxnLst/>
              <a:rect l="l" t="t" r="r" b="b"/>
              <a:pathLst>
                <a:path w="58977" h="33942" extrusionOk="0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260725" y="4618950"/>
              <a:ext cx="751375" cy="430125"/>
            </a:xfrm>
            <a:custGeom>
              <a:avLst/>
              <a:gdLst/>
              <a:ahLst/>
              <a:cxnLst/>
              <a:rect l="l" t="t" r="r" b="b"/>
              <a:pathLst>
                <a:path w="30055" h="17205" extrusionOk="0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2629550" y="803725"/>
              <a:ext cx="412825" cy="413250"/>
            </a:xfrm>
            <a:custGeom>
              <a:avLst/>
              <a:gdLst/>
              <a:ahLst/>
              <a:cxnLst/>
              <a:rect l="l" t="t" r="r" b="b"/>
              <a:pathLst>
                <a:path w="16513" h="16530" extrusionOk="0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5765125" y="707825"/>
              <a:ext cx="412825" cy="410725"/>
            </a:xfrm>
            <a:custGeom>
              <a:avLst/>
              <a:gdLst/>
              <a:ahLst/>
              <a:cxnLst/>
              <a:rect l="l" t="t" r="r" b="b"/>
              <a:pathLst>
                <a:path w="16513" h="16429" extrusionOk="0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093225" y="620250"/>
              <a:ext cx="333575" cy="332575"/>
            </a:xfrm>
            <a:custGeom>
              <a:avLst/>
              <a:gdLst/>
              <a:ahLst/>
              <a:cxnLst/>
              <a:rect l="l" t="t" r="r" b="b"/>
              <a:pathLst>
                <a:path w="13343" h="13303" extrusionOk="0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5410700" y="614425"/>
              <a:ext cx="334425" cy="332550"/>
            </a:xfrm>
            <a:custGeom>
              <a:avLst/>
              <a:gdLst/>
              <a:ahLst/>
              <a:cxnLst/>
              <a:rect l="l" t="t" r="r" b="b"/>
              <a:pathLst>
                <a:path w="13377" h="13302" extrusionOk="0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552125" y="1907650"/>
              <a:ext cx="291050" cy="290225"/>
            </a:xfrm>
            <a:custGeom>
              <a:avLst/>
              <a:gdLst/>
              <a:ahLst/>
              <a:cxnLst/>
              <a:rect l="l" t="t" r="r" b="b"/>
              <a:pathLst>
                <a:path w="11642" h="11609" extrusionOk="0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377000" y="2255600"/>
              <a:ext cx="332750" cy="334225"/>
            </a:xfrm>
            <a:custGeom>
              <a:avLst/>
              <a:gdLst/>
              <a:ahLst/>
              <a:cxnLst/>
              <a:rect l="l" t="t" r="r" b="b"/>
              <a:pathLst>
                <a:path w="13310" h="13369" extrusionOk="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2120025" y="2473675"/>
              <a:ext cx="246850" cy="785175"/>
            </a:xfrm>
            <a:custGeom>
              <a:avLst/>
              <a:gdLst/>
              <a:ahLst/>
              <a:cxnLst/>
              <a:rect l="l" t="t" r="r" b="b"/>
              <a:pathLst>
                <a:path w="9874" h="31407" extrusionOk="0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2151325" y="2492375"/>
              <a:ext cx="215875" cy="765575"/>
            </a:xfrm>
            <a:custGeom>
              <a:avLst/>
              <a:gdLst/>
              <a:ahLst/>
              <a:cxnLst/>
              <a:rect l="l" t="t" r="r" b="b"/>
              <a:pathLst>
                <a:path w="8635" h="30623" extrusionOk="0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2180050" y="3101825"/>
              <a:ext cx="346125" cy="263550"/>
            </a:xfrm>
            <a:custGeom>
              <a:avLst/>
              <a:gdLst/>
              <a:ahLst/>
              <a:cxnLst/>
              <a:rect l="l" t="t" r="r" b="b"/>
              <a:pathLst>
                <a:path w="13845" h="10542" extrusionOk="0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180050" y="3119350"/>
              <a:ext cx="315250" cy="246025"/>
            </a:xfrm>
            <a:custGeom>
              <a:avLst/>
              <a:gdLst/>
              <a:ahLst/>
              <a:cxnLst/>
              <a:rect l="l" t="t" r="r" b="b"/>
              <a:pathLst>
                <a:path w="12610" h="9841" extrusionOk="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2305975" y="2491175"/>
              <a:ext cx="247700" cy="965300"/>
            </a:xfrm>
            <a:custGeom>
              <a:avLst/>
              <a:gdLst/>
              <a:ahLst/>
              <a:cxnLst/>
              <a:rect l="l" t="t" r="r" b="b"/>
              <a:pathLst>
                <a:path w="9908" h="38612" extrusionOk="0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2306825" y="2491400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2337675" y="2510425"/>
              <a:ext cx="216000" cy="945175"/>
            </a:xfrm>
            <a:custGeom>
              <a:avLst/>
              <a:gdLst/>
              <a:ahLst/>
              <a:cxnLst/>
              <a:rect l="l" t="t" r="r" b="b"/>
              <a:pathLst>
                <a:path w="8640" h="37807" extrusionOk="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2265125" y="2473675"/>
              <a:ext cx="135950" cy="95275"/>
            </a:xfrm>
            <a:custGeom>
              <a:avLst/>
              <a:gdLst/>
              <a:ahLst/>
              <a:cxnLst/>
              <a:rect l="l" t="t" r="r" b="b"/>
              <a:pathLst>
                <a:path w="5438" h="3811" extrusionOk="0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2237600" y="2428650"/>
              <a:ext cx="183500" cy="125725"/>
            </a:xfrm>
            <a:custGeom>
              <a:avLst/>
              <a:gdLst/>
              <a:ahLst/>
              <a:cxnLst/>
              <a:rect l="l" t="t" r="r" b="b"/>
              <a:pathLst>
                <a:path w="7340" h="5029" extrusionOk="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2237600" y="2449700"/>
              <a:ext cx="68400" cy="105100"/>
            </a:xfrm>
            <a:custGeom>
              <a:avLst/>
              <a:gdLst/>
              <a:ahLst/>
              <a:cxnLst/>
              <a:rect l="l" t="t" r="r" b="b"/>
              <a:pathLst>
                <a:path w="2736" h="4204" extrusionOk="0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2235925" y="2428650"/>
              <a:ext cx="186000" cy="105725"/>
            </a:xfrm>
            <a:custGeom>
              <a:avLst/>
              <a:gdLst/>
              <a:ahLst/>
              <a:cxnLst/>
              <a:rect l="l" t="t" r="r" b="b"/>
              <a:pathLst>
                <a:path w="7440" h="4229" extrusionOk="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1404500" y="2887300"/>
              <a:ext cx="246875" cy="784325"/>
            </a:xfrm>
            <a:custGeom>
              <a:avLst/>
              <a:gdLst/>
              <a:ahLst/>
              <a:cxnLst/>
              <a:rect l="l" t="t" r="r" b="b"/>
              <a:pathLst>
                <a:path w="9875" h="31373" extrusionOk="0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1435625" y="2905700"/>
              <a:ext cx="215525" cy="765200"/>
            </a:xfrm>
            <a:custGeom>
              <a:avLst/>
              <a:gdLst/>
              <a:ahLst/>
              <a:cxnLst/>
              <a:rect l="l" t="t" r="r" b="b"/>
              <a:pathLst>
                <a:path w="8621" h="30608" extrusionOk="0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1462875" y="3516300"/>
              <a:ext cx="346950" cy="263550"/>
            </a:xfrm>
            <a:custGeom>
              <a:avLst/>
              <a:gdLst/>
              <a:ahLst/>
              <a:cxnLst/>
              <a:rect l="l" t="t" r="r" b="b"/>
              <a:pathLst>
                <a:path w="13878" h="10542" extrusionOk="0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1462875" y="3533800"/>
              <a:ext cx="315250" cy="246050"/>
            </a:xfrm>
            <a:custGeom>
              <a:avLst/>
              <a:gdLst/>
              <a:ahLst/>
              <a:cxnLst/>
              <a:rect l="l" t="t" r="r" b="b"/>
              <a:pathLst>
                <a:path w="12610" h="9842" extrusionOk="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1590475" y="2904825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1590475" y="2904825"/>
              <a:ext cx="247700" cy="964450"/>
            </a:xfrm>
            <a:custGeom>
              <a:avLst/>
              <a:gdLst/>
              <a:ahLst/>
              <a:cxnLst/>
              <a:rect l="l" t="t" r="r" b="b"/>
              <a:pathLst>
                <a:path w="9908" h="38578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1622175" y="2923525"/>
              <a:ext cx="216000" cy="945400"/>
            </a:xfrm>
            <a:custGeom>
              <a:avLst/>
              <a:gdLst/>
              <a:ahLst/>
              <a:cxnLst/>
              <a:rect l="l" t="t" r="r" b="b"/>
              <a:pathLst>
                <a:path w="8640" h="37816" extrusionOk="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1549600" y="2887300"/>
              <a:ext cx="135975" cy="95125"/>
            </a:xfrm>
            <a:custGeom>
              <a:avLst/>
              <a:gdLst/>
              <a:ahLst/>
              <a:cxnLst/>
              <a:rect l="l" t="t" r="r" b="b"/>
              <a:pathLst>
                <a:path w="5439" h="3805" extrusionOk="0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522100" y="2842050"/>
              <a:ext cx="182650" cy="126575"/>
            </a:xfrm>
            <a:custGeom>
              <a:avLst/>
              <a:gdLst/>
              <a:ahLst/>
              <a:cxnLst/>
              <a:rect l="l" t="t" r="r" b="b"/>
              <a:pathLst>
                <a:path w="7306" h="5063" extrusionOk="0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1522100" y="2863325"/>
              <a:ext cx="67575" cy="105100"/>
            </a:xfrm>
            <a:custGeom>
              <a:avLst/>
              <a:gdLst/>
              <a:ahLst/>
              <a:cxnLst/>
              <a:rect l="l" t="t" r="r" b="b"/>
              <a:pathLst>
                <a:path w="2703" h="4204" extrusionOk="0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1520425" y="2842050"/>
              <a:ext cx="186000" cy="105950"/>
            </a:xfrm>
            <a:custGeom>
              <a:avLst/>
              <a:gdLst/>
              <a:ahLst/>
              <a:cxnLst/>
              <a:rect l="l" t="t" r="r" b="b"/>
              <a:pathLst>
                <a:path w="7440" h="4238" extrusionOk="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1558775" y="2507225"/>
              <a:ext cx="1011600" cy="835625"/>
            </a:xfrm>
            <a:custGeom>
              <a:avLst/>
              <a:gdLst/>
              <a:ahLst/>
              <a:cxnLst/>
              <a:rect l="l" t="t" r="r" b="b"/>
              <a:pathLst>
                <a:path w="40464" h="33425" extrusionOk="0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1542950" y="3055125"/>
              <a:ext cx="62550" cy="287725"/>
            </a:xfrm>
            <a:custGeom>
              <a:avLst/>
              <a:gdLst/>
              <a:ahLst/>
              <a:cxnLst/>
              <a:rect l="l" t="t" r="r" b="b"/>
              <a:pathLst>
                <a:path w="2502" h="11509" extrusionOk="0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558775" y="3012600"/>
              <a:ext cx="88425" cy="330250"/>
            </a:xfrm>
            <a:custGeom>
              <a:avLst/>
              <a:gdLst/>
              <a:ahLst/>
              <a:cxnLst/>
              <a:rect l="l" t="t" r="r" b="b"/>
              <a:pathLst>
                <a:path w="3537" h="13210" extrusionOk="0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2481950" y="2507225"/>
              <a:ext cx="88425" cy="329450"/>
            </a:xfrm>
            <a:custGeom>
              <a:avLst/>
              <a:gdLst/>
              <a:ahLst/>
              <a:cxnLst/>
              <a:rect l="l" t="t" r="r" b="b"/>
              <a:pathLst>
                <a:path w="3537" h="13178" extrusionOk="0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1672200" y="2919200"/>
              <a:ext cx="136800" cy="385300"/>
            </a:xfrm>
            <a:custGeom>
              <a:avLst/>
              <a:gdLst/>
              <a:ahLst/>
              <a:cxnLst/>
              <a:rect l="l" t="t" r="r" b="b"/>
              <a:pathLst>
                <a:path w="5472" h="15412" extrusionOk="0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1833975" y="2825800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1995775" y="2732400"/>
              <a:ext cx="137600" cy="384475"/>
            </a:xfrm>
            <a:custGeom>
              <a:avLst/>
              <a:gdLst/>
              <a:ahLst/>
              <a:cxnLst/>
              <a:rect l="l" t="t" r="r" b="b"/>
              <a:pathLst>
                <a:path w="5504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2157550" y="2639000"/>
              <a:ext cx="137625" cy="384475"/>
            </a:xfrm>
            <a:custGeom>
              <a:avLst/>
              <a:gdLst/>
              <a:ahLst/>
              <a:cxnLst/>
              <a:rect l="l" t="t" r="r" b="b"/>
              <a:pathLst>
                <a:path w="5505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320150" y="2544775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698050" y="2910025"/>
              <a:ext cx="110950" cy="64250"/>
            </a:xfrm>
            <a:custGeom>
              <a:avLst/>
              <a:gdLst/>
              <a:ahLst/>
              <a:cxnLst/>
              <a:rect l="l" t="t" r="r" b="b"/>
              <a:pathLst>
                <a:path w="4438" h="2570" extrusionOk="0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859825" y="2816625"/>
              <a:ext cx="111775" cy="64225"/>
            </a:xfrm>
            <a:custGeom>
              <a:avLst/>
              <a:gdLst/>
              <a:ahLst/>
              <a:cxnLst/>
              <a:rect l="l" t="t" r="r" b="b"/>
              <a:pathLst>
                <a:path w="4471" h="2569" extrusionOk="0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2021625" y="27232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2184225" y="2629825"/>
              <a:ext cx="110950" cy="64225"/>
            </a:xfrm>
            <a:custGeom>
              <a:avLst/>
              <a:gdLst/>
              <a:ahLst/>
              <a:cxnLst/>
              <a:rect l="l" t="t" r="r" b="b"/>
              <a:pathLst>
                <a:path w="4438" h="2569" extrusionOk="0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2346025" y="25364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542950" y="3003425"/>
              <a:ext cx="104250" cy="60900"/>
            </a:xfrm>
            <a:custGeom>
              <a:avLst/>
              <a:gdLst/>
              <a:ahLst/>
              <a:cxnLst/>
              <a:rect l="l" t="t" r="r" b="b"/>
              <a:pathLst>
                <a:path w="4170" h="2436" extrusionOk="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2064975" y="2559775"/>
              <a:ext cx="3966200" cy="2382575"/>
            </a:xfrm>
            <a:custGeom>
              <a:avLst/>
              <a:gdLst/>
              <a:ahLst/>
              <a:cxnLst/>
              <a:rect l="l" t="t" r="r" b="b"/>
              <a:pathLst>
                <a:path w="158648" h="95303" extrusionOk="0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2092500" y="2559775"/>
              <a:ext cx="3911150" cy="2248500"/>
            </a:xfrm>
            <a:custGeom>
              <a:avLst/>
              <a:gdLst/>
              <a:ahLst/>
              <a:cxnLst/>
              <a:rect l="l" t="t" r="r" b="b"/>
              <a:pathLst>
                <a:path w="156446" h="89940" extrusionOk="0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2064150" y="3886550"/>
              <a:ext cx="1576975" cy="1055875"/>
            </a:xfrm>
            <a:custGeom>
              <a:avLst/>
              <a:gdLst/>
              <a:ahLst/>
              <a:cxnLst/>
              <a:rect l="l" t="t" r="r" b="b"/>
              <a:pathLst>
                <a:path w="63079" h="42235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1975750" y="591250"/>
              <a:ext cx="2479300" cy="3309000"/>
            </a:xfrm>
            <a:custGeom>
              <a:avLst/>
              <a:gdLst/>
              <a:ahLst/>
              <a:cxnLst/>
              <a:rect l="l" t="t" r="r" b="b"/>
              <a:pathLst>
                <a:path w="99172" h="132360" extrusionOk="0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994925" y="591175"/>
              <a:ext cx="2460125" cy="1420725"/>
            </a:xfrm>
            <a:custGeom>
              <a:avLst/>
              <a:gdLst/>
              <a:ahLst/>
              <a:cxnLst/>
              <a:rect l="l" t="t" r="r" b="b"/>
              <a:pathLst>
                <a:path w="98405" h="56829" extrusionOk="0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976575" y="1960175"/>
              <a:ext cx="150975" cy="1940600"/>
            </a:xfrm>
            <a:custGeom>
              <a:avLst/>
              <a:gdLst/>
              <a:ahLst/>
              <a:cxnLst/>
              <a:rect l="l" t="t" r="r" b="b"/>
              <a:pathLst>
                <a:path w="6039" h="77624" extrusionOk="0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2123350" y="773450"/>
              <a:ext cx="2254975" cy="3004600"/>
            </a:xfrm>
            <a:custGeom>
              <a:avLst/>
              <a:gdLst/>
              <a:ahLst/>
              <a:cxnLst/>
              <a:rect l="l" t="t" r="r" b="b"/>
              <a:pathLst>
                <a:path w="90199" h="120184" extrusionOk="0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2123349" y="792675"/>
              <a:ext cx="2192425" cy="2929625"/>
            </a:xfrm>
            <a:custGeom>
              <a:avLst/>
              <a:gdLst/>
              <a:ahLst/>
              <a:cxnLst/>
              <a:rect l="l" t="t" r="r" b="b"/>
              <a:pathLst>
                <a:path w="87697" h="117185" extrusionOk="0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302650" y="2684650"/>
              <a:ext cx="2249125" cy="1292200"/>
            </a:xfrm>
            <a:custGeom>
              <a:avLst/>
              <a:gdLst/>
              <a:ahLst/>
              <a:cxnLst/>
              <a:rect l="l" t="t" r="r" b="b"/>
              <a:pathLst>
                <a:path w="89965" h="51688" extrusionOk="0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50" y="2804050"/>
              <a:ext cx="2709475" cy="1557025"/>
            </a:xfrm>
            <a:custGeom>
              <a:avLst/>
              <a:gdLst/>
              <a:ahLst/>
              <a:cxnLst/>
              <a:rect l="l" t="t" r="r" b="b"/>
              <a:pathLst>
                <a:path w="108379" h="62281" extrusionOk="0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561175" y="2848725"/>
              <a:ext cx="2597700" cy="1486925"/>
            </a:xfrm>
            <a:custGeom>
              <a:avLst/>
              <a:gdLst/>
              <a:ahLst/>
              <a:cxnLst/>
              <a:rect l="l" t="t" r="r" b="b"/>
              <a:pathLst>
                <a:path w="103908" h="59477" extrusionOk="0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896275" y="3638050"/>
              <a:ext cx="1074125" cy="620475"/>
            </a:xfrm>
            <a:custGeom>
              <a:avLst/>
              <a:gdLst/>
              <a:ahLst/>
              <a:cxnLst/>
              <a:rect l="l" t="t" r="r" b="b"/>
              <a:pathLst>
                <a:path w="42965" h="24819" extrusionOk="0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918800" y="3663900"/>
              <a:ext cx="1029100" cy="594625"/>
            </a:xfrm>
            <a:custGeom>
              <a:avLst/>
              <a:gdLst/>
              <a:ahLst/>
              <a:cxnLst/>
              <a:rect l="l" t="t" r="r" b="b"/>
              <a:pathLst>
                <a:path w="41164" h="23785" extrusionOk="0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983025" y="1690225"/>
              <a:ext cx="246025" cy="303825"/>
            </a:xfrm>
            <a:custGeom>
              <a:avLst/>
              <a:gdLst/>
              <a:ahLst/>
              <a:cxnLst/>
              <a:rect l="l" t="t" r="r" b="b"/>
              <a:pathLst>
                <a:path w="9841" h="12153" extrusionOk="0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723675" y="1973950"/>
              <a:ext cx="312950" cy="407300"/>
            </a:xfrm>
            <a:custGeom>
              <a:avLst/>
              <a:gdLst/>
              <a:ahLst/>
              <a:cxnLst/>
              <a:rect l="l" t="t" r="r" b="b"/>
              <a:pathLst>
                <a:path w="12518" h="16292" extrusionOk="0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493100" y="1704725"/>
              <a:ext cx="750525" cy="945150"/>
            </a:xfrm>
            <a:custGeom>
              <a:avLst/>
              <a:gdLst/>
              <a:ahLst/>
              <a:cxnLst/>
              <a:rect l="l" t="t" r="r" b="b"/>
              <a:pathLst>
                <a:path w="30021" h="37806" extrusionOk="0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2265125" y="1831750"/>
              <a:ext cx="569600" cy="1307625"/>
            </a:xfrm>
            <a:custGeom>
              <a:avLst/>
              <a:gdLst/>
              <a:ahLst/>
              <a:cxnLst/>
              <a:rect l="l" t="t" r="r" b="b"/>
              <a:pathLst>
                <a:path w="22784" h="52305" extrusionOk="0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2369550" y="1771650"/>
              <a:ext cx="1092700" cy="1392826"/>
            </a:xfrm>
            <a:custGeom>
              <a:avLst/>
              <a:gdLst/>
              <a:ahLst/>
              <a:cxnLst/>
              <a:rect l="l" t="t" r="r" b="b"/>
              <a:pathLst>
                <a:path w="43708" h="55713" extrusionOk="0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787750" y="700100"/>
              <a:ext cx="358625" cy="526700"/>
            </a:xfrm>
            <a:custGeom>
              <a:avLst/>
              <a:gdLst/>
              <a:ahLst/>
              <a:cxnLst/>
              <a:rect l="l" t="t" r="r" b="b"/>
              <a:pathLst>
                <a:path w="14345" h="21068" extrusionOk="0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5070450" y="870225"/>
              <a:ext cx="75925" cy="356075"/>
            </a:xfrm>
            <a:custGeom>
              <a:avLst/>
              <a:gdLst/>
              <a:ahLst/>
              <a:cxnLst/>
              <a:rect l="l" t="t" r="r" b="b"/>
              <a:pathLst>
                <a:path w="3037" h="14243" extrusionOk="0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788600" y="700100"/>
              <a:ext cx="351925" cy="204350"/>
            </a:xfrm>
            <a:custGeom>
              <a:avLst/>
              <a:gdLst/>
              <a:ahLst/>
              <a:cxnLst/>
              <a:rect l="l" t="t" r="r" b="b"/>
              <a:pathLst>
                <a:path w="14077" h="8174" extrusionOk="0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840300" y="857000"/>
              <a:ext cx="131775" cy="234250"/>
            </a:xfrm>
            <a:custGeom>
              <a:avLst/>
              <a:gdLst/>
              <a:ahLst/>
              <a:cxnLst/>
              <a:rect l="l" t="t" r="r" b="b"/>
              <a:pathLst>
                <a:path w="5271" h="9370" extrusionOk="0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984575" y="980000"/>
              <a:ext cx="39200" cy="154450"/>
            </a:xfrm>
            <a:custGeom>
              <a:avLst/>
              <a:gdLst/>
              <a:ahLst/>
              <a:cxnLst/>
              <a:rect l="l" t="t" r="r" b="b"/>
              <a:pathLst>
                <a:path w="1568" h="6178" extrusionOk="0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1561275" y="667350"/>
              <a:ext cx="860650" cy="1012900"/>
            </a:xfrm>
            <a:custGeom>
              <a:avLst/>
              <a:gdLst/>
              <a:ahLst/>
              <a:cxnLst/>
              <a:rect l="l" t="t" r="r" b="b"/>
              <a:pathLst>
                <a:path w="34426" h="40516" extrusionOk="0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2099175" y="1257175"/>
              <a:ext cx="350275" cy="253650"/>
            </a:xfrm>
            <a:custGeom>
              <a:avLst/>
              <a:gdLst/>
              <a:ahLst/>
              <a:cxnLst/>
              <a:rect l="l" t="t" r="r" b="b"/>
              <a:pathLst>
                <a:path w="14011" h="10146" extrusionOk="0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1757200" y="875625"/>
              <a:ext cx="465425" cy="640575"/>
            </a:xfrm>
            <a:custGeom>
              <a:avLst/>
              <a:gdLst/>
              <a:ahLst/>
              <a:cxnLst/>
              <a:rect l="l" t="t" r="r" b="b"/>
              <a:pathLst>
                <a:path w="18617" h="25623" extrusionOk="0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1961575" y="990650"/>
              <a:ext cx="71500" cy="267050"/>
            </a:xfrm>
            <a:custGeom>
              <a:avLst/>
              <a:gdLst/>
              <a:ahLst/>
              <a:cxnLst/>
              <a:rect l="l" t="t" r="r" b="b"/>
              <a:pathLst>
                <a:path w="2860" h="10682" extrusionOk="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1968250" y="1272925"/>
              <a:ext cx="57550" cy="84425"/>
            </a:xfrm>
            <a:custGeom>
              <a:avLst/>
              <a:gdLst/>
              <a:ahLst/>
              <a:cxnLst/>
              <a:rect l="l" t="t" r="r" b="b"/>
              <a:pathLst>
                <a:path w="2302" h="3377" extrusionOk="0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2246775" y="4429775"/>
              <a:ext cx="138450" cy="178275"/>
            </a:xfrm>
            <a:custGeom>
              <a:avLst/>
              <a:gdLst/>
              <a:ahLst/>
              <a:cxnLst/>
              <a:rect l="l" t="t" r="r" b="b"/>
              <a:pathLst>
                <a:path w="5538" h="7131" extrusionOk="0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1402000" y="4050850"/>
              <a:ext cx="179325" cy="151925"/>
            </a:xfrm>
            <a:custGeom>
              <a:avLst/>
              <a:gdLst/>
              <a:ahLst/>
              <a:cxnLst/>
              <a:rect l="l" t="t" r="r" b="b"/>
              <a:pathLst>
                <a:path w="7173" h="6077" extrusionOk="0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522925" y="4011800"/>
              <a:ext cx="1022425" cy="666825"/>
            </a:xfrm>
            <a:custGeom>
              <a:avLst/>
              <a:gdLst/>
              <a:ahLst/>
              <a:cxnLst/>
              <a:rect l="l" t="t" r="r" b="b"/>
              <a:pathLst>
                <a:path w="40897" h="26673" extrusionOk="0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2246775" y="4430350"/>
              <a:ext cx="298575" cy="248525"/>
            </a:xfrm>
            <a:custGeom>
              <a:avLst/>
              <a:gdLst/>
              <a:ahLst/>
              <a:cxnLst/>
              <a:rect l="l" t="t" r="r" b="b"/>
              <a:pathLst>
                <a:path w="11943" h="9941" extrusionOk="0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1902375" y="4230900"/>
              <a:ext cx="417800" cy="334700"/>
            </a:xfrm>
            <a:custGeom>
              <a:avLst/>
              <a:gdLst/>
              <a:ahLst/>
              <a:cxnLst/>
              <a:rect l="l" t="t" r="r" b="b"/>
              <a:pathLst>
                <a:path w="16712" h="13388" extrusionOk="0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1941550" y="4230900"/>
              <a:ext cx="378625" cy="187725"/>
            </a:xfrm>
            <a:custGeom>
              <a:avLst/>
              <a:gdLst/>
              <a:ahLst/>
              <a:cxnLst/>
              <a:rect l="l" t="t" r="r" b="b"/>
              <a:pathLst>
                <a:path w="15145" h="7509" extrusionOk="0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2467775" y="4579150"/>
              <a:ext cx="76750" cy="99225"/>
            </a:xfrm>
            <a:custGeom>
              <a:avLst/>
              <a:gdLst/>
              <a:ahLst/>
              <a:cxnLst/>
              <a:rect l="l" t="t" r="r" b="b"/>
              <a:pathLst>
                <a:path w="3070" h="3969" extrusionOk="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494450" y="4613675"/>
              <a:ext cx="452850" cy="271125"/>
            </a:xfrm>
            <a:custGeom>
              <a:avLst/>
              <a:gdLst/>
              <a:ahLst/>
              <a:cxnLst/>
              <a:rect l="l" t="t" r="r" b="b"/>
              <a:pathLst>
                <a:path w="18114" h="10845" extrusionOk="0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872225" y="4835575"/>
              <a:ext cx="75075" cy="49225"/>
            </a:xfrm>
            <a:custGeom>
              <a:avLst/>
              <a:gdLst/>
              <a:ahLst/>
              <a:cxnLst/>
              <a:rect l="l" t="t" r="r" b="b"/>
              <a:pathLst>
                <a:path w="3003" h="1969" extrusionOk="0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501950" y="4619575"/>
              <a:ext cx="432925" cy="255875"/>
            </a:xfrm>
            <a:custGeom>
              <a:avLst/>
              <a:gdLst/>
              <a:ahLst/>
              <a:cxnLst/>
              <a:rect l="l" t="t" r="r" b="b"/>
              <a:pathLst>
                <a:path w="17317" h="10235" extrusionOk="0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5320625" y="3881550"/>
              <a:ext cx="223525" cy="326625"/>
            </a:xfrm>
            <a:custGeom>
              <a:avLst/>
              <a:gdLst/>
              <a:ahLst/>
              <a:cxnLst/>
              <a:rect l="l" t="t" r="r" b="b"/>
              <a:pathLst>
                <a:path w="8941" h="13065" extrusionOk="0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5072125" y="4238475"/>
              <a:ext cx="484550" cy="211550"/>
            </a:xfrm>
            <a:custGeom>
              <a:avLst/>
              <a:gdLst/>
              <a:ahLst/>
              <a:cxnLst/>
              <a:rect l="l" t="t" r="r" b="b"/>
              <a:pathLst>
                <a:path w="19382" h="8462" extrusionOk="0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5056275" y="4085025"/>
              <a:ext cx="498725" cy="346125"/>
            </a:xfrm>
            <a:custGeom>
              <a:avLst/>
              <a:gdLst/>
              <a:ahLst/>
              <a:cxnLst/>
              <a:rect l="l" t="t" r="r" b="b"/>
              <a:pathLst>
                <a:path w="19949" h="13845" extrusionOk="0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5066300" y="4278500"/>
              <a:ext cx="341925" cy="154325"/>
            </a:xfrm>
            <a:custGeom>
              <a:avLst/>
              <a:gdLst/>
              <a:ahLst/>
              <a:cxnLst/>
              <a:rect l="l" t="t" r="r" b="b"/>
              <a:pathLst>
                <a:path w="13677" h="6173" extrusionOk="0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5219725" y="4085025"/>
              <a:ext cx="318600" cy="258600"/>
            </a:xfrm>
            <a:custGeom>
              <a:avLst/>
              <a:gdLst/>
              <a:ahLst/>
              <a:cxnLst/>
              <a:rect l="l" t="t" r="r" b="b"/>
              <a:pathLst>
                <a:path w="12744" h="10344" extrusionOk="0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5138850" y="4276400"/>
              <a:ext cx="125100" cy="59675"/>
            </a:xfrm>
            <a:custGeom>
              <a:avLst/>
              <a:gdLst/>
              <a:ahLst/>
              <a:cxnLst/>
              <a:rect l="l" t="t" r="r" b="b"/>
              <a:pathLst>
                <a:path w="5004" h="2387" extrusionOk="0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5179975" y="4249000"/>
              <a:ext cx="127350" cy="59550"/>
            </a:xfrm>
            <a:custGeom>
              <a:avLst/>
              <a:gdLst/>
              <a:ahLst/>
              <a:cxnLst/>
              <a:rect l="l" t="t" r="r" b="b"/>
              <a:pathLst>
                <a:path w="5094" h="2382" extrusionOk="0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5223550" y="4223025"/>
              <a:ext cx="127125" cy="59675"/>
            </a:xfrm>
            <a:custGeom>
              <a:avLst/>
              <a:gdLst/>
              <a:ahLst/>
              <a:cxnLst/>
              <a:rect l="l" t="t" r="r" b="b"/>
              <a:pathLst>
                <a:path w="5085" h="2387" extrusionOk="0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5265600" y="4193975"/>
              <a:ext cx="125100" cy="59525"/>
            </a:xfrm>
            <a:custGeom>
              <a:avLst/>
              <a:gdLst/>
              <a:ahLst/>
              <a:cxnLst/>
              <a:rect l="l" t="t" r="r" b="b"/>
              <a:pathLst>
                <a:path w="5004" h="2381" extrusionOk="0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5294225" y="4163900"/>
              <a:ext cx="134850" cy="60425"/>
            </a:xfrm>
            <a:custGeom>
              <a:avLst/>
              <a:gdLst/>
              <a:ahLst/>
              <a:cxnLst/>
              <a:rect l="l" t="t" r="r" b="b"/>
              <a:pathLst>
                <a:path w="5394" h="2417" extrusionOk="0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5821000" y="3916575"/>
              <a:ext cx="237700" cy="328975"/>
            </a:xfrm>
            <a:custGeom>
              <a:avLst/>
              <a:gdLst/>
              <a:ahLst/>
              <a:cxnLst/>
              <a:rect l="l" t="t" r="r" b="b"/>
              <a:pathLst>
                <a:path w="9508" h="13159" extrusionOk="0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5892725" y="4440275"/>
              <a:ext cx="238525" cy="212775"/>
            </a:xfrm>
            <a:custGeom>
              <a:avLst/>
              <a:gdLst/>
              <a:ahLst/>
              <a:cxnLst/>
              <a:rect l="l" t="t" r="r" b="b"/>
              <a:pathLst>
                <a:path w="9541" h="8511" extrusionOk="0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5856850" y="4134225"/>
              <a:ext cx="270225" cy="498375"/>
            </a:xfrm>
            <a:custGeom>
              <a:avLst/>
              <a:gdLst/>
              <a:ahLst/>
              <a:cxnLst/>
              <a:rect l="l" t="t" r="r" b="b"/>
              <a:pathLst>
                <a:path w="10809" h="19935" extrusionOk="0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5888550" y="4407775"/>
              <a:ext cx="238525" cy="224825"/>
            </a:xfrm>
            <a:custGeom>
              <a:avLst/>
              <a:gdLst/>
              <a:ahLst/>
              <a:cxnLst/>
              <a:rect l="l" t="t" r="r" b="b"/>
              <a:pathLst>
                <a:path w="9541" h="8993" extrusionOk="0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6041975" y="4134225"/>
              <a:ext cx="49775" cy="344125"/>
            </a:xfrm>
            <a:custGeom>
              <a:avLst/>
              <a:gdLst/>
              <a:ahLst/>
              <a:cxnLst/>
              <a:rect l="l" t="t" r="r" b="b"/>
              <a:pathLst>
                <a:path w="1991" h="13765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5860200" y="4171750"/>
              <a:ext cx="97850" cy="334175"/>
            </a:xfrm>
            <a:custGeom>
              <a:avLst/>
              <a:gdLst/>
              <a:ahLst/>
              <a:cxnLst/>
              <a:rect l="l" t="t" r="r" b="b"/>
              <a:pathLst>
                <a:path w="3914" h="13367" extrusionOk="0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5937750" y="4454375"/>
              <a:ext cx="137625" cy="38475"/>
            </a:xfrm>
            <a:custGeom>
              <a:avLst/>
              <a:gdLst/>
              <a:ahLst/>
              <a:cxnLst/>
              <a:rect l="l" t="t" r="r" b="b"/>
              <a:pathLst>
                <a:path w="5505" h="1539" extrusionOk="0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5921900" y="4400725"/>
              <a:ext cx="151800" cy="40725"/>
            </a:xfrm>
            <a:custGeom>
              <a:avLst/>
              <a:gdLst/>
              <a:ahLst/>
              <a:cxnLst/>
              <a:rect l="l" t="t" r="r" b="b"/>
              <a:pathLst>
                <a:path w="6072" h="1629" extrusionOk="0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5914400" y="4348675"/>
              <a:ext cx="151800" cy="41675"/>
            </a:xfrm>
            <a:custGeom>
              <a:avLst/>
              <a:gdLst/>
              <a:ahLst/>
              <a:cxnLst/>
              <a:rect l="l" t="t" r="r" b="b"/>
              <a:pathLst>
                <a:path w="6072" h="1667" extrusionOk="0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5905225" y="4301600"/>
              <a:ext cx="154300" cy="41475"/>
            </a:xfrm>
            <a:custGeom>
              <a:avLst/>
              <a:gdLst/>
              <a:ahLst/>
              <a:cxnLst/>
              <a:rect l="l" t="t" r="r" b="b"/>
              <a:pathLst>
                <a:path w="6172" h="1659" extrusionOk="0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5896875" y="4248725"/>
              <a:ext cx="155150" cy="43475"/>
            </a:xfrm>
            <a:custGeom>
              <a:avLst/>
              <a:gdLst/>
              <a:ahLst/>
              <a:cxnLst/>
              <a:rect l="l" t="t" r="r" b="b"/>
              <a:pathLst>
                <a:path w="6206" h="1739" extrusionOk="0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5279775" y="2468875"/>
              <a:ext cx="769750" cy="1606275"/>
            </a:xfrm>
            <a:custGeom>
              <a:avLst/>
              <a:gdLst/>
              <a:ahLst/>
              <a:cxnLst/>
              <a:rect l="l" t="t" r="r" b="b"/>
              <a:pathLst>
                <a:path w="30790" h="64251" extrusionOk="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5445725" y="2767425"/>
              <a:ext cx="191825" cy="602125"/>
            </a:xfrm>
            <a:custGeom>
              <a:avLst/>
              <a:gdLst/>
              <a:ahLst/>
              <a:cxnLst/>
              <a:rect l="l" t="t" r="r" b="b"/>
              <a:pathLst>
                <a:path w="7673" h="24085" extrusionOk="0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5821000" y="3980800"/>
              <a:ext cx="230175" cy="103950"/>
            </a:xfrm>
            <a:custGeom>
              <a:avLst/>
              <a:gdLst/>
              <a:ahLst/>
              <a:cxnLst/>
              <a:rect l="l" t="t" r="r" b="b"/>
              <a:pathLst>
                <a:path w="9207" h="4158" extrusionOk="0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5329800" y="3944100"/>
              <a:ext cx="218525" cy="90025"/>
            </a:xfrm>
            <a:custGeom>
              <a:avLst/>
              <a:gdLst/>
              <a:ahLst/>
              <a:cxnLst/>
              <a:rect l="l" t="t" r="r" b="b"/>
              <a:pathLst>
                <a:path w="8741" h="3601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5831000" y="3080975"/>
              <a:ext cx="173475" cy="345150"/>
            </a:xfrm>
            <a:custGeom>
              <a:avLst/>
              <a:gdLst/>
              <a:ahLst/>
              <a:cxnLst/>
              <a:rect l="l" t="t" r="r" b="b"/>
              <a:pathLst>
                <a:path w="6939" h="13806" extrusionOk="0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5854350" y="3173550"/>
              <a:ext cx="134300" cy="36200"/>
            </a:xfrm>
            <a:custGeom>
              <a:avLst/>
              <a:gdLst/>
              <a:ahLst/>
              <a:cxnLst/>
              <a:rect l="l" t="t" r="r" b="b"/>
              <a:pathLst>
                <a:path w="5372" h="1448" extrusionOk="0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5918575" y="3161050"/>
              <a:ext cx="19625" cy="20900"/>
            </a:xfrm>
            <a:custGeom>
              <a:avLst/>
              <a:gdLst/>
              <a:ahLst/>
              <a:cxnLst/>
              <a:rect l="l" t="t" r="r" b="b"/>
              <a:pathLst>
                <a:path w="785" h="836" extrusionOk="0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4704375" y="1752525"/>
              <a:ext cx="760550" cy="564375"/>
            </a:xfrm>
            <a:custGeom>
              <a:avLst/>
              <a:gdLst/>
              <a:ahLst/>
              <a:cxnLst/>
              <a:rect l="l" t="t" r="r" b="b"/>
              <a:pathLst>
                <a:path w="30422" h="22575" extrusionOk="0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4851975" y="1743275"/>
              <a:ext cx="636300" cy="584400"/>
            </a:xfrm>
            <a:custGeom>
              <a:avLst/>
              <a:gdLst/>
              <a:ahLst/>
              <a:cxnLst/>
              <a:rect l="l" t="t" r="r" b="b"/>
              <a:pathLst>
                <a:path w="25452" h="23376" extrusionOk="0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5300625" y="1740850"/>
              <a:ext cx="673000" cy="905750"/>
            </a:xfrm>
            <a:custGeom>
              <a:avLst/>
              <a:gdLst/>
              <a:ahLst/>
              <a:cxnLst/>
              <a:rect l="l" t="t" r="r" b="b"/>
              <a:pathLst>
                <a:path w="26920" h="36230" extrusionOk="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5352325" y="1164525"/>
              <a:ext cx="532900" cy="505475"/>
            </a:xfrm>
            <a:custGeom>
              <a:avLst/>
              <a:gdLst/>
              <a:ahLst/>
              <a:cxnLst/>
              <a:rect l="l" t="t" r="r" b="b"/>
              <a:pathLst>
                <a:path w="21316" h="20219" extrusionOk="0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5419050" y="1301075"/>
              <a:ext cx="432825" cy="571225"/>
            </a:xfrm>
            <a:custGeom>
              <a:avLst/>
              <a:gdLst/>
              <a:ahLst/>
              <a:cxnLst/>
              <a:rect l="l" t="t" r="r" b="b"/>
              <a:pathLst>
                <a:path w="17313" h="22849" extrusionOk="0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5539125" y="1559050"/>
              <a:ext cx="67575" cy="44150"/>
            </a:xfrm>
            <a:custGeom>
              <a:avLst/>
              <a:gdLst/>
              <a:ahLst/>
              <a:cxnLst/>
              <a:rect l="l" t="t" r="r" b="b"/>
              <a:pathLst>
                <a:path w="2703" h="1766" extrusionOk="0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5561650" y="1574025"/>
              <a:ext cx="40875" cy="28850"/>
            </a:xfrm>
            <a:custGeom>
              <a:avLst/>
              <a:gdLst/>
              <a:ahLst/>
              <a:cxnLst/>
              <a:rect l="l" t="t" r="r" b="b"/>
              <a:pathLst>
                <a:path w="1635" h="1154" extrusionOk="0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5443225" y="1370450"/>
              <a:ext cx="46725" cy="32700"/>
            </a:xfrm>
            <a:custGeom>
              <a:avLst/>
              <a:gdLst/>
              <a:ahLst/>
              <a:cxnLst/>
              <a:rect l="l" t="t" r="r" b="b"/>
              <a:pathLst>
                <a:path w="1869" h="1308" extrusionOk="0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5454900" y="1421225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5605000" y="1385100"/>
              <a:ext cx="45900" cy="34725"/>
            </a:xfrm>
            <a:custGeom>
              <a:avLst/>
              <a:gdLst/>
              <a:ahLst/>
              <a:cxnLst/>
              <a:rect l="l" t="t" r="r" b="b"/>
              <a:pathLst>
                <a:path w="1836" h="1389" extrusionOk="0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5597500" y="1425400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5488250" y="1403950"/>
              <a:ext cx="75925" cy="129275"/>
            </a:xfrm>
            <a:custGeom>
              <a:avLst/>
              <a:gdLst/>
              <a:ahLst/>
              <a:cxnLst/>
              <a:rect l="l" t="t" r="r" b="b"/>
              <a:pathLst>
                <a:path w="3037" h="5171" extrusionOk="0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5564150" y="1613275"/>
              <a:ext cx="160975" cy="102575"/>
            </a:xfrm>
            <a:custGeom>
              <a:avLst/>
              <a:gdLst/>
              <a:ahLst/>
              <a:cxnLst/>
              <a:rect l="l" t="t" r="r" b="b"/>
              <a:pathLst>
                <a:path w="6439" h="4103" extrusionOk="0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5242250" y="1741700"/>
              <a:ext cx="302750" cy="1020750"/>
            </a:xfrm>
            <a:custGeom>
              <a:avLst/>
              <a:gdLst/>
              <a:ahLst/>
              <a:cxnLst/>
              <a:rect l="l" t="t" r="r" b="b"/>
              <a:pathLst>
                <a:path w="12110" h="40830" extrusionOk="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5264775" y="2372150"/>
              <a:ext cx="87575" cy="63400"/>
            </a:xfrm>
            <a:custGeom>
              <a:avLst/>
              <a:gdLst/>
              <a:ahLst/>
              <a:cxnLst/>
              <a:rect l="l" t="t" r="r" b="b"/>
              <a:pathLst>
                <a:path w="3503" h="2536" extrusionOk="0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253925" y="2523925"/>
              <a:ext cx="95925" cy="65900"/>
            </a:xfrm>
            <a:custGeom>
              <a:avLst/>
              <a:gdLst/>
              <a:ahLst/>
              <a:cxnLst/>
              <a:rect l="l" t="t" r="r" b="b"/>
              <a:pathLst>
                <a:path w="3837" h="2636" extrusionOk="0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5701750" y="1740850"/>
              <a:ext cx="311900" cy="1037450"/>
            </a:xfrm>
            <a:custGeom>
              <a:avLst/>
              <a:gdLst/>
              <a:ahLst/>
              <a:cxnLst/>
              <a:rect l="l" t="t" r="r" b="b"/>
              <a:pathLst>
                <a:path w="12476" h="41498" extrusionOk="0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740925" y="2516400"/>
              <a:ext cx="246050" cy="103450"/>
            </a:xfrm>
            <a:custGeom>
              <a:avLst/>
              <a:gdLst/>
              <a:ahLst/>
              <a:cxnLst/>
              <a:rect l="l" t="t" r="r" b="b"/>
              <a:pathLst>
                <a:path w="9842" h="4138" extrusionOk="0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5723425" y="2372975"/>
              <a:ext cx="228525" cy="82575"/>
            </a:xfrm>
            <a:custGeom>
              <a:avLst/>
              <a:gdLst/>
              <a:ahLst/>
              <a:cxnLst/>
              <a:rect l="l" t="t" r="r" b="b"/>
              <a:pathLst>
                <a:path w="9141" h="3303" extrusionOk="0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5411525" y="1154725"/>
              <a:ext cx="488725" cy="348475"/>
            </a:xfrm>
            <a:custGeom>
              <a:avLst/>
              <a:gdLst/>
              <a:ahLst/>
              <a:cxnLst/>
              <a:rect l="l" t="t" r="r" b="b"/>
              <a:pathLst>
                <a:path w="19549" h="13939" extrusionOk="0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4805275" y="1687475"/>
              <a:ext cx="75075" cy="106775"/>
            </a:xfrm>
            <a:custGeom>
              <a:avLst/>
              <a:gdLst/>
              <a:ahLst/>
              <a:cxnLst/>
              <a:rect l="l" t="t" r="r" b="b"/>
              <a:pathLst>
                <a:path w="3003" h="4271" extrusionOk="0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6011975" y="2870000"/>
              <a:ext cx="89250" cy="29200"/>
            </a:xfrm>
            <a:custGeom>
              <a:avLst/>
              <a:gdLst/>
              <a:ahLst/>
              <a:cxnLst/>
              <a:rect l="l" t="t" r="r" b="b"/>
              <a:pathLst>
                <a:path w="3570" h="116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4887000" y="1957675"/>
              <a:ext cx="994900" cy="946525"/>
            </a:xfrm>
            <a:custGeom>
              <a:avLst/>
              <a:gdLst/>
              <a:ahLst/>
              <a:cxnLst/>
              <a:rect l="l" t="t" r="r" b="b"/>
              <a:pathLst>
                <a:path w="39796" h="37861" extrusionOk="0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5008750" y="1897150"/>
              <a:ext cx="858125" cy="882200"/>
            </a:xfrm>
            <a:custGeom>
              <a:avLst/>
              <a:gdLst/>
              <a:ahLst/>
              <a:cxnLst/>
              <a:rect l="l" t="t" r="r" b="b"/>
              <a:pathLst>
                <a:path w="34325" h="35288" extrusionOk="0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5008750" y="1905975"/>
              <a:ext cx="831450" cy="871475"/>
            </a:xfrm>
            <a:custGeom>
              <a:avLst/>
              <a:gdLst/>
              <a:ahLst/>
              <a:cxnLst/>
              <a:rect l="l" t="t" r="r" b="b"/>
              <a:pathLst>
                <a:path w="33258" h="34859" extrusionOk="0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011975" y="28700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5420700" y="2354275"/>
              <a:ext cx="201850" cy="45400"/>
            </a:xfrm>
            <a:custGeom>
              <a:avLst/>
              <a:gdLst/>
              <a:ahLst/>
              <a:cxnLst/>
              <a:rect l="l" t="t" r="r" b="b"/>
              <a:pathLst>
                <a:path w="8074" h="1816" extrusionOk="0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5646700" y="1783375"/>
              <a:ext cx="562925" cy="770800"/>
            </a:xfrm>
            <a:custGeom>
              <a:avLst/>
              <a:gdLst/>
              <a:ahLst/>
              <a:cxnLst/>
              <a:rect l="l" t="t" r="r" b="b"/>
              <a:pathLst>
                <a:path w="22517" h="30832" extrusionOk="0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5845175" y="1778375"/>
              <a:ext cx="370300" cy="730550"/>
            </a:xfrm>
            <a:custGeom>
              <a:avLst/>
              <a:gdLst/>
              <a:ahLst/>
              <a:cxnLst/>
              <a:rect l="l" t="t" r="r" b="b"/>
              <a:pathLst>
                <a:path w="14812" h="29222" extrusionOk="0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5469075" y="2376525"/>
              <a:ext cx="288575" cy="133850"/>
            </a:xfrm>
            <a:custGeom>
              <a:avLst/>
              <a:gdLst/>
              <a:ahLst/>
              <a:cxnLst/>
              <a:rect l="l" t="t" r="r" b="b"/>
              <a:pathLst>
                <a:path w="11543" h="5354" extrusionOk="0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5697575" y="2425500"/>
              <a:ext cx="60075" cy="70925"/>
            </a:xfrm>
            <a:custGeom>
              <a:avLst/>
              <a:gdLst/>
              <a:ahLst/>
              <a:cxnLst/>
              <a:rect l="l" t="t" r="r" b="b"/>
              <a:pathLst>
                <a:path w="2403" h="283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5525775" y="2404050"/>
              <a:ext cx="129300" cy="44825"/>
            </a:xfrm>
            <a:custGeom>
              <a:avLst/>
              <a:gdLst/>
              <a:ahLst/>
              <a:cxnLst/>
              <a:rect l="l" t="t" r="r" b="b"/>
              <a:pathLst>
                <a:path w="5172" h="1793" extrusionOk="0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5561650" y="2438850"/>
              <a:ext cx="123450" cy="40900"/>
            </a:xfrm>
            <a:custGeom>
              <a:avLst/>
              <a:gdLst/>
              <a:ahLst/>
              <a:cxnLst/>
              <a:rect l="l" t="t" r="r" b="b"/>
              <a:pathLst>
                <a:path w="4938" h="1636" extrusionOk="0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4625975" y="1731350"/>
              <a:ext cx="47225" cy="182150"/>
            </a:xfrm>
            <a:custGeom>
              <a:avLst/>
              <a:gdLst/>
              <a:ahLst/>
              <a:cxnLst/>
              <a:rect l="l" t="t" r="r" b="b"/>
              <a:pathLst>
                <a:path w="1889" h="7286" extrusionOk="0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4643475" y="1778975"/>
              <a:ext cx="129300" cy="266300"/>
            </a:xfrm>
            <a:custGeom>
              <a:avLst/>
              <a:gdLst/>
              <a:ahLst/>
              <a:cxnLst/>
              <a:rect l="l" t="t" r="r" b="b"/>
              <a:pathLst>
                <a:path w="5172" h="10652" extrusionOk="0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4667675" y="1824250"/>
              <a:ext cx="48400" cy="120100"/>
            </a:xfrm>
            <a:custGeom>
              <a:avLst/>
              <a:gdLst/>
              <a:ahLst/>
              <a:cxnLst/>
              <a:rect l="l" t="t" r="r" b="b"/>
              <a:pathLst>
                <a:path w="1936" h="4804" extrusionOk="0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4700200" y="1860100"/>
              <a:ext cx="42550" cy="114275"/>
            </a:xfrm>
            <a:custGeom>
              <a:avLst/>
              <a:gdLst/>
              <a:ahLst/>
              <a:cxnLst/>
              <a:rect l="l" t="t" r="r" b="b"/>
              <a:pathLst>
                <a:path w="1702" h="4571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4304900" y="4607900"/>
              <a:ext cx="662175" cy="403650"/>
            </a:xfrm>
            <a:custGeom>
              <a:avLst/>
              <a:gdLst/>
              <a:ahLst/>
              <a:cxnLst/>
              <a:rect l="l" t="t" r="r" b="b"/>
              <a:pathLst>
                <a:path w="26487" h="16146" extrusionOk="0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4635975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4304900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4302400" y="4607900"/>
              <a:ext cx="333600" cy="381975"/>
            </a:xfrm>
            <a:custGeom>
              <a:avLst/>
              <a:gdLst/>
              <a:ahLst/>
              <a:cxnLst/>
              <a:rect l="l" t="t" r="r" b="b"/>
              <a:pathLst>
                <a:path w="13344" h="15279" extrusionOk="0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4437500" y="4350025"/>
              <a:ext cx="397825" cy="558125"/>
            </a:xfrm>
            <a:custGeom>
              <a:avLst/>
              <a:gdLst/>
              <a:ahLst/>
              <a:cxnLst/>
              <a:rect l="l" t="t" r="r" b="b"/>
              <a:pathLst>
                <a:path w="15913" h="22325" extrusionOk="0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4542575" y="4433625"/>
              <a:ext cx="187675" cy="120525"/>
            </a:xfrm>
            <a:custGeom>
              <a:avLst/>
              <a:gdLst/>
              <a:ahLst/>
              <a:cxnLst/>
              <a:rect l="l" t="t" r="r" b="b"/>
              <a:pathLst>
                <a:path w="7507" h="4821" extrusionOk="0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4465025" y="4663775"/>
              <a:ext cx="342775" cy="174750"/>
            </a:xfrm>
            <a:custGeom>
              <a:avLst/>
              <a:gdLst/>
              <a:ahLst/>
              <a:cxnLst/>
              <a:rect l="l" t="t" r="r" b="b"/>
              <a:pathLst>
                <a:path w="13711" h="6990" extrusionOk="0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4504225" y="4547875"/>
              <a:ext cx="264375" cy="147200"/>
            </a:xfrm>
            <a:custGeom>
              <a:avLst/>
              <a:gdLst/>
              <a:ahLst/>
              <a:cxnLst/>
              <a:rect l="l" t="t" r="r" b="b"/>
              <a:pathLst>
                <a:path w="10575" h="5888" extrusionOk="0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437500" y="4350100"/>
              <a:ext cx="199350" cy="558100"/>
            </a:xfrm>
            <a:custGeom>
              <a:avLst/>
              <a:gdLst/>
              <a:ahLst/>
              <a:cxnLst/>
              <a:rect l="l" t="t" r="r" b="b"/>
              <a:pathLst>
                <a:path w="7974" h="22324" extrusionOk="0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64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095" name="Google Shape;2095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64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098" name="Google Shape;2098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4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101" name="Google Shape;2101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9049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7" grpId="0"/>
      <p:bldP spid="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18;p88">
            <a:extLst>
              <a:ext uri="{FF2B5EF4-FFF2-40B4-BE49-F238E27FC236}">
                <a16:creationId xmlns:a16="http://schemas.microsoft.com/office/drawing/2014/main" id="{770AA41C-A544-61B7-A5E9-20601995DF98}"/>
              </a:ext>
            </a:extLst>
          </p:cNvPr>
          <p:cNvSpPr/>
          <p:nvPr/>
        </p:nvSpPr>
        <p:spPr>
          <a:xfrm>
            <a:off x="0" y="31080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Creating Array &amp; Array Indexing</a:t>
            </a:r>
          </a:p>
        </p:txBody>
      </p:sp>
      <p:sp>
        <p:nvSpPr>
          <p:cNvPr id="30" name="Google Shape;3218;p88">
            <a:extLst>
              <a:ext uri="{FF2B5EF4-FFF2-40B4-BE49-F238E27FC236}">
                <a16:creationId xmlns:a16="http://schemas.microsoft.com/office/drawing/2014/main" id="{FF4B3724-5268-F6D6-F291-16034ECF84B0}"/>
              </a:ext>
            </a:extLst>
          </p:cNvPr>
          <p:cNvSpPr/>
          <p:nvPr/>
        </p:nvSpPr>
        <p:spPr>
          <a:xfrm>
            <a:off x="-1" y="1121766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Data types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1" name="Google Shape;3218;p88">
            <a:extLst>
              <a:ext uri="{FF2B5EF4-FFF2-40B4-BE49-F238E27FC236}">
                <a16:creationId xmlns:a16="http://schemas.microsoft.com/office/drawing/2014/main" id="{F72E49CB-23EE-1034-D2C5-0FD50831A10B}"/>
              </a:ext>
            </a:extLst>
          </p:cNvPr>
          <p:cNvSpPr/>
          <p:nvPr/>
        </p:nvSpPr>
        <p:spPr>
          <a:xfrm>
            <a:off x="-1" y="193273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Shape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2" name="Google Shape;3218;p88">
            <a:extLst>
              <a:ext uri="{FF2B5EF4-FFF2-40B4-BE49-F238E27FC236}">
                <a16:creationId xmlns:a16="http://schemas.microsoft.com/office/drawing/2014/main" id="{961D93E8-8F82-050D-905C-B32CF78827F4}"/>
              </a:ext>
            </a:extLst>
          </p:cNvPr>
          <p:cNvSpPr/>
          <p:nvPr/>
        </p:nvSpPr>
        <p:spPr>
          <a:xfrm>
            <a:off x="-2" y="274369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Interating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" name="Google Shape;3218;p88">
            <a:extLst>
              <a:ext uri="{FF2B5EF4-FFF2-40B4-BE49-F238E27FC236}">
                <a16:creationId xmlns:a16="http://schemas.microsoft.com/office/drawing/2014/main" id="{D1BD927A-8BD7-B148-FCD1-4C50B56147A0}"/>
              </a:ext>
            </a:extLst>
          </p:cNvPr>
          <p:cNvSpPr/>
          <p:nvPr/>
        </p:nvSpPr>
        <p:spPr>
          <a:xfrm>
            <a:off x="-2" y="3549441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Split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4" name="Google Shape;3218;p88">
            <a:extLst>
              <a:ext uri="{FF2B5EF4-FFF2-40B4-BE49-F238E27FC236}">
                <a16:creationId xmlns:a16="http://schemas.microsoft.com/office/drawing/2014/main" id="{B9AC1351-E8BC-9868-0776-F71FE2912BFE}"/>
              </a:ext>
            </a:extLst>
          </p:cNvPr>
          <p:cNvSpPr/>
          <p:nvPr/>
        </p:nvSpPr>
        <p:spPr>
          <a:xfrm>
            <a:off x="-3" y="4360407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Sort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5" name="Google Shape;3218;p88">
            <a:extLst>
              <a:ext uri="{FF2B5EF4-FFF2-40B4-BE49-F238E27FC236}">
                <a16:creationId xmlns:a16="http://schemas.microsoft.com/office/drawing/2014/main" id="{8A9972B7-0948-36D5-85C6-1A35AFCA468D}"/>
              </a:ext>
            </a:extLst>
          </p:cNvPr>
          <p:cNvSpPr/>
          <p:nvPr/>
        </p:nvSpPr>
        <p:spPr>
          <a:xfrm>
            <a:off x="5802491" y="310800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Slicing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" name="Google Shape;3218;p88">
            <a:extLst>
              <a:ext uri="{FF2B5EF4-FFF2-40B4-BE49-F238E27FC236}">
                <a16:creationId xmlns:a16="http://schemas.microsoft.com/office/drawing/2014/main" id="{AA93DB73-F5B0-8441-6397-0EFC83970FCA}"/>
              </a:ext>
            </a:extLst>
          </p:cNvPr>
          <p:cNvSpPr/>
          <p:nvPr/>
        </p:nvSpPr>
        <p:spPr>
          <a:xfrm>
            <a:off x="5802490" y="1121766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Copy &amp; View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7" name="Google Shape;3218;p88">
            <a:extLst>
              <a:ext uri="{FF2B5EF4-FFF2-40B4-BE49-F238E27FC236}">
                <a16:creationId xmlns:a16="http://schemas.microsoft.com/office/drawing/2014/main" id="{16F512D0-ECD6-42D4-DD5D-A241D08CD825}"/>
              </a:ext>
            </a:extLst>
          </p:cNvPr>
          <p:cNvSpPr/>
          <p:nvPr/>
        </p:nvSpPr>
        <p:spPr>
          <a:xfrm>
            <a:off x="5802490" y="1932732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Reshape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8" name="Google Shape;3218;p88">
            <a:extLst>
              <a:ext uri="{FF2B5EF4-FFF2-40B4-BE49-F238E27FC236}">
                <a16:creationId xmlns:a16="http://schemas.microsoft.com/office/drawing/2014/main" id="{95800E4E-B77A-4769-6569-D3C627B8F85C}"/>
              </a:ext>
            </a:extLst>
          </p:cNvPr>
          <p:cNvSpPr/>
          <p:nvPr/>
        </p:nvSpPr>
        <p:spPr>
          <a:xfrm>
            <a:off x="5802489" y="2743698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Join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9" name="Google Shape;3218;p88">
            <a:extLst>
              <a:ext uri="{FF2B5EF4-FFF2-40B4-BE49-F238E27FC236}">
                <a16:creationId xmlns:a16="http://schemas.microsoft.com/office/drawing/2014/main" id="{EC02A449-0BD2-8429-2A06-E570CD313CB1}"/>
              </a:ext>
            </a:extLst>
          </p:cNvPr>
          <p:cNvSpPr/>
          <p:nvPr/>
        </p:nvSpPr>
        <p:spPr>
          <a:xfrm>
            <a:off x="5802489" y="3549441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Search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40" name="Google Shape;3218;p88">
            <a:extLst>
              <a:ext uri="{FF2B5EF4-FFF2-40B4-BE49-F238E27FC236}">
                <a16:creationId xmlns:a16="http://schemas.microsoft.com/office/drawing/2014/main" id="{9DF616F0-BAC9-5658-DFF7-9FF99429C9D7}"/>
              </a:ext>
            </a:extLst>
          </p:cNvPr>
          <p:cNvSpPr/>
          <p:nvPr/>
        </p:nvSpPr>
        <p:spPr>
          <a:xfrm>
            <a:off x="5802488" y="4360407"/>
            <a:ext cx="3341511" cy="47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Array Filter</a:t>
            </a:r>
            <a:endParaRPr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3692FA8-FC69-02BE-9037-67B21680AE05}"/>
              </a:ext>
            </a:extLst>
          </p:cNvPr>
          <p:cNvGrpSpPr/>
          <p:nvPr/>
        </p:nvGrpSpPr>
        <p:grpSpPr>
          <a:xfrm>
            <a:off x="3636721" y="201002"/>
            <a:ext cx="1870557" cy="4606027"/>
            <a:chOff x="3636721" y="201002"/>
            <a:chExt cx="1870557" cy="4606027"/>
          </a:xfrm>
        </p:grpSpPr>
        <p:grpSp>
          <p:nvGrpSpPr>
            <p:cNvPr id="28" name="Nhóm 27">
              <a:extLst>
                <a:ext uri="{FF2B5EF4-FFF2-40B4-BE49-F238E27FC236}">
                  <a16:creationId xmlns:a16="http://schemas.microsoft.com/office/drawing/2014/main" id="{B9D8C207-1EE7-C035-DCC8-F9358974699F}"/>
                </a:ext>
              </a:extLst>
            </p:cNvPr>
            <p:cNvGrpSpPr/>
            <p:nvPr/>
          </p:nvGrpSpPr>
          <p:grpSpPr>
            <a:xfrm>
              <a:off x="3636721" y="201002"/>
              <a:ext cx="1870557" cy="4606027"/>
              <a:chOff x="3864199" y="171648"/>
              <a:chExt cx="1415601" cy="3485751"/>
            </a:xfrm>
          </p:grpSpPr>
          <p:grpSp>
            <p:nvGrpSpPr>
              <p:cNvPr id="3" name="Google Shape;6439;p101">
                <a:extLst>
                  <a:ext uri="{FF2B5EF4-FFF2-40B4-BE49-F238E27FC236}">
                    <a16:creationId xmlns:a16="http://schemas.microsoft.com/office/drawing/2014/main" id="{1F179658-EDD4-9C40-BE94-591A0064A8F2}"/>
                  </a:ext>
                </a:extLst>
              </p:cNvPr>
              <p:cNvGrpSpPr/>
              <p:nvPr/>
            </p:nvGrpSpPr>
            <p:grpSpPr>
              <a:xfrm>
                <a:off x="3864199" y="171648"/>
                <a:ext cx="1415601" cy="1648533"/>
                <a:chOff x="1839112" y="2209163"/>
                <a:chExt cx="1918159" cy="2233784"/>
              </a:xfrm>
            </p:grpSpPr>
            <p:sp>
              <p:nvSpPr>
                <p:cNvPr id="4" name="Google Shape;6440;p101">
                  <a:extLst>
                    <a:ext uri="{FF2B5EF4-FFF2-40B4-BE49-F238E27FC236}">
                      <a16:creationId xmlns:a16="http://schemas.microsoft.com/office/drawing/2014/main" id="{A3241E34-4DEF-CD8E-A765-7041C863F17B}"/>
                    </a:ext>
                  </a:extLst>
                </p:cNvPr>
                <p:cNvSpPr/>
                <p:nvPr/>
              </p:nvSpPr>
              <p:spPr>
                <a:xfrm>
                  <a:off x="1839112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" name="Google Shape;6441;p101">
                  <a:extLst>
                    <a:ext uri="{FF2B5EF4-FFF2-40B4-BE49-F238E27FC236}">
                      <a16:creationId xmlns:a16="http://schemas.microsoft.com/office/drawing/2014/main" id="{517779FE-7210-D488-7573-448251D71B93}"/>
                    </a:ext>
                  </a:extLst>
                </p:cNvPr>
                <p:cNvSpPr/>
                <p:nvPr/>
              </p:nvSpPr>
              <p:spPr>
                <a:xfrm>
                  <a:off x="3182171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2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" name="Google Shape;6442;p101">
                  <a:extLst>
                    <a:ext uri="{FF2B5EF4-FFF2-40B4-BE49-F238E27FC236}">
                      <a16:creationId xmlns:a16="http://schemas.microsoft.com/office/drawing/2014/main" id="{246933C9-D18E-DC9D-5E56-1DC7E2DCA681}"/>
                    </a:ext>
                  </a:extLst>
                </p:cNvPr>
                <p:cNvSpPr/>
                <p:nvPr/>
              </p:nvSpPr>
              <p:spPr>
                <a:xfrm>
                  <a:off x="3182171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4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7" name="Google Shape;6443;p101">
                  <a:extLst>
                    <a:ext uri="{FF2B5EF4-FFF2-40B4-BE49-F238E27FC236}">
                      <a16:creationId xmlns:a16="http://schemas.microsoft.com/office/drawing/2014/main" id="{FD9D7471-83A4-6CA7-66F5-F5D63F0A8728}"/>
                    </a:ext>
                  </a:extLst>
                </p:cNvPr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2414212" y="2496713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" name="Google Shape;6444;p101">
                  <a:extLst>
                    <a:ext uri="{FF2B5EF4-FFF2-40B4-BE49-F238E27FC236}">
                      <a16:creationId xmlns:a16="http://schemas.microsoft.com/office/drawing/2014/main" id="{BBFB5C1B-4D8A-EEAB-6302-F2C0503C442B}"/>
                    </a:ext>
                  </a:extLst>
                </p:cNvPr>
                <p:cNvCxnSpPr>
                  <a:stCxn id="5" idx="4"/>
                  <a:endCxn id="11" idx="0"/>
                </p:cNvCxnSpPr>
                <p:nvPr/>
              </p:nvCxnSpPr>
              <p:spPr>
                <a:xfrm rot="5400000">
                  <a:off x="2669921" y="2240963"/>
                  <a:ext cx="256500" cy="13431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" name="Google Shape;6446;p101">
                  <a:extLst>
                    <a:ext uri="{FF2B5EF4-FFF2-40B4-BE49-F238E27FC236}">
                      <a16:creationId xmlns:a16="http://schemas.microsoft.com/office/drawing/2014/main" id="{E7D04528-54E9-13D9-86C0-F6372378A58A}"/>
                    </a:ext>
                  </a:extLst>
                </p:cNvPr>
                <p:cNvCxnSpPr>
                  <a:stCxn id="11" idx="6"/>
                  <a:endCxn id="6" idx="2"/>
                </p:cNvCxnSpPr>
                <p:nvPr/>
              </p:nvCxnSpPr>
              <p:spPr>
                <a:xfrm>
                  <a:off x="2414212" y="3328316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" name="Google Shape;6447;p101">
                  <a:extLst>
                    <a:ext uri="{FF2B5EF4-FFF2-40B4-BE49-F238E27FC236}">
                      <a16:creationId xmlns:a16="http://schemas.microsoft.com/office/drawing/2014/main" id="{75EB4038-3323-6528-5232-45E1C3C8DC2B}"/>
                    </a:ext>
                  </a:extLst>
                </p:cNvPr>
                <p:cNvCxnSpPr>
                  <a:stCxn id="6" idx="4"/>
                  <a:endCxn id="12" idx="0"/>
                </p:cNvCxnSpPr>
                <p:nvPr/>
              </p:nvCxnSpPr>
              <p:spPr>
                <a:xfrm rot="5400000">
                  <a:off x="2672171" y="3070316"/>
                  <a:ext cx="252000" cy="1343100"/>
                </a:xfrm>
                <a:prstGeom prst="bentConnector3">
                  <a:avLst>
                    <a:gd name="adj1" fmla="val 49996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" name="Google Shape;6445;p101">
                  <a:extLst>
                    <a:ext uri="{FF2B5EF4-FFF2-40B4-BE49-F238E27FC236}">
                      <a16:creationId xmlns:a16="http://schemas.microsoft.com/office/drawing/2014/main" id="{39FB1AC4-7A89-4A07-4314-48B3DF33A5B0}"/>
                    </a:ext>
                  </a:extLst>
                </p:cNvPr>
                <p:cNvSpPr/>
                <p:nvPr/>
              </p:nvSpPr>
              <p:spPr>
                <a:xfrm>
                  <a:off x="1839112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3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2" name="Google Shape;6448;p101">
                  <a:extLst>
                    <a:ext uri="{FF2B5EF4-FFF2-40B4-BE49-F238E27FC236}">
                      <a16:creationId xmlns:a16="http://schemas.microsoft.com/office/drawing/2014/main" id="{11173671-10D2-AA4A-FC28-026B46337266}"/>
                    </a:ext>
                  </a:extLst>
                </p:cNvPr>
                <p:cNvSpPr/>
                <p:nvPr/>
              </p:nvSpPr>
              <p:spPr>
                <a:xfrm>
                  <a:off x="1839112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5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3" name="Google Shape;6449;p101">
                  <a:extLst>
                    <a:ext uri="{FF2B5EF4-FFF2-40B4-BE49-F238E27FC236}">
                      <a16:creationId xmlns:a16="http://schemas.microsoft.com/office/drawing/2014/main" id="{D4E29924-AFA8-04A6-AA7E-855394462742}"/>
                    </a:ext>
                  </a:extLst>
                </p:cNvPr>
                <p:cNvSpPr/>
                <p:nvPr/>
              </p:nvSpPr>
              <p:spPr>
                <a:xfrm>
                  <a:off x="3182171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6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14" name="Google Shape;6450;p101">
                  <a:extLst>
                    <a:ext uri="{FF2B5EF4-FFF2-40B4-BE49-F238E27FC236}">
                      <a16:creationId xmlns:a16="http://schemas.microsoft.com/office/drawing/2014/main" id="{550F2FC3-2158-9F61-D9C8-AE34E49A8C75}"/>
                    </a:ext>
                  </a:extLst>
                </p:cNvPr>
                <p:cNvCxnSpPr>
                  <a:endCxn id="13" idx="2"/>
                </p:cNvCxnSpPr>
                <p:nvPr/>
              </p:nvCxnSpPr>
              <p:spPr>
                <a:xfrm>
                  <a:off x="2413871" y="4154498"/>
                  <a:ext cx="768300" cy="9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" name="Google Shape;6439;p101">
                <a:extLst>
                  <a:ext uri="{FF2B5EF4-FFF2-40B4-BE49-F238E27FC236}">
                    <a16:creationId xmlns:a16="http://schemas.microsoft.com/office/drawing/2014/main" id="{F9624DB4-8D91-2EA1-A1B8-AB9E3229CBCA}"/>
                  </a:ext>
                </a:extLst>
              </p:cNvPr>
              <p:cNvGrpSpPr/>
              <p:nvPr/>
            </p:nvGrpSpPr>
            <p:grpSpPr>
              <a:xfrm>
                <a:off x="3864199" y="2008865"/>
                <a:ext cx="1415601" cy="1648534"/>
                <a:chOff x="1839112" y="2209163"/>
                <a:chExt cx="1918159" cy="2233785"/>
              </a:xfrm>
            </p:grpSpPr>
            <p:sp>
              <p:nvSpPr>
                <p:cNvPr id="16" name="Google Shape;6440;p101">
                  <a:extLst>
                    <a:ext uri="{FF2B5EF4-FFF2-40B4-BE49-F238E27FC236}">
                      <a16:creationId xmlns:a16="http://schemas.microsoft.com/office/drawing/2014/main" id="{2400773E-DB40-83EA-BAC6-BDE09E025A1E}"/>
                    </a:ext>
                  </a:extLst>
                </p:cNvPr>
                <p:cNvSpPr/>
                <p:nvPr/>
              </p:nvSpPr>
              <p:spPr>
                <a:xfrm>
                  <a:off x="1839112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7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7" name="Google Shape;6441;p101">
                  <a:extLst>
                    <a:ext uri="{FF2B5EF4-FFF2-40B4-BE49-F238E27FC236}">
                      <a16:creationId xmlns:a16="http://schemas.microsoft.com/office/drawing/2014/main" id="{377940B9-6324-C534-EBB7-057A09C06B15}"/>
                    </a:ext>
                  </a:extLst>
                </p:cNvPr>
                <p:cNvSpPr/>
                <p:nvPr/>
              </p:nvSpPr>
              <p:spPr>
                <a:xfrm>
                  <a:off x="3182171" y="2209163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8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8" name="Google Shape;6442;p101">
                  <a:extLst>
                    <a:ext uri="{FF2B5EF4-FFF2-40B4-BE49-F238E27FC236}">
                      <a16:creationId xmlns:a16="http://schemas.microsoft.com/office/drawing/2014/main" id="{4143EB9D-EE10-9C87-E4B6-D7F768684745}"/>
                    </a:ext>
                  </a:extLst>
                </p:cNvPr>
                <p:cNvSpPr/>
                <p:nvPr/>
              </p:nvSpPr>
              <p:spPr>
                <a:xfrm>
                  <a:off x="3182171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10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cxnSp>
              <p:nvCxnSpPr>
                <p:cNvPr id="19" name="Google Shape;6443;p101">
                  <a:extLst>
                    <a:ext uri="{FF2B5EF4-FFF2-40B4-BE49-F238E27FC236}">
                      <a16:creationId xmlns:a16="http://schemas.microsoft.com/office/drawing/2014/main" id="{09786EFD-2FDB-96A0-635A-25D27F607B11}"/>
                    </a:ext>
                  </a:extLst>
                </p:cNvPr>
                <p:cNvCxnSpPr>
                  <a:stCxn id="16" idx="6"/>
                  <a:endCxn id="17" idx="2"/>
                </p:cNvCxnSpPr>
                <p:nvPr/>
              </p:nvCxnSpPr>
              <p:spPr>
                <a:xfrm>
                  <a:off x="2414212" y="2496713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6444;p101">
                  <a:extLst>
                    <a:ext uri="{FF2B5EF4-FFF2-40B4-BE49-F238E27FC236}">
                      <a16:creationId xmlns:a16="http://schemas.microsoft.com/office/drawing/2014/main" id="{D663E4A6-D17A-FB3B-DF63-11DD630D9D97}"/>
                    </a:ext>
                  </a:extLst>
                </p:cNvPr>
                <p:cNvCxnSpPr>
                  <a:stCxn id="17" idx="4"/>
                  <a:endCxn id="23" idx="0"/>
                </p:cNvCxnSpPr>
                <p:nvPr/>
              </p:nvCxnSpPr>
              <p:spPr>
                <a:xfrm rot="5400000">
                  <a:off x="2669921" y="2240963"/>
                  <a:ext cx="256500" cy="13431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6446;p101">
                  <a:extLst>
                    <a:ext uri="{FF2B5EF4-FFF2-40B4-BE49-F238E27FC236}">
                      <a16:creationId xmlns:a16="http://schemas.microsoft.com/office/drawing/2014/main" id="{953FE9A7-1D95-30C5-DEF8-57C9D8A37DB8}"/>
                    </a:ext>
                  </a:extLst>
                </p:cNvPr>
                <p:cNvCxnSpPr>
                  <a:stCxn id="23" idx="6"/>
                  <a:endCxn id="18" idx="2"/>
                </p:cNvCxnSpPr>
                <p:nvPr/>
              </p:nvCxnSpPr>
              <p:spPr>
                <a:xfrm>
                  <a:off x="2414212" y="3328316"/>
                  <a:ext cx="768000" cy="600"/>
                </a:xfrm>
                <a:prstGeom prst="bentConnector3">
                  <a:avLst>
                    <a:gd name="adj1" fmla="val 49997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6447;p101">
                  <a:extLst>
                    <a:ext uri="{FF2B5EF4-FFF2-40B4-BE49-F238E27FC236}">
                      <a16:creationId xmlns:a16="http://schemas.microsoft.com/office/drawing/2014/main" id="{E9BAB704-6048-A3AF-0D7D-501A829171F1}"/>
                    </a:ext>
                  </a:extLst>
                </p:cNvPr>
                <p:cNvCxnSpPr>
                  <a:stCxn id="18" idx="4"/>
                  <a:endCxn id="24" idx="0"/>
                </p:cNvCxnSpPr>
                <p:nvPr/>
              </p:nvCxnSpPr>
              <p:spPr>
                <a:xfrm rot="5400000">
                  <a:off x="2672171" y="3070316"/>
                  <a:ext cx="252000" cy="1343100"/>
                </a:xfrm>
                <a:prstGeom prst="bentConnector3">
                  <a:avLst>
                    <a:gd name="adj1" fmla="val 49996"/>
                  </a:avLst>
                </a:prstGeom>
                <a:noFill/>
                <a:ln w="19050" cap="flat" cmpd="sng">
                  <a:solidFill>
                    <a:srgbClr val="374957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" name="Google Shape;6445;p101">
                  <a:extLst>
                    <a:ext uri="{FF2B5EF4-FFF2-40B4-BE49-F238E27FC236}">
                      <a16:creationId xmlns:a16="http://schemas.microsoft.com/office/drawing/2014/main" id="{7B59F50D-5D54-501C-6114-BDC0A5D51273}"/>
                    </a:ext>
                  </a:extLst>
                </p:cNvPr>
                <p:cNvSpPr/>
                <p:nvPr/>
              </p:nvSpPr>
              <p:spPr>
                <a:xfrm>
                  <a:off x="1839112" y="3040766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9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4" name="Google Shape;6448;p101">
                  <a:extLst>
                    <a:ext uri="{FF2B5EF4-FFF2-40B4-BE49-F238E27FC236}">
                      <a16:creationId xmlns:a16="http://schemas.microsoft.com/office/drawing/2014/main" id="{508CD907-DDCB-45BE-2EF0-0A85524A8063}"/>
                    </a:ext>
                  </a:extLst>
                </p:cNvPr>
                <p:cNvSpPr/>
                <p:nvPr/>
              </p:nvSpPr>
              <p:spPr>
                <a:xfrm>
                  <a:off x="1839112" y="3867848"/>
                  <a:ext cx="575100" cy="575100"/>
                </a:xfrm>
                <a:prstGeom prst="flowChartConnector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-VN" b="1">
                      <a:solidFill>
                        <a:srgbClr val="380093"/>
                      </a:solidFill>
                      <a:latin typeface="Barlow" panose="00000500000000000000" pitchFamily="2" charset="0"/>
                    </a:rPr>
                    <a:t>11</a:t>
                  </a:r>
                  <a:endParaRPr b="1">
                    <a:solidFill>
                      <a:srgbClr val="380093"/>
                    </a:solidFill>
                    <a:latin typeface="Barlow" panose="00000500000000000000" pitchFamily="2" charset="0"/>
                  </a:endParaRPr>
                </a:p>
              </p:txBody>
            </p:sp>
          </p:grpSp>
          <p:cxnSp>
            <p:nvCxnSpPr>
              <p:cNvPr id="27" name="Google Shape;6444;p101">
                <a:extLst>
                  <a:ext uri="{FF2B5EF4-FFF2-40B4-BE49-F238E27FC236}">
                    <a16:creationId xmlns:a16="http://schemas.microsoft.com/office/drawing/2014/main" id="{A1A4B04D-A64C-92CA-E4C9-356A7446EBE8}"/>
                  </a:ext>
                </a:extLst>
              </p:cNvPr>
              <p:cNvCxnSpPr/>
              <p:nvPr/>
            </p:nvCxnSpPr>
            <p:spPr>
              <a:xfrm rot="5400000">
                <a:off x="4477224" y="1417439"/>
                <a:ext cx="189297" cy="991208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37495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" name="Google Shape;6446;p101">
              <a:extLst>
                <a:ext uri="{FF2B5EF4-FFF2-40B4-BE49-F238E27FC236}">
                  <a16:creationId xmlns:a16="http://schemas.microsoft.com/office/drawing/2014/main" id="{523E771A-9BA6-5550-3585-B0C07B8E9BDF}"/>
                </a:ext>
              </a:extLst>
            </p:cNvPr>
            <p:cNvCxnSpPr/>
            <p:nvPr/>
          </p:nvCxnSpPr>
          <p:spPr>
            <a:xfrm>
              <a:off x="4197216" y="4525462"/>
              <a:ext cx="748941" cy="585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7495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6442;p101">
              <a:extLst>
                <a:ext uri="{FF2B5EF4-FFF2-40B4-BE49-F238E27FC236}">
                  <a16:creationId xmlns:a16="http://schemas.microsoft.com/office/drawing/2014/main" id="{969E1FDD-B4BD-BBC4-95C4-E0719580EF87}"/>
                </a:ext>
              </a:extLst>
            </p:cNvPr>
            <p:cNvSpPr/>
            <p:nvPr/>
          </p:nvSpPr>
          <p:spPr>
            <a:xfrm>
              <a:off x="4946303" y="4246201"/>
              <a:ext cx="560828" cy="560828"/>
            </a:xfrm>
            <a:prstGeom prst="flowChartConnector">
              <a:avLst/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b="1">
                  <a:solidFill>
                    <a:srgbClr val="380093"/>
                  </a:solidFill>
                  <a:latin typeface="Barlow" panose="00000500000000000000" pitchFamily="2" charset="0"/>
                </a:rPr>
                <a:t>12</a:t>
              </a:r>
              <a:endParaRPr b="1">
                <a:solidFill>
                  <a:srgbClr val="380093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220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1357</Words>
  <Application>Microsoft Office PowerPoint</Application>
  <PresentationFormat>Trình chiếu Trên màn hình (16:9)</PresentationFormat>
  <Paragraphs>242</Paragraphs>
  <Slides>20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Chivo</vt:lpstr>
      <vt:lpstr>Share Tech Mono</vt:lpstr>
      <vt:lpstr>Arial</vt:lpstr>
      <vt:lpstr>Barlow</vt:lpstr>
      <vt:lpstr>IT Consulting Toolkit by Slidesgo</vt:lpstr>
      <vt:lpstr>22120282</vt:lpstr>
      <vt:lpstr>Table of contents</vt:lpstr>
      <vt:lpstr>Giới thiệu NumPy</vt:lpstr>
      <vt:lpstr>NumPy là gì?</vt:lpstr>
      <vt:lpstr>Tại sao nên sử dụng NumPy?</vt:lpstr>
      <vt:lpstr>Bản trình bày PowerPoint</vt:lpstr>
      <vt:lpstr>Bắt đầu NumPy</vt:lpstr>
      <vt:lpstr>Nền tảng </vt:lpstr>
      <vt:lpstr>Bản trình bày PowerPoint</vt:lpstr>
      <vt:lpstr>Bản trình bày PowerPoint</vt:lpstr>
      <vt:lpstr>Data Type</vt:lpstr>
      <vt:lpstr>Bản trình bày PowerPoint</vt:lpstr>
      <vt:lpstr>Random</vt:lpstr>
      <vt:lpstr>Bản trình bày PowerPoint</vt:lpstr>
      <vt:lpstr>Bản trình bày PowerPoint</vt:lpstr>
      <vt:lpstr>Bản trình bày PowerPoint</vt:lpstr>
      <vt:lpstr>Hàm</vt:lpstr>
      <vt:lpstr>Bản trình bày PowerPoint</vt:lpstr>
      <vt:lpstr>Bản trình bày PowerPoint</vt:lpstr>
      <vt:lpstr>22120282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22120282</dc:title>
  <cp:lastModifiedBy>SONG ĐỒNG GIA PHÚC</cp:lastModifiedBy>
  <cp:revision>20</cp:revision>
  <dcterms:modified xsi:type="dcterms:W3CDTF">2022-11-23T16:35:02Z</dcterms:modified>
</cp:coreProperties>
</file>