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64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63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A60FD5-ECA1-2B31-CBA5-4530A3431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417F7D-1F6E-D514-6B0A-96A75C3FA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79F9DD-78CA-A471-5F61-EC3EAF617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14CE2C-71C7-BF1F-0A86-70B631F0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B26647-94D8-864E-48AF-9CBADD17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07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F648E-64A2-90CE-1A05-EC780E32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38E0F0-B475-2CB5-75EF-BEC356D1D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F92915-6AAD-57BA-7028-4CD3BF74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934D3A-9BC1-E6B0-9F95-B21E5C28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2F8C9-84F2-8F82-4ABB-22E9FEA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24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6EBDA6-0287-BC6B-5D49-2656A00C0C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0F2A6C-B466-9093-A9BA-EC5A4EB1D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D7F52E-4E86-F105-57F2-D95E626C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90742-CEDE-0CB0-4CDC-C7B9019A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376ED5-0CD8-1154-E630-E7912F30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0881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720F8-D23F-8FF2-D6AC-340907EC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3EFB75-69F8-3AE4-0BB1-A26329C43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B49EA6-E1EB-FB77-4216-2EBD69DF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14A780-9C4C-C283-E557-E6B606EB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DC78E-BD59-09CE-41E1-02EB84B7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738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81B4D-0B3D-BF31-618D-E491E11C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F585AF-A550-E0BD-86A0-F5D8C67F8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EB7803-BEBB-7BF7-770E-2E40BF5D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567F1-91BC-CD10-53D9-D1488AE1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B3D862-0644-92BC-2D64-84D9B0B7F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638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DDAA25-6B4D-2FAB-8B80-0EE46880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8769A-95FB-DAA4-7197-9C602DB4E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50BC8D-D742-6F08-9CA4-8F1BE53BB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7B55DB-D4F0-CBBE-EBD0-AB300CED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1DBBAE-FB09-22EC-B7C0-391C5AD1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C1F849-1BA2-1D17-56B5-A8D6C84D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87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775110-67FD-1117-B3F6-2B13BD75B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11C818-6DA2-864F-19CE-EEE6F350C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F651A-A510-38DF-826C-6B05366E1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6086ED6-35D6-3F28-A0E5-660845BE0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558D2BF-083F-F64F-5094-25D3488F1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1FA084-9082-1CA2-8551-2D14EFD6B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645C86-D58E-7C02-2C5D-CF1A53FE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E97095A-DA0A-2C84-ABA2-9FB0E12B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697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2723B1-0937-CF67-54E8-7DE50595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AD10FE-6BB4-BF66-94A4-0A453C33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55D94C-6059-E5F0-E5E3-5513C74E3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AD3C3B1-5E89-CCB5-7B06-EEA4EDB6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53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0B54E7A-BD93-66D5-8429-16FEC25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4905E65-DB88-B8A3-4DF2-601034A5A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5F6B51B-B86F-8927-5EA5-5A0B5ECA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41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45AF8-F7E5-2DBC-1ADA-F84FF00A9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097757-17E6-577E-6CC8-139354FA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326065-7EFE-2F49-F58F-6200C0427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AE9901-4C81-94C1-3962-1A2DA142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EFDB7C-E8E0-A617-3F58-AAC6A9E67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065D39-042D-BD82-2B24-106999F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945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756C8-C11A-1653-B1D4-35A6D6B29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6AA6452-4959-9663-32AB-F4156BE6F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AEB4044-13C6-57A1-0F93-1F2A69970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7223AF-DE33-0511-58FD-832C01612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4F2D96-3769-C482-27B3-43CBF834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24C773-DAF2-C9BF-87F3-52ECE1EA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7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7D61496-E4F9-7D02-CB60-75A9C30C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435AED-390A-C0A2-5874-BF4D76406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D0133-9C4B-3956-52D1-FFF387726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AAE5AF-FF44-4F66-8512-080CEC547B84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77218-0184-2D8A-D398-129F544715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CE3534-4C02-40EC-243A-57CBD21F9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D76A-227D-40EB-81E0-963AF53711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33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C0D460-1B41-8804-6A55-F754CA53F642}"/>
              </a:ext>
            </a:extLst>
          </p:cNvPr>
          <p:cNvSpPr/>
          <p:nvPr/>
        </p:nvSpPr>
        <p:spPr>
          <a:xfrm>
            <a:off x="3041964" y="479834"/>
            <a:ext cx="4553893" cy="6183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過去の閲覧履歴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24B638-AA73-9CCB-6C0D-210FEC5CDA68}"/>
              </a:ext>
            </a:extLst>
          </p:cNvPr>
          <p:cNvSpPr/>
          <p:nvPr/>
        </p:nvSpPr>
        <p:spPr>
          <a:xfrm>
            <a:off x="3118918" y="547357"/>
            <a:ext cx="4399984" cy="33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E6354C6-2F44-D492-31A9-6F7D2E185236}"/>
              </a:ext>
            </a:extLst>
          </p:cNvPr>
          <p:cNvSpPr/>
          <p:nvPr/>
        </p:nvSpPr>
        <p:spPr>
          <a:xfrm>
            <a:off x="3185313" y="665849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E3F08B-0600-A769-018C-4EB3BEEFF797}"/>
              </a:ext>
            </a:extLst>
          </p:cNvPr>
          <p:cNvSpPr/>
          <p:nvPr/>
        </p:nvSpPr>
        <p:spPr>
          <a:xfrm>
            <a:off x="3185313" y="727600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CD91DC-D59D-76C3-1396-22B2ECB9BB53}"/>
              </a:ext>
            </a:extLst>
          </p:cNvPr>
          <p:cNvSpPr/>
          <p:nvPr/>
        </p:nvSpPr>
        <p:spPr>
          <a:xfrm>
            <a:off x="3185313" y="789351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648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750836-D968-5591-BF45-FD87890DE140}"/>
              </a:ext>
            </a:extLst>
          </p:cNvPr>
          <p:cNvSpPr/>
          <p:nvPr/>
        </p:nvSpPr>
        <p:spPr>
          <a:xfrm>
            <a:off x="3041964" y="479834"/>
            <a:ext cx="4553893" cy="6183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過去の閲覧履歴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518967D-6F69-7169-9234-A2F553978D22}"/>
              </a:ext>
            </a:extLst>
          </p:cNvPr>
          <p:cNvSpPr/>
          <p:nvPr/>
        </p:nvSpPr>
        <p:spPr>
          <a:xfrm>
            <a:off x="3118918" y="957404"/>
            <a:ext cx="4399984" cy="247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DEEBE44-9241-E5A9-5B8A-26B04EAC55E2}"/>
              </a:ext>
            </a:extLst>
          </p:cNvPr>
          <p:cNvSpPr/>
          <p:nvPr/>
        </p:nvSpPr>
        <p:spPr>
          <a:xfrm>
            <a:off x="3341485" y="1219200"/>
            <a:ext cx="2117754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🔎旅行先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57EE620-B72B-CD4B-6B23-C6C2A601E1FF}"/>
              </a:ext>
            </a:extLst>
          </p:cNvPr>
          <p:cNvSpPr/>
          <p:nvPr/>
        </p:nvSpPr>
        <p:spPr>
          <a:xfrm>
            <a:off x="3118918" y="547357"/>
            <a:ext cx="4399984" cy="33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66224AF-8380-6B1A-FBA2-A28D1CADC2F5}"/>
              </a:ext>
            </a:extLst>
          </p:cNvPr>
          <p:cNvSpPr/>
          <p:nvPr/>
        </p:nvSpPr>
        <p:spPr>
          <a:xfrm>
            <a:off x="3185313" y="665849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CD2EEF2-3BA2-918F-14DB-F6B8D03E843F}"/>
              </a:ext>
            </a:extLst>
          </p:cNvPr>
          <p:cNvSpPr/>
          <p:nvPr/>
        </p:nvSpPr>
        <p:spPr>
          <a:xfrm>
            <a:off x="3185313" y="727600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81E45C2-2736-3103-341D-5A5A0FF962AA}"/>
              </a:ext>
            </a:extLst>
          </p:cNvPr>
          <p:cNvSpPr/>
          <p:nvPr/>
        </p:nvSpPr>
        <p:spPr>
          <a:xfrm>
            <a:off x="3185313" y="789351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834F12B-0B02-8BFA-E663-0B889CE83E12}"/>
              </a:ext>
            </a:extLst>
          </p:cNvPr>
          <p:cNvSpPr/>
          <p:nvPr/>
        </p:nvSpPr>
        <p:spPr>
          <a:xfrm>
            <a:off x="3341484" y="1758259"/>
            <a:ext cx="2117755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🔎チェックイン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B991624-4A88-30D7-D058-CCC804C03874}"/>
              </a:ext>
            </a:extLst>
          </p:cNvPr>
          <p:cNvSpPr/>
          <p:nvPr/>
        </p:nvSpPr>
        <p:spPr>
          <a:xfrm>
            <a:off x="3341483" y="2297318"/>
            <a:ext cx="2117753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🔎チェックアウト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1C0A838-006D-0F56-B695-12CBF8EEE1EF}"/>
              </a:ext>
            </a:extLst>
          </p:cNvPr>
          <p:cNvSpPr/>
          <p:nvPr/>
        </p:nvSpPr>
        <p:spPr>
          <a:xfrm>
            <a:off x="3341483" y="2863159"/>
            <a:ext cx="2117753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🔎予約人数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6EBD2DC-0281-0C16-A06F-06822A62AD95}"/>
              </a:ext>
            </a:extLst>
          </p:cNvPr>
          <p:cNvSpPr/>
          <p:nvPr/>
        </p:nvSpPr>
        <p:spPr>
          <a:xfrm>
            <a:off x="5997917" y="2297318"/>
            <a:ext cx="1113576" cy="851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D9C0D309-F353-D53B-DC52-353619D0BD44}"/>
              </a:ext>
            </a:extLst>
          </p:cNvPr>
          <p:cNvSpPr/>
          <p:nvPr/>
        </p:nvSpPr>
        <p:spPr>
          <a:xfrm>
            <a:off x="3185313" y="3942784"/>
            <a:ext cx="1169404" cy="1412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87C4FA8-100D-36BF-26BC-DDB29B7F5A1B}"/>
              </a:ext>
            </a:extLst>
          </p:cNvPr>
          <p:cNvSpPr/>
          <p:nvPr/>
        </p:nvSpPr>
        <p:spPr>
          <a:xfrm>
            <a:off x="7123192" y="3942784"/>
            <a:ext cx="300514" cy="1412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もっと見る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82D7B46-9AF4-9C38-343C-15DE3C1E6E0D}"/>
              </a:ext>
            </a:extLst>
          </p:cNvPr>
          <p:cNvSpPr/>
          <p:nvPr/>
        </p:nvSpPr>
        <p:spPr>
          <a:xfrm>
            <a:off x="5777619" y="3942784"/>
            <a:ext cx="1169404" cy="1412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610524F-853B-695F-8813-EF60E88596EE}"/>
              </a:ext>
            </a:extLst>
          </p:cNvPr>
          <p:cNvSpPr/>
          <p:nvPr/>
        </p:nvSpPr>
        <p:spPr>
          <a:xfrm>
            <a:off x="4451468" y="3942784"/>
            <a:ext cx="1169404" cy="1412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52CB133-ADF1-3A3B-4C69-8A9FC64BAB1A}"/>
              </a:ext>
            </a:extLst>
          </p:cNvPr>
          <p:cNvSpPr/>
          <p:nvPr/>
        </p:nvSpPr>
        <p:spPr>
          <a:xfrm>
            <a:off x="3118918" y="3522553"/>
            <a:ext cx="4332084" cy="2263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n>
                  <a:solidFill>
                    <a:schemeClr val="tx1"/>
                  </a:solidFill>
                </a:ln>
              </a:rPr>
              <a:t>おすすめ</a:t>
            </a:r>
            <a:endParaRPr kumimoji="1" lang="ja-JP" altLang="en-US" sz="1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A9A8F39-B5D4-2535-8423-518C747334DE}"/>
              </a:ext>
            </a:extLst>
          </p:cNvPr>
          <p:cNvSpPr/>
          <p:nvPr/>
        </p:nvSpPr>
        <p:spPr>
          <a:xfrm>
            <a:off x="3118918" y="3865830"/>
            <a:ext cx="4476939" cy="1566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490AF74-9A68-7218-10D2-918EBA7ADC1F}"/>
              </a:ext>
            </a:extLst>
          </p:cNvPr>
          <p:cNvSpPr/>
          <p:nvPr/>
        </p:nvSpPr>
        <p:spPr>
          <a:xfrm>
            <a:off x="3174937" y="5905123"/>
            <a:ext cx="1169404" cy="758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07037A6-A417-7996-3BCB-2E1856267D12}"/>
              </a:ext>
            </a:extLst>
          </p:cNvPr>
          <p:cNvSpPr/>
          <p:nvPr/>
        </p:nvSpPr>
        <p:spPr>
          <a:xfrm>
            <a:off x="5777619" y="5951901"/>
            <a:ext cx="1169404" cy="711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191269D-5F54-60DA-56D4-386FE21B49E8}"/>
              </a:ext>
            </a:extLst>
          </p:cNvPr>
          <p:cNvSpPr/>
          <p:nvPr/>
        </p:nvSpPr>
        <p:spPr>
          <a:xfrm>
            <a:off x="4451468" y="5933795"/>
            <a:ext cx="1169404" cy="72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811C6CE-F578-3021-1629-66BAB0934568}"/>
              </a:ext>
            </a:extLst>
          </p:cNvPr>
          <p:cNvSpPr/>
          <p:nvPr/>
        </p:nvSpPr>
        <p:spPr>
          <a:xfrm>
            <a:off x="3118918" y="5515070"/>
            <a:ext cx="4332084" cy="2263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n>
                  <a:solidFill>
                    <a:schemeClr val="tx1"/>
                  </a:solidFill>
                </a:ln>
              </a:rPr>
              <a:t>ブックマーク</a:t>
            </a:r>
            <a:endParaRPr kumimoji="1" lang="ja-JP" altLang="en-US" sz="1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13A7C80-719D-62BD-7F82-2FDF3F808083}"/>
              </a:ext>
            </a:extLst>
          </p:cNvPr>
          <p:cNvSpPr/>
          <p:nvPr/>
        </p:nvSpPr>
        <p:spPr>
          <a:xfrm>
            <a:off x="3118918" y="5858347"/>
            <a:ext cx="4476939" cy="8050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537BA3A1-0FC5-1004-138D-9433EEC1F963}"/>
              </a:ext>
            </a:extLst>
          </p:cNvPr>
          <p:cNvSpPr/>
          <p:nvPr/>
        </p:nvSpPr>
        <p:spPr>
          <a:xfrm>
            <a:off x="7423706" y="1032906"/>
            <a:ext cx="101683" cy="121914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6D4816CC-E1EE-97D0-F8B9-4DE9465EAA34}"/>
              </a:ext>
            </a:extLst>
          </p:cNvPr>
          <p:cNvSpPr/>
          <p:nvPr/>
        </p:nvSpPr>
        <p:spPr>
          <a:xfrm>
            <a:off x="7123192" y="5933794"/>
            <a:ext cx="300514" cy="7295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もっと</a:t>
            </a:r>
          </a:p>
        </p:txBody>
      </p:sp>
    </p:spTree>
    <p:extLst>
      <p:ext uri="{BB962C8B-B14F-4D97-AF65-F5344CB8AC3E}">
        <p14:creationId xmlns:p14="http://schemas.microsoft.com/office/powerpoint/2010/main" val="151510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3396E-61E2-6D0B-57C4-E99CD21A9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9919157-4566-5817-32FE-7680EB2653BA}"/>
              </a:ext>
            </a:extLst>
          </p:cNvPr>
          <p:cNvSpPr/>
          <p:nvPr/>
        </p:nvSpPr>
        <p:spPr>
          <a:xfrm>
            <a:off x="3041964" y="479834"/>
            <a:ext cx="4553893" cy="6183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過去の閲覧履歴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7EF1E1-26D3-B50B-914A-6363A7C3FC0F}"/>
              </a:ext>
            </a:extLst>
          </p:cNvPr>
          <p:cNvSpPr/>
          <p:nvPr/>
        </p:nvSpPr>
        <p:spPr>
          <a:xfrm>
            <a:off x="3118918" y="957404"/>
            <a:ext cx="4399984" cy="247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908DAA2-38D1-07B3-1D2E-2BFDC0360727}"/>
              </a:ext>
            </a:extLst>
          </p:cNvPr>
          <p:cNvSpPr/>
          <p:nvPr/>
        </p:nvSpPr>
        <p:spPr>
          <a:xfrm>
            <a:off x="3341485" y="1219200"/>
            <a:ext cx="2117754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🔎旅行先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85E6CA2-6058-B531-C274-B71F8F237101}"/>
              </a:ext>
            </a:extLst>
          </p:cNvPr>
          <p:cNvSpPr/>
          <p:nvPr/>
        </p:nvSpPr>
        <p:spPr>
          <a:xfrm>
            <a:off x="3118918" y="547357"/>
            <a:ext cx="4399984" cy="33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0C2C8CA-3E42-5306-DA53-3EAC7A6F81ED}"/>
              </a:ext>
            </a:extLst>
          </p:cNvPr>
          <p:cNvSpPr/>
          <p:nvPr/>
        </p:nvSpPr>
        <p:spPr>
          <a:xfrm>
            <a:off x="3341484" y="1758259"/>
            <a:ext cx="2117755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🔎チェックイン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DD8CB58-5700-EE5B-FCD7-D596C15FF0F4}"/>
              </a:ext>
            </a:extLst>
          </p:cNvPr>
          <p:cNvSpPr/>
          <p:nvPr/>
        </p:nvSpPr>
        <p:spPr>
          <a:xfrm>
            <a:off x="3341483" y="2297318"/>
            <a:ext cx="2117753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🔎チェックアウト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0EE4FD4-FE98-1D1E-883E-FAFDD092CA22}"/>
              </a:ext>
            </a:extLst>
          </p:cNvPr>
          <p:cNvSpPr/>
          <p:nvPr/>
        </p:nvSpPr>
        <p:spPr>
          <a:xfrm>
            <a:off x="3341483" y="2863159"/>
            <a:ext cx="2117753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🔎予約人数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9671E34-CE9B-133B-2FE4-2C1AA73CB2A4}"/>
              </a:ext>
            </a:extLst>
          </p:cNvPr>
          <p:cNvSpPr/>
          <p:nvPr/>
        </p:nvSpPr>
        <p:spPr>
          <a:xfrm>
            <a:off x="5997917" y="2297318"/>
            <a:ext cx="1113576" cy="851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2B52661-227D-CEAB-8DF1-D1C37F43250A}"/>
              </a:ext>
            </a:extLst>
          </p:cNvPr>
          <p:cNvSpPr/>
          <p:nvPr/>
        </p:nvSpPr>
        <p:spPr>
          <a:xfrm>
            <a:off x="3118918" y="3522553"/>
            <a:ext cx="4332084" cy="2263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ln>
                  <a:solidFill>
                    <a:schemeClr val="tx1"/>
                  </a:solidFill>
                </a:ln>
              </a:rPr>
              <a:t>過去の検索履歴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FA3593F1-BC7A-5A03-253D-52B7D6333BC8}"/>
              </a:ext>
            </a:extLst>
          </p:cNvPr>
          <p:cNvSpPr/>
          <p:nvPr/>
        </p:nvSpPr>
        <p:spPr>
          <a:xfrm>
            <a:off x="7423706" y="1032906"/>
            <a:ext cx="101683" cy="121914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084EE82-D8EA-7903-A1BE-09ACD1B9DA36}"/>
              </a:ext>
            </a:extLst>
          </p:cNvPr>
          <p:cNvSpPr/>
          <p:nvPr/>
        </p:nvSpPr>
        <p:spPr>
          <a:xfrm>
            <a:off x="3185313" y="3942784"/>
            <a:ext cx="1169404" cy="1412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B2B1BBA-D239-197E-2E77-E7EBFED28810}"/>
              </a:ext>
            </a:extLst>
          </p:cNvPr>
          <p:cNvSpPr/>
          <p:nvPr/>
        </p:nvSpPr>
        <p:spPr>
          <a:xfrm>
            <a:off x="7123192" y="3942784"/>
            <a:ext cx="300514" cy="1412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もっと見る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121D177-D4BC-0A01-0F9B-98CA8C3E4D69}"/>
              </a:ext>
            </a:extLst>
          </p:cNvPr>
          <p:cNvSpPr/>
          <p:nvPr/>
        </p:nvSpPr>
        <p:spPr>
          <a:xfrm>
            <a:off x="5777619" y="3942784"/>
            <a:ext cx="1169404" cy="1412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B095567-2190-8088-2F6B-5F0CA22F6301}"/>
              </a:ext>
            </a:extLst>
          </p:cNvPr>
          <p:cNvSpPr/>
          <p:nvPr/>
        </p:nvSpPr>
        <p:spPr>
          <a:xfrm>
            <a:off x="4451468" y="3942784"/>
            <a:ext cx="1169404" cy="1412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91078CF-F2CB-E3F6-CE78-DA705C4F1AEA}"/>
              </a:ext>
            </a:extLst>
          </p:cNvPr>
          <p:cNvSpPr/>
          <p:nvPr/>
        </p:nvSpPr>
        <p:spPr>
          <a:xfrm>
            <a:off x="3118918" y="3865830"/>
            <a:ext cx="4476939" cy="1566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DD7865F6-A7A6-C079-C168-9E1748F65FB6}"/>
              </a:ext>
            </a:extLst>
          </p:cNvPr>
          <p:cNvSpPr/>
          <p:nvPr/>
        </p:nvSpPr>
        <p:spPr>
          <a:xfrm>
            <a:off x="3174937" y="5905123"/>
            <a:ext cx="1169404" cy="758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8377BA5-EA6F-ED7F-B1BE-35B53863BE63}"/>
              </a:ext>
            </a:extLst>
          </p:cNvPr>
          <p:cNvSpPr/>
          <p:nvPr/>
        </p:nvSpPr>
        <p:spPr>
          <a:xfrm>
            <a:off x="5777619" y="5951901"/>
            <a:ext cx="1169404" cy="711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465B64C-E565-5A00-BBC2-AC62A9E618BE}"/>
              </a:ext>
            </a:extLst>
          </p:cNvPr>
          <p:cNvSpPr/>
          <p:nvPr/>
        </p:nvSpPr>
        <p:spPr>
          <a:xfrm>
            <a:off x="4451468" y="5933795"/>
            <a:ext cx="1169404" cy="72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E75B39D-4AB5-39D2-AF3C-6C20EE1AD31B}"/>
              </a:ext>
            </a:extLst>
          </p:cNvPr>
          <p:cNvSpPr/>
          <p:nvPr/>
        </p:nvSpPr>
        <p:spPr>
          <a:xfrm>
            <a:off x="3118918" y="5515070"/>
            <a:ext cx="4332084" cy="2263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n>
                  <a:solidFill>
                    <a:schemeClr val="tx1"/>
                  </a:solidFill>
                </a:ln>
              </a:rPr>
              <a:t>ブックマーク</a:t>
            </a:r>
            <a:endParaRPr kumimoji="1" lang="ja-JP" altLang="en-US" sz="1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DCE56B-5843-88A8-A6CC-2322F40085D1}"/>
              </a:ext>
            </a:extLst>
          </p:cNvPr>
          <p:cNvSpPr/>
          <p:nvPr/>
        </p:nvSpPr>
        <p:spPr>
          <a:xfrm>
            <a:off x="3118918" y="5858347"/>
            <a:ext cx="4476939" cy="8050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8C4C92D2-6A84-DCD9-7F19-F6DE2B9D90D4}"/>
              </a:ext>
            </a:extLst>
          </p:cNvPr>
          <p:cNvSpPr/>
          <p:nvPr/>
        </p:nvSpPr>
        <p:spPr>
          <a:xfrm>
            <a:off x="7123192" y="5933794"/>
            <a:ext cx="300514" cy="7295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もっと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DFE9A4-4B66-9EF2-74B2-530E2B9E0931}"/>
              </a:ext>
            </a:extLst>
          </p:cNvPr>
          <p:cNvSpPr/>
          <p:nvPr/>
        </p:nvSpPr>
        <p:spPr>
          <a:xfrm>
            <a:off x="3052195" y="479834"/>
            <a:ext cx="2117753" cy="62063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74A383A-F53B-473B-EEFA-75B3B928D5E0}"/>
              </a:ext>
            </a:extLst>
          </p:cNvPr>
          <p:cNvSpPr/>
          <p:nvPr/>
        </p:nvSpPr>
        <p:spPr>
          <a:xfrm>
            <a:off x="4739910" y="656796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A11715-0198-885A-69F3-5737734F162F}"/>
              </a:ext>
            </a:extLst>
          </p:cNvPr>
          <p:cNvSpPr/>
          <p:nvPr/>
        </p:nvSpPr>
        <p:spPr>
          <a:xfrm>
            <a:off x="4739910" y="718547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F91F387-0C0F-6D9A-F31F-DAC70C526BD6}"/>
              </a:ext>
            </a:extLst>
          </p:cNvPr>
          <p:cNvSpPr/>
          <p:nvPr/>
        </p:nvSpPr>
        <p:spPr>
          <a:xfrm>
            <a:off x="4739910" y="780298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98910B5-C500-6AA7-CCD9-B1C58C71232C}"/>
              </a:ext>
            </a:extLst>
          </p:cNvPr>
          <p:cNvSpPr/>
          <p:nvPr/>
        </p:nvSpPr>
        <p:spPr>
          <a:xfrm>
            <a:off x="3264530" y="979382"/>
            <a:ext cx="1654628" cy="2588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ログイン・新規登録</a:t>
            </a:r>
          </a:p>
        </p:txBody>
      </p:sp>
    </p:spTree>
    <p:extLst>
      <p:ext uri="{BB962C8B-B14F-4D97-AF65-F5344CB8AC3E}">
        <p14:creationId xmlns:p14="http://schemas.microsoft.com/office/powerpoint/2010/main" val="31455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B9D59-743B-818F-E785-8243E1117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9F5C77C-72CA-A211-6359-AF54C40DEB1C}"/>
              </a:ext>
            </a:extLst>
          </p:cNvPr>
          <p:cNvSpPr/>
          <p:nvPr/>
        </p:nvSpPr>
        <p:spPr>
          <a:xfrm>
            <a:off x="3041964" y="479834"/>
            <a:ext cx="4553893" cy="6183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過去の閲覧履歴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7AC11D1-80A3-9198-A2CD-DBCF49ED7FC0}"/>
              </a:ext>
            </a:extLst>
          </p:cNvPr>
          <p:cNvSpPr/>
          <p:nvPr/>
        </p:nvSpPr>
        <p:spPr>
          <a:xfrm>
            <a:off x="3118918" y="957404"/>
            <a:ext cx="4399984" cy="24715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888040C-3FD1-34EA-8B8F-6040A308A779}"/>
              </a:ext>
            </a:extLst>
          </p:cNvPr>
          <p:cNvSpPr/>
          <p:nvPr/>
        </p:nvSpPr>
        <p:spPr>
          <a:xfrm>
            <a:off x="3341485" y="1219200"/>
            <a:ext cx="2117754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🔎旅行先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0E4965C-29AB-6A55-E310-08D202F3691C}"/>
              </a:ext>
            </a:extLst>
          </p:cNvPr>
          <p:cNvSpPr/>
          <p:nvPr/>
        </p:nvSpPr>
        <p:spPr>
          <a:xfrm>
            <a:off x="3118918" y="547357"/>
            <a:ext cx="4399984" cy="33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130CD2-B2BA-5ADC-7E8B-F5AEB3B67DBF}"/>
              </a:ext>
            </a:extLst>
          </p:cNvPr>
          <p:cNvSpPr/>
          <p:nvPr/>
        </p:nvSpPr>
        <p:spPr>
          <a:xfrm>
            <a:off x="3341484" y="1758259"/>
            <a:ext cx="2117755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🔎チェックイン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D557319-AE12-A7EE-6D30-5CE3AF97938C}"/>
              </a:ext>
            </a:extLst>
          </p:cNvPr>
          <p:cNvSpPr/>
          <p:nvPr/>
        </p:nvSpPr>
        <p:spPr>
          <a:xfrm>
            <a:off x="3341483" y="2297318"/>
            <a:ext cx="2117753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🔎チェックアウト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41DA568-4524-DDEC-5B46-351690BEA823}"/>
              </a:ext>
            </a:extLst>
          </p:cNvPr>
          <p:cNvSpPr/>
          <p:nvPr/>
        </p:nvSpPr>
        <p:spPr>
          <a:xfrm>
            <a:off x="3341483" y="2863159"/>
            <a:ext cx="2117753" cy="3923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🔎予約人数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A95B27D-FD29-0030-4439-6F6BEBDED5FC}"/>
              </a:ext>
            </a:extLst>
          </p:cNvPr>
          <p:cNvSpPr/>
          <p:nvPr/>
        </p:nvSpPr>
        <p:spPr>
          <a:xfrm>
            <a:off x="5997917" y="2297318"/>
            <a:ext cx="1113576" cy="851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検索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D59025F-0935-F905-B115-A8C49E09DFD3}"/>
              </a:ext>
            </a:extLst>
          </p:cNvPr>
          <p:cNvSpPr/>
          <p:nvPr/>
        </p:nvSpPr>
        <p:spPr>
          <a:xfrm>
            <a:off x="3118918" y="3522553"/>
            <a:ext cx="4332084" cy="2263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>
                <a:ln>
                  <a:solidFill>
                    <a:schemeClr val="tx1"/>
                  </a:solidFill>
                </a:ln>
              </a:rPr>
              <a:t>過去の検索履歴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07F655B3-B0E7-DFF3-4840-F9A55060B90A}"/>
              </a:ext>
            </a:extLst>
          </p:cNvPr>
          <p:cNvSpPr/>
          <p:nvPr/>
        </p:nvSpPr>
        <p:spPr>
          <a:xfrm>
            <a:off x="7423706" y="1032906"/>
            <a:ext cx="101683" cy="121914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BED525B-F059-D8A3-1E0D-490FB49F3CB9}"/>
              </a:ext>
            </a:extLst>
          </p:cNvPr>
          <p:cNvSpPr/>
          <p:nvPr/>
        </p:nvSpPr>
        <p:spPr>
          <a:xfrm>
            <a:off x="3185313" y="3942784"/>
            <a:ext cx="1169404" cy="1412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AD96076-346D-6007-8CB2-FA7475616BFA}"/>
              </a:ext>
            </a:extLst>
          </p:cNvPr>
          <p:cNvSpPr/>
          <p:nvPr/>
        </p:nvSpPr>
        <p:spPr>
          <a:xfrm>
            <a:off x="7123192" y="3942784"/>
            <a:ext cx="300514" cy="14123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もっと見る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B994DD3-C072-00D3-B49F-D55814CE7A7D}"/>
              </a:ext>
            </a:extLst>
          </p:cNvPr>
          <p:cNvSpPr/>
          <p:nvPr/>
        </p:nvSpPr>
        <p:spPr>
          <a:xfrm>
            <a:off x="5777619" y="3942784"/>
            <a:ext cx="1169404" cy="1412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810F4F65-0CC1-B414-F3B8-A010E237B432}"/>
              </a:ext>
            </a:extLst>
          </p:cNvPr>
          <p:cNvSpPr/>
          <p:nvPr/>
        </p:nvSpPr>
        <p:spPr>
          <a:xfrm>
            <a:off x="4451468" y="3942784"/>
            <a:ext cx="1169404" cy="1412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1BD6E66-9536-898B-773E-24558C27E539}"/>
              </a:ext>
            </a:extLst>
          </p:cNvPr>
          <p:cNvSpPr/>
          <p:nvPr/>
        </p:nvSpPr>
        <p:spPr>
          <a:xfrm>
            <a:off x="3118918" y="3865830"/>
            <a:ext cx="4476939" cy="15662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0096AF6-CB08-8B2B-5FD7-10AB2EF84171}"/>
              </a:ext>
            </a:extLst>
          </p:cNvPr>
          <p:cNvSpPr/>
          <p:nvPr/>
        </p:nvSpPr>
        <p:spPr>
          <a:xfrm>
            <a:off x="3174937" y="5905123"/>
            <a:ext cx="1169404" cy="7582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BB081F8-7A37-DF35-6C86-2EFCA33E0C9E}"/>
              </a:ext>
            </a:extLst>
          </p:cNvPr>
          <p:cNvSpPr/>
          <p:nvPr/>
        </p:nvSpPr>
        <p:spPr>
          <a:xfrm>
            <a:off x="5777619" y="5951901"/>
            <a:ext cx="1169404" cy="711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9E11CA6-F39E-6000-5C65-E0FDEAEECE15}"/>
              </a:ext>
            </a:extLst>
          </p:cNvPr>
          <p:cNvSpPr/>
          <p:nvPr/>
        </p:nvSpPr>
        <p:spPr>
          <a:xfrm>
            <a:off x="4451468" y="5933795"/>
            <a:ext cx="1169404" cy="729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9E4C4CC-69A2-EC3E-BB4B-EF563225C972}"/>
              </a:ext>
            </a:extLst>
          </p:cNvPr>
          <p:cNvSpPr/>
          <p:nvPr/>
        </p:nvSpPr>
        <p:spPr>
          <a:xfrm>
            <a:off x="3118918" y="5515070"/>
            <a:ext cx="4332084" cy="2263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>
                <a:ln>
                  <a:solidFill>
                    <a:schemeClr val="tx1"/>
                  </a:solidFill>
                </a:ln>
              </a:rPr>
              <a:t>ブックマーク</a:t>
            </a:r>
            <a:endParaRPr kumimoji="1" lang="ja-JP" altLang="en-US" sz="10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ABD341B-65CA-B73E-90AD-C210FBE7387E}"/>
              </a:ext>
            </a:extLst>
          </p:cNvPr>
          <p:cNvSpPr/>
          <p:nvPr/>
        </p:nvSpPr>
        <p:spPr>
          <a:xfrm>
            <a:off x="3118918" y="5858347"/>
            <a:ext cx="4476939" cy="8050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D1ECF42-1A46-2715-B0C6-8F81C7F69E2E}"/>
              </a:ext>
            </a:extLst>
          </p:cNvPr>
          <p:cNvSpPr/>
          <p:nvPr/>
        </p:nvSpPr>
        <p:spPr>
          <a:xfrm>
            <a:off x="7123192" y="5933794"/>
            <a:ext cx="300514" cy="7295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もっと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C2E3ED1-C790-FB42-1F8F-D0C12F29F02B}"/>
              </a:ext>
            </a:extLst>
          </p:cNvPr>
          <p:cNvSpPr/>
          <p:nvPr/>
        </p:nvSpPr>
        <p:spPr>
          <a:xfrm>
            <a:off x="3052195" y="479834"/>
            <a:ext cx="2117753" cy="620637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5CF8066-1CB3-4486-56CD-74CB384A8BE9}"/>
              </a:ext>
            </a:extLst>
          </p:cNvPr>
          <p:cNvSpPr/>
          <p:nvPr/>
        </p:nvSpPr>
        <p:spPr>
          <a:xfrm>
            <a:off x="4739910" y="656796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0A2A9AE-45A5-3EB5-9C79-183E1CC38E2F}"/>
              </a:ext>
            </a:extLst>
          </p:cNvPr>
          <p:cNvSpPr/>
          <p:nvPr/>
        </p:nvSpPr>
        <p:spPr>
          <a:xfrm>
            <a:off x="4739910" y="718547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773F4F3-E817-4BB0-ED8B-5C8475C46872}"/>
              </a:ext>
            </a:extLst>
          </p:cNvPr>
          <p:cNvSpPr/>
          <p:nvPr/>
        </p:nvSpPr>
        <p:spPr>
          <a:xfrm>
            <a:off x="4739910" y="780298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5A2ABD-6F64-9BBC-56E7-65130863905F}"/>
              </a:ext>
            </a:extLst>
          </p:cNvPr>
          <p:cNvSpPr/>
          <p:nvPr/>
        </p:nvSpPr>
        <p:spPr>
          <a:xfrm>
            <a:off x="3241454" y="964311"/>
            <a:ext cx="1654628" cy="2588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/>
              <a:t>ユーザー設定</a:t>
            </a:r>
            <a:endParaRPr kumimoji="1" lang="ja-JP" altLang="en-US" sz="1000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B338B1-1DC1-3B0C-189E-F849CCBC045B}"/>
              </a:ext>
            </a:extLst>
          </p:cNvPr>
          <p:cNvSpPr/>
          <p:nvPr/>
        </p:nvSpPr>
        <p:spPr>
          <a:xfrm>
            <a:off x="3241454" y="1326321"/>
            <a:ext cx="1654628" cy="2588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ホテルを探す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687F51E-87DC-993F-E86C-161D8F64A0CD}"/>
              </a:ext>
            </a:extLst>
          </p:cNvPr>
          <p:cNvSpPr/>
          <p:nvPr/>
        </p:nvSpPr>
        <p:spPr>
          <a:xfrm>
            <a:off x="3241454" y="2000729"/>
            <a:ext cx="1654628" cy="2588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/>
              <a:t>ブックマーク</a:t>
            </a:r>
            <a:endParaRPr kumimoji="1" lang="ja-JP" altLang="en-US" sz="10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2CE3069-DCBF-814B-CFD1-62C22AB0EF71}"/>
              </a:ext>
            </a:extLst>
          </p:cNvPr>
          <p:cNvSpPr/>
          <p:nvPr/>
        </p:nvSpPr>
        <p:spPr>
          <a:xfrm>
            <a:off x="3241454" y="1649240"/>
            <a:ext cx="1654628" cy="2588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 dirty="0"/>
              <a:t>予約履歴</a:t>
            </a:r>
            <a:endParaRPr kumimoji="1" lang="ja-JP" altLang="en-US" sz="100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0A5AC77-F23B-E83C-05D8-FBC317525FBE}"/>
              </a:ext>
            </a:extLst>
          </p:cNvPr>
          <p:cNvSpPr/>
          <p:nvPr/>
        </p:nvSpPr>
        <p:spPr>
          <a:xfrm>
            <a:off x="3241454" y="2401489"/>
            <a:ext cx="1654628" cy="2588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000" dirty="0"/>
              <a:t>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355272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A4BA4-A623-B353-EDE4-4E115265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DA5C2BF-0F48-C7FB-DD3C-BCEE3F489F67}"/>
              </a:ext>
            </a:extLst>
          </p:cNvPr>
          <p:cNvSpPr/>
          <p:nvPr/>
        </p:nvSpPr>
        <p:spPr>
          <a:xfrm>
            <a:off x="3041964" y="479834"/>
            <a:ext cx="4553893" cy="6183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過去の閲覧履歴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847163C-43A6-DFAD-75A6-B730FD8E8538}"/>
              </a:ext>
            </a:extLst>
          </p:cNvPr>
          <p:cNvSpPr/>
          <p:nvPr/>
        </p:nvSpPr>
        <p:spPr>
          <a:xfrm>
            <a:off x="3118918" y="547357"/>
            <a:ext cx="4399984" cy="33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7905A2-17DF-76FA-AC99-02B429D627D0}"/>
              </a:ext>
            </a:extLst>
          </p:cNvPr>
          <p:cNvSpPr/>
          <p:nvPr/>
        </p:nvSpPr>
        <p:spPr>
          <a:xfrm>
            <a:off x="3185313" y="665849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265FC81-F060-D5CC-8014-F700FC2B219C}"/>
              </a:ext>
            </a:extLst>
          </p:cNvPr>
          <p:cNvSpPr/>
          <p:nvPr/>
        </p:nvSpPr>
        <p:spPr>
          <a:xfrm>
            <a:off x="3185313" y="727600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195D185-ABE1-D09B-7A33-AA31468C0126}"/>
              </a:ext>
            </a:extLst>
          </p:cNvPr>
          <p:cNvSpPr/>
          <p:nvPr/>
        </p:nvSpPr>
        <p:spPr>
          <a:xfrm>
            <a:off x="3185313" y="789351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BCF6FC-2834-5A02-8B51-861AA7904FC9}"/>
              </a:ext>
            </a:extLst>
          </p:cNvPr>
          <p:cNvSpPr txBox="1"/>
          <p:nvPr/>
        </p:nvSpPr>
        <p:spPr>
          <a:xfrm>
            <a:off x="3223486" y="1645920"/>
            <a:ext cx="4190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ログイン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D801895-BAC0-ADEB-8159-DCAD8C349F23}"/>
              </a:ext>
            </a:extLst>
          </p:cNvPr>
          <p:cNvSpPr/>
          <p:nvPr/>
        </p:nvSpPr>
        <p:spPr>
          <a:xfrm>
            <a:off x="4116114" y="2015252"/>
            <a:ext cx="2405590" cy="4180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メールアドレス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843376-2C4E-D5B3-FCC9-641ADA74AB0E}"/>
              </a:ext>
            </a:extLst>
          </p:cNvPr>
          <p:cNvSpPr/>
          <p:nvPr/>
        </p:nvSpPr>
        <p:spPr>
          <a:xfrm>
            <a:off x="4116114" y="2593590"/>
            <a:ext cx="2405590" cy="4180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パスワード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DA7A78B-DD21-D973-994F-67CED27F9043}"/>
              </a:ext>
            </a:extLst>
          </p:cNvPr>
          <p:cNvSpPr/>
          <p:nvPr/>
        </p:nvSpPr>
        <p:spPr>
          <a:xfrm>
            <a:off x="4116114" y="4006725"/>
            <a:ext cx="2405590" cy="4180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新規登録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BEAF12-B024-8EAD-6D6A-2822817A9EBD}"/>
              </a:ext>
            </a:extLst>
          </p:cNvPr>
          <p:cNvSpPr txBox="1"/>
          <p:nvPr/>
        </p:nvSpPr>
        <p:spPr>
          <a:xfrm>
            <a:off x="3223486" y="3719441"/>
            <a:ext cx="41908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050" dirty="0"/>
              <a:t>アカウントをまだ作成していない方はこちら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93410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D13A167-BBFE-2002-C20F-5CBBA405C3E4}"/>
              </a:ext>
            </a:extLst>
          </p:cNvPr>
          <p:cNvSpPr/>
          <p:nvPr/>
        </p:nvSpPr>
        <p:spPr>
          <a:xfrm>
            <a:off x="3041964" y="479834"/>
            <a:ext cx="4553893" cy="6183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過去の閲覧履歴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647E5DF-8777-1F0A-62F2-8D2EF4B1AF90}"/>
              </a:ext>
            </a:extLst>
          </p:cNvPr>
          <p:cNvSpPr/>
          <p:nvPr/>
        </p:nvSpPr>
        <p:spPr>
          <a:xfrm>
            <a:off x="3118918" y="547357"/>
            <a:ext cx="4399984" cy="33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358347-92AD-1D18-2334-8AB4465A4173}"/>
              </a:ext>
            </a:extLst>
          </p:cNvPr>
          <p:cNvSpPr/>
          <p:nvPr/>
        </p:nvSpPr>
        <p:spPr>
          <a:xfrm>
            <a:off x="3185313" y="665849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F5DCD4-91F4-2032-F028-66F827227497}"/>
              </a:ext>
            </a:extLst>
          </p:cNvPr>
          <p:cNvSpPr/>
          <p:nvPr/>
        </p:nvSpPr>
        <p:spPr>
          <a:xfrm>
            <a:off x="3185313" y="727600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4838404-CFE6-5A60-8BF4-B89B7D8BBF25}"/>
              </a:ext>
            </a:extLst>
          </p:cNvPr>
          <p:cNvSpPr/>
          <p:nvPr/>
        </p:nvSpPr>
        <p:spPr>
          <a:xfrm>
            <a:off x="3185313" y="789351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407342-D285-8476-E741-801AAE7C45C5}"/>
              </a:ext>
            </a:extLst>
          </p:cNvPr>
          <p:cNvSpPr/>
          <p:nvPr/>
        </p:nvSpPr>
        <p:spPr>
          <a:xfrm>
            <a:off x="3185313" y="1594051"/>
            <a:ext cx="4147304" cy="2185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B680F2C-5490-73F3-8A50-6C8537D32781}"/>
              </a:ext>
            </a:extLst>
          </p:cNvPr>
          <p:cNvSpPr/>
          <p:nvPr/>
        </p:nvSpPr>
        <p:spPr>
          <a:xfrm>
            <a:off x="3185313" y="1594051"/>
            <a:ext cx="1621818" cy="21856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45C1AEC-EAF4-D3BA-AD92-99EB86FBB5CD}"/>
              </a:ext>
            </a:extLst>
          </p:cNvPr>
          <p:cNvSpPr/>
          <p:nvPr/>
        </p:nvSpPr>
        <p:spPr>
          <a:xfrm>
            <a:off x="4950480" y="1768099"/>
            <a:ext cx="2107474" cy="348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ホテル名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C8F327F-0652-8B9F-7A6E-C59294DBEF29}"/>
              </a:ext>
            </a:extLst>
          </p:cNvPr>
          <p:cNvSpPr/>
          <p:nvPr/>
        </p:nvSpPr>
        <p:spPr>
          <a:xfrm>
            <a:off x="5024846" y="3165105"/>
            <a:ext cx="2033108" cy="330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予約➡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20143DA-40A2-9120-E6ED-DE9EB820D884}"/>
              </a:ext>
            </a:extLst>
          </p:cNvPr>
          <p:cNvSpPr/>
          <p:nvPr/>
        </p:nvSpPr>
        <p:spPr>
          <a:xfrm>
            <a:off x="3185313" y="4006299"/>
            <a:ext cx="4147304" cy="2185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C64F0AD-9A18-091A-FB96-AC586CDD3212}"/>
              </a:ext>
            </a:extLst>
          </p:cNvPr>
          <p:cNvSpPr/>
          <p:nvPr/>
        </p:nvSpPr>
        <p:spPr>
          <a:xfrm>
            <a:off x="3185313" y="4006299"/>
            <a:ext cx="1621818" cy="21856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1609782-E980-5E3C-4D2D-B2436FF07392}"/>
              </a:ext>
            </a:extLst>
          </p:cNvPr>
          <p:cNvSpPr/>
          <p:nvPr/>
        </p:nvSpPr>
        <p:spPr>
          <a:xfrm>
            <a:off x="4950480" y="4180347"/>
            <a:ext cx="2107474" cy="348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ホテル名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FE30AE7-2C61-21D5-2527-518C59C93D37}"/>
              </a:ext>
            </a:extLst>
          </p:cNvPr>
          <p:cNvSpPr/>
          <p:nvPr/>
        </p:nvSpPr>
        <p:spPr>
          <a:xfrm>
            <a:off x="5024846" y="5577353"/>
            <a:ext cx="2033108" cy="330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予約➡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83C9B0D-219D-29C1-B972-F3D01B893C00}"/>
              </a:ext>
            </a:extLst>
          </p:cNvPr>
          <p:cNvSpPr/>
          <p:nvPr/>
        </p:nvSpPr>
        <p:spPr>
          <a:xfrm>
            <a:off x="3185313" y="1053737"/>
            <a:ext cx="4147304" cy="3699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ホテルを探す</a:t>
            </a:r>
          </a:p>
        </p:txBody>
      </p:sp>
    </p:spTree>
    <p:extLst>
      <p:ext uri="{BB962C8B-B14F-4D97-AF65-F5344CB8AC3E}">
        <p14:creationId xmlns:p14="http://schemas.microsoft.com/office/powerpoint/2010/main" val="365111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45EEF-1B44-D72A-5731-915642808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B7DF159-D001-6272-954A-14E6E8162284}"/>
              </a:ext>
            </a:extLst>
          </p:cNvPr>
          <p:cNvSpPr/>
          <p:nvPr/>
        </p:nvSpPr>
        <p:spPr>
          <a:xfrm>
            <a:off x="3041964" y="479834"/>
            <a:ext cx="4553893" cy="6183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過去の閲覧履歴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3BDA391-0AC9-E845-07A5-532DAD1EC76B}"/>
              </a:ext>
            </a:extLst>
          </p:cNvPr>
          <p:cNvSpPr/>
          <p:nvPr/>
        </p:nvSpPr>
        <p:spPr>
          <a:xfrm>
            <a:off x="3118918" y="547357"/>
            <a:ext cx="4399984" cy="33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531FEB7-6A34-AD06-4532-96C4D9026CE2}"/>
              </a:ext>
            </a:extLst>
          </p:cNvPr>
          <p:cNvSpPr/>
          <p:nvPr/>
        </p:nvSpPr>
        <p:spPr>
          <a:xfrm>
            <a:off x="3185313" y="665849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6DCC199-F54D-9521-731F-ACCB8846566D}"/>
              </a:ext>
            </a:extLst>
          </p:cNvPr>
          <p:cNvSpPr/>
          <p:nvPr/>
        </p:nvSpPr>
        <p:spPr>
          <a:xfrm>
            <a:off x="3185313" y="727600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7F3C95C-9A80-DE02-BDB9-DF6C92CA47AE}"/>
              </a:ext>
            </a:extLst>
          </p:cNvPr>
          <p:cNvSpPr/>
          <p:nvPr/>
        </p:nvSpPr>
        <p:spPr>
          <a:xfrm>
            <a:off x="3185313" y="789351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BCD7B32-B1DF-B94F-567D-DFAEE07CF107}"/>
              </a:ext>
            </a:extLst>
          </p:cNvPr>
          <p:cNvSpPr/>
          <p:nvPr/>
        </p:nvSpPr>
        <p:spPr>
          <a:xfrm>
            <a:off x="3185313" y="1594051"/>
            <a:ext cx="4147304" cy="861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AECB61-294B-AF45-5A14-A44506D14ABA}"/>
              </a:ext>
            </a:extLst>
          </p:cNvPr>
          <p:cNvSpPr/>
          <p:nvPr/>
        </p:nvSpPr>
        <p:spPr>
          <a:xfrm>
            <a:off x="3185313" y="1594297"/>
            <a:ext cx="1621818" cy="86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E680BE7-EB77-BE44-F0B6-90039884D00A}"/>
              </a:ext>
            </a:extLst>
          </p:cNvPr>
          <p:cNvSpPr/>
          <p:nvPr/>
        </p:nvSpPr>
        <p:spPr>
          <a:xfrm>
            <a:off x="4950480" y="1768099"/>
            <a:ext cx="2107474" cy="348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ホテル名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EFF2759-B2BE-E315-E155-84DDD6A48D01}"/>
              </a:ext>
            </a:extLst>
          </p:cNvPr>
          <p:cNvSpPr/>
          <p:nvPr/>
        </p:nvSpPr>
        <p:spPr>
          <a:xfrm>
            <a:off x="3185313" y="1053737"/>
            <a:ext cx="4147304" cy="3699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ホテルを予約する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23AC23-7CED-FD76-7551-74A6CFAD2FEA}"/>
              </a:ext>
            </a:extLst>
          </p:cNvPr>
          <p:cNvSpPr/>
          <p:nvPr/>
        </p:nvSpPr>
        <p:spPr>
          <a:xfrm>
            <a:off x="3185313" y="2699657"/>
            <a:ext cx="4147304" cy="2786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9C6D5BA-B563-C1F8-D7CC-5881C9257C2C}"/>
              </a:ext>
            </a:extLst>
          </p:cNvPr>
          <p:cNvSpPr/>
          <p:nvPr/>
        </p:nvSpPr>
        <p:spPr>
          <a:xfrm>
            <a:off x="3185313" y="2699657"/>
            <a:ext cx="1447647" cy="2786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チェックイン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7AFB3A4-5252-5604-673B-2EC74C1D7532}"/>
              </a:ext>
            </a:extLst>
          </p:cNvPr>
          <p:cNvSpPr/>
          <p:nvPr/>
        </p:nvSpPr>
        <p:spPr>
          <a:xfrm>
            <a:off x="3185313" y="3126834"/>
            <a:ext cx="4147304" cy="2786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02294A-DF80-959C-173F-43E7A2676ABD}"/>
              </a:ext>
            </a:extLst>
          </p:cNvPr>
          <p:cNvSpPr/>
          <p:nvPr/>
        </p:nvSpPr>
        <p:spPr>
          <a:xfrm>
            <a:off x="3185313" y="3126834"/>
            <a:ext cx="1447647" cy="2786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チェックアウト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31FEF4E0-0FD8-7386-E50F-A2F1D8CC3D06}"/>
              </a:ext>
            </a:extLst>
          </p:cNvPr>
          <p:cNvSpPr/>
          <p:nvPr/>
        </p:nvSpPr>
        <p:spPr>
          <a:xfrm>
            <a:off x="3185313" y="3633316"/>
            <a:ext cx="4147304" cy="2786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5C52A9D-2176-D90D-929B-A85BF821E060}"/>
              </a:ext>
            </a:extLst>
          </p:cNvPr>
          <p:cNvSpPr/>
          <p:nvPr/>
        </p:nvSpPr>
        <p:spPr>
          <a:xfrm>
            <a:off x="3185313" y="3633316"/>
            <a:ext cx="1447647" cy="2786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宿泊者数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F04231D-C7BF-49D1-3CEF-D4EBF50BE8A9}"/>
              </a:ext>
            </a:extLst>
          </p:cNvPr>
          <p:cNvSpPr/>
          <p:nvPr/>
        </p:nvSpPr>
        <p:spPr>
          <a:xfrm>
            <a:off x="3185313" y="4763589"/>
            <a:ext cx="2383999" cy="853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9ADBF1B-7B50-16B4-710B-2F26FF8E9DF8}"/>
              </a:ext>
            </a:extLst>
          </p:cNvPr>
          <p:cNvSpPr/>
          <p:nvPr/>
        </p:nvSpPr>
        <p:spPr>
          <a:xfrm>
            <a:off x="3185313" y="4763589"/>
            <a:ext cx="777087" cy="8534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値段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AF49FA-3C97-2281-5BDC-5BD76173A820}"/>
              </a:ext>
            </a:extLst>
          </p:cNvPr>
          <p:cNvSpPr/>
          <p:nvPr/>
        </p:nvSpPr>
        <p:spPr>
          <a:xfrm>
            <a:off x="5569312" y="4763589"/>
            <a:ext cx="1841682" cy="85344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予約する</a:t>
            </a:r>
          </a:p>
        </p:txBody>
      </p:sp>
    </p:spTree>
    <p:extLst>
      <p:ext uri="{BB962C8B-B14F-4D97-AF65-F5344CB8AC3E}">
        <p14:creationId xmlns:p14="http://schemas.microsoft.com/office/powerpoint/2010/main" val="216676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3A4C-81AF-7B1A-8A8B-8FE770112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74C865-788E-AE69-2827-0CC70BDCE5B1}"/>
              </a:ext>
            </a:extLst>
          </p:cNvPr>
          <p:cNvSpPr/>
          <p:nvPr/>
        </p:nvSpPr>
        <p:spPr>
          <a:xfrm>
            <a:off x="3041964" y="479834"/>
            <a:ext cx="4553893" cy="6183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過去の閲覧履歴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44EFCD7-4CAB-8D88-1015-E94A7B1AD8FC}"/>
              </a:ext>
            </a:extLst>
          </p:cNvPr>
          <p:cNvSpPr/>
          <p:nvPr/>
        </p:nvSpPr>
        <p:spPr>
          <a:xfrm>
            <a:off x="3118918" y="547357"/>
            <a:ext cx="4399984" cy="33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971A23-C982-C4C5-C4A3-BD314591861B}"/>
              </a:ext>
            </a:extLst>
          </p:cNvPr>
          <p:cNvSpPr/>
          <p:nvPr/>
        </p:nvSpPr>
        <p:spPr>
          <a:xfrm>
            <a:off x="3185313" y="665849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71D04C-43E9-8E3A-4023-3420D3DE9057}"/>
              </a:ext>
            </a:extLst>
          </p:cNvPr>
          <p:cNvSpPr/>
          <p:nvPr/>
        </p:nvSpPr>
        <p:spPr>
          <a:xfrm>
            <a:off x="3185313" y="727600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AD6A8EE-1E14-FEAA-53C0-8684BDBD36E7}"/>
              </a:ext>
            </a:extLst>
          </p:cNvPr>
          <p:cNvSpPr/>
          <p:nvPr/>
        </p:nvSpPr>
        <p:spPr>
          <a:xfrm>
            <a:off x="3185313" y="789351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1DE1EF7-0613-7B2B-EA2C-CA2FC133DF24}"/>
              </a:ext>
            </a:extLst>
          </p:cNvPr>
          <p:cNvSpPr/>
          <p:nvPr/>
        </p:nvSpPr>
        <p:spPr>
          <a:xfrm>
            <a:off x="3185313" y="1594051"/>
            <a:ext cx="4147304" cy="8617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A5B3613-EF73-F83F-800A-1B782857DB13}"/>
              </a:ext>
            </a:extLst>
          </p:cNvPr>
          <p:cNvSpPr/>
          <p:nvPr/>
        </p:nvSpPr>
        <p:spPr>
          <a:xfrm>
            <a:off x="3185313" y="1594297"/>
            <a:ext cx="1621818" cy="861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B561BE-9D18-7E8F-1EDD-E46EF102E0FA}"/>
              </a:ext>
            </a:extLst>
          </p:cNvPr>
          <p:cNvSpPr/>
          <p:nvPr/>
        </p:nvSpPr>
        <p:spPr>
          <a:xfrm>
            <a:off x="4950480" y="1768099"/>
            <a:ext cx="2107474" cy="348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ホテル名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62457BE-1706-7A5B-D2CA-3E438D460199}"/>
              </a:ext>
            </a:extLst>
          </p:cNvPr>
          <p:cNvSpPr/>
          <p:nvPr/>
        </p:nvSpPr>
        <p:spPr>
          <a:xfrm>
            <a:off x="3185313" y="1053737"/>
            <a:ext cx="4147304" cy="3699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ホテルを予約する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7C7308-2DF5-E352-D894-E805EFD235FE}"/>
              </a:ext>
            </a:extLst>
          </p:cNvPr>
          <p:cNvSpPr/>
          <p:nvPr/>
        </p:nvSpPr>
        <p:spPr>
          <a:xfrm>
            <a:off x="3185313" y="2734491"/>
            <a:ext cx="4173430" cy="369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予約が完了しました！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015B309-EFCB-ACA0-3E09-A7A53F2B36A4}"/>
              </a:ext>
            </a:extLst>
          </p:cNvPr>
          <p:cNvSpPr/>
          <p:nvPr/>
        </p:nvSpPr>
        <p:spPr>
          <a:xfrm>
            <a:off x="4674476" y="4082884"/>
            <a:ext cx="1288868" cy="304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/>
              <a:t>トップページへ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EBDAF74-96C8-FE05-7D8D-965922F62C43}"/>
              </a:ext>
            </a:extLst>
          </p:cNvPr>
          <p:cNvSpPr/>
          <p:nvPr/>
        </p:nvSpPr>
        <p:spPr>
          <a:xfrm>
            <a:off x="3185313" y="3104416"/>
            <a:ext cx="4173430" cy="864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/>
              <a:t>ホテル：</a:t>
            </a:r>
            <a:endParaRPr kumimoji="1" lang="en-US" altLang="ja-JP" sz="1400" dirty="0"/>
          </a:p>
          <a:p>
            <a:r>
              <a:rPr kumimoji="1" lang="ja-JP" altLang="en-US" sz="1400" dirty="0"/>
              <a:t>チェックイン：</a:t>
            </a:r>
            <a:endParaRPr kumimoji="1" lang="en-US" altLang="ja-JP" sz="1400" dirty="0"/>
          </a:p>
          <a:p>
            <a:r>
              <a:rPr lang="ja-JP" altLang="en-US" sz="1400" dirty="0"/>
              <a:t>チェックアウト：</a:t>
            </a:r>
            <a:endParaRPr lang="en-US" altLang="ja-JP" sz="1400" dirty="0"/>
          </a:p>
          <a:p>
            <a:r>
              <a:rPr kumimoji="1" lang="ja-JP" altLang="en-US" sz="1400" dirty="0"/>
              <a:t>宿泊者数：</a:t>
            </a:r>
          </a:p>
        </p:txBody>
      </p:sp>
    </p:spTree>
    <p:extLst>
      <p:ext uri="{BB962C8B-B14F-4D97-AF65-F5344CB8AC3E}">
        <p14:creationId xmlns:p14="http://schemas.microsoft.com/office/powerpoint/2010/main" val="1476708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1BBEA-C691-2273-D3B5-8C3436848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4BBCB2A-806F-949A-4B24-4361117E99B6}"/>
              </a:ext>
            </a:extLst>
          </p:cNvPr>
          <p:cNvSpPr/>
          <p:nvPr/>
        </p:nvSpPr>
        <p:spPr>
          <a:xfrm>
            <a:off x="3041964" y="479834"/>
            <a:ext cx="4553893" cy="6183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過去の閲覧履歴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CFFCB88-A4B1-C938-F8E6-22F4DF63A307}"/>
              </a:ext>
            </a:extLst>
          </p:cNvPr>
          <p:cNvSpPr/>
          <p:nvPr/>
        </p:nvSpPr>
        <p:spPr>
          <a:xfrm>
            <a:off x="3118918" y="547357"/>
            <a:ext cx="4399984" cy="33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A9DA86E-6187-E44B-7C37-0F5997B4B3D6}"/>
              </a:ext>
            </a:extLst>
          </p:cNvPr>
          <p:cNvSpPr/>
          <p:nvPr/>
        </p:nvSpPr>
        <p:spPr>
          <a:xfrm>
            <a:off x="3185313" y="665849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F01B39-BCC6-E015-B2D0-E8F4ECDE81B1}"/>
              </a:ext>
            </a:extLst>
          </p:cNvPr>
          <p:cNvSpPr/>
          <p:nvPr/>
        </p:nvSpPr>
        <p:spPr>
          <a:xfrm>
            <a:off x="3185313" y="727600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6ECA2C7-D4D6-6A67-E40F-CF07CBF788CF}"/>
              </a:ext>
            </a:extLst>
          </p:cNvPr>
          <p:cNvSpPr/>
          <p:nvPr/>
        </p:nvSpPr>
        <p:spPr>
          <a:xfrm>
            <a:off x="3185313" y="789351"/>
            <a:ext cx="312344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2C51F4-AA84-089A-BAE6-6F3F1C1F146F}"/>
              </a:ext>
            </a:extLst>
          </p:cNvPr>
          <p:cNvSpPr/>
          <p:nvPr/>
        </p:nvSpPr>
        <p:spPr>
          <a:xfrm>
            <a:off x="3185313" y="1594051"/>
            <a:ext cx="4147304" cy="2185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C16BDB1-90FD-A9BE-7DC0-977636A2BAD4}"/>
              </a:ext>
            </a:extLst>
          </p:cNvPr>
          <p:cNvSpPr/>
          <p:nvPr/>
        </p:nvSpPr>
        <p:spPr>
          <a:xfrm>
            <a:off x="3185313" y="1594051"/>
            <a:ext cx="1621818" cy="21856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4C6745D-B37C-4D08-FBBD-D3048609545C}"/>
              </a:ext>
            </a:extLst>
          </p:cNvPr>
          <p:cNvSpPr/>
          <p:nvPr/>
        </p:nvSpPr>
        <p:spPr>
          <a:xfrm>
            <a:off x="4950480" y="1768099"/>
            <a:ext cx="2107474" cy="348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ホテル名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C619823D-A875-F35C-63F3-FB3F4A80D808}"/>
              </a:ext>
            </a:extLst>
          </p:cNvPr>
          <p:cNvSpPr/>
          <p:nvPr/>
        </p:nvSpPr>
        <p:spPr>
          <a:xfrm>
            <a:off x="5042263" y="3165105"/>
            <a:ext cx="2015691" cy="330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キャンセル</a:t>
            </a:r>
            <a:r>
              <a:rPr kumimoji="1" lang="ja-JP" altLang="en-US" dirty="0"/>
              <a:t>➡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DBAEAFC-859C-D331-1D4E-817ED56EC3B1}"/>
              </a:ext>
            </a:extLst>
          </p:cNvPr>
          <p:cNvSpPr/>
          <p:nvPr/>
        </p:nvSpPr>
        <p:spPr>
          <a:xfrm>
            <a:off x="3185313" y="4006299"/>
            <a:ext cx="4147304" cy="2185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920BB4CA-DF98-3119-85B7-93E36AECCF92}"/>
              </a:ext>
            </a:extLst>
          </p:cNvPr>
          <p:cNvSpPr/>
          <p:nvPr/>
        </p:nvSpPr>
        <p:spPr>
          <a:xfrm>
            <a:off x="3185313" y="4006299"/>
            <a:ext cx="1621818" cy="21856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3B73682-3CA2-E1FE-7604-C51CE0E4B52D}"/>
              </a:ext>
            </a:extLst>
          </p:cNvPr>
          <p:cNvSpPr/>
          <p:nvPr/>
        </p:nvSpPr>
        <p:spPr>
          <a:xfrm>
            <a:off x="4950480" y="4180347"/>
            <a:ext cx="2107474" cy="3480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ホテル名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FCBF6C9A-B6E8-E408-61CF-814F61F30EBE}"/>
              </a:ext>
            </a:extLst>
          </p:cNvPr>
          <p:cNvSpPr/>
          <p:nvPr/>
        </p:nvSpPr>
        <p:spPr>
          <a:xfrm>
            <a:off x="5042263" y="5577353"/>
            <a:ext cx="2015691" cy="330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再予約</a:t>
            </a:r>
            <a:r>
              <a:rPr kumimoji="1" lang="ja-JP" altLang="en-US" dirty="0"/>
              <a:t>➡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911D731-CC48-D3C2-5B19-15731A57D407}"/>
              </a:ext>
            </a:extLst>
          </p:cNvPr>
          <p:cNvSpPr/>
          <p:nvPr/>
        </p:nvSpPr>
        <p:spPr>
          <a:xfrm>
            <a:off x="3185313" y="1053737"/>
            <a:ext cx="4147304" cy="3699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予約履歴</a:t>
            </a:r>
          </a:p>
        </p:txBody>
      </p:sp>
    </p:spTree>
    <p:extLst>
      <p:ext uri="{BB962C8B-B14F-4D97-AF65-F5344CB8AC3E}">
        <p14:creationId xmlns:p14="http://schemas.microsoft.com/office/powerpoint/2010/main" val="310694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162</Words>
  <Application>Microsoft Office PowerPoint</Application>
  <PresentationFormat>ワイド画面</PresentationFormat>
  <Paragraphs>72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e0000</dc:creator>
  <cp:lastModifiedBy>e0000</cp:lastModifiedBy>
  <cp:revision>3</cp:revision>
  <dcterms:created xsi:type="dcterms:W3CDTF">2025-06-18T05:37:38Z</dcterms:created>
  <dcterms:modified xsi:type="dcterms:W3CDTF">2025-06-18T07:18:31Z</dcterms:modified>
</cp:coreProperties>
</file>