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BDD7C7-564A-501D-5D7B-9D111EE9F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A27941F-3905-12B1-F8EC-7EE48C44F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779177-C45C-2ABC-D551-E1211831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E99-4018-4460-A5E4-26FFFD4A1096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2BE58D-4D0D-8B66-2749-FB03B5EA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504286-3C4B-A9CF-65F3-BA131E3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2B7-6201-4505-B382-2E6919DB1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86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1BD4B-091B-E129-5FB6-8115120D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5ED2CC-C0F8-7D52-B703-F2EC1E9CE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E3C553-0045-FF6B-E1A2-C8D2413C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E99-4018-4460-A5E4-26FFFD4A1096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A1FADB-BEBD-8208-7C97-A02A38D7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5E5856-AB07-F720-09C5-E9E80A3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2B7-6201-4505-B382-2E6919DB1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13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B58601-891F-EAE9-4ACF-C5139F340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37D5CE-EE47-72C3-2C1F-597C38CF3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A87B9F-D0F3-1801-2506-9E4368D0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E99-4018-4460-A5E4-26FFFD4A1096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A5388-AA78-AEAC-04C1-850018AB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62328F-D43E-FD1E-E057-F76E7E7D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2B7-6201-4505-B382-2E6919DB1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8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1F4C09-231B-E5E0-7A92-BD5ACFC7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3884F9-B140-E6AF-02DF-97B170C41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D52C7C-52B6-B7DA-3CBA-BCB21370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E99-4018-4460-A5E4-26FFFD4A1096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129A4C-2B4A-9391-CE90-7414B810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5969D7-59A7-72F5-8348-98CFAB71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2B7-6201-4505-B382-2E6919DB1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29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B71FB-A7B0-5945-9107-F9704C97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2DA8A5-C73C-E357-6C31-7592CB366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041986-B7F3-3F7C-7362-DD87466C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E99-4018-4460-A5E4-26FFFD4A1096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2867CA-9769-C6B1-FD31-484F365A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7994F1-1130-A102-261D-4ACAE7AE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2B7-6201-4505-B382-2E6919DB1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88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1B8781-E45E-AD1B-A64A-9FA6612F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099C1D-F6CC-38FD-AD06-D4E18E3A0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62BB3D-B975-909D-2507-9425F7F92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4C8EE7-F183-E289-B68A-A6636B35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E99-4018-4460-A5E4-26FFFD4A1096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42BB9B-DF4C-8BB0-9B16-74AA3DA1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45DB49-2D81-2FCA-3330-9133031A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2B7-6201-4505-B382-2E6919DB1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2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1821C0-3604-AEF0-D907-74D6832D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96D440-E4BA-A7F7-3450-42A0BC627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DB6CC7-D85B-4E32-110F-F0209E13D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1AC507-5981-5A6B-288F-BFBC9B041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740929-F3B1-754B-F0ED-1F225C67C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C84189-E961-B2DB-5AD5-93DA1C24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E99-4018-4460-A5E4-26FFFD4A1096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5CDF83-7A19-58D8-1504-D74C738A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11497A-F108-EB3C-9903-AB2444C6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2B7-6201-4505-B382-2E6919DB1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52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126B8A-22E8-E19B-A06C-0C433B63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75830B-32B5-17D5-899D-E667795A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E99-4018-4460-A5E4-26FFFD4A1096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D1423F-1972-8765-10DB-9C4EEC43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3B89C-3E28-B25E-F70D-49CE7A5A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2B7-6201-4505-B382-2E6919DB1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41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54C2585-27C3-2C46-82F4-4C2F58A3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E99-4018-4460-A5E4-26FFFD4A1096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D92A4B-4103-B353-6B17-63290B16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BCBB63-625D-AA60-EB7F-3F3B3077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2B7-6201-4505-B382-2E6919DB1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83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E6F5E-896B-916A-B174-19BB566F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CF37D9-2869-144B-384A-9CFF9F4C0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BCA431-E425-7CC1-AD1B-DCC779CE0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6CFBEE-4D82-0004-AB7F-A0C63974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E99-4018-4460-A5E4-26FFFD4A1096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2EB78C-D4E8-FD78-F31D-3D68A1C6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C6F9EE-8603-1FCA-9514-7E354AA1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2B7-6201-4505-B382-2E6919DB1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77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8551DB-9633-D540-768C-1BBD982C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DBD9AC3-3D00-873B-E761-F93744795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C2715C-0417-EF92-DAD7-126CC78A7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AF63EF-979F-D238-2675-E298AC6A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E99-4018-4460-A5E4-26FFFD4A1096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5D0B5D-353A-329B-9559-532C4BC5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12D627-CB0E-EFF6-E186-2C8B593F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2B7-6201-4505-B382-2E6919DB1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38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30E1942-ECE0-03B4-2042-F59FA215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505BA7-FDB8-565C-43D3-0547568E5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24D9D7-016B-5DFB-F0CB-BDA384250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E99-4018-4460-A5E4-26FFFD4A1096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78E44E-66A1-62A5-A9B1-588D8A7DB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1CEE25-F510-3431-D472-0264DA457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C22B7-6201-4505-B382-2E6919DB1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51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41BB9776-34CC-35C2-6F17-F9096A888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22032"/>
            <a:ext cx="9144000" cy="2613936"/>
          </a:xfrm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Team5</a:t>
            </a:r>
          </a:p>
          <a:p>
            <a:endParaRPr kumimoji="1" lang="en-US" altLang="ja-JP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ホテル予約サイト</a:t>
            </a:r>
          </a:p>
        </p:txBody>
      </p:sp>
    </p:spTree>
    <p:extLst>
      <p:ext uri="{BB962C8B-B14F-4D97-AF65-F5344CB8AC3E}">
        <p14:creationId xmlns:p14="http://schemas.microsoft.com/office/powerpoint/2010/main" val="283296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DF8A14-239B-E8FE-B622-A669DD209D85}"/>
              </a:ext>
            </a:extLst>
          </p:cNvPr>
          <p:cNvSpPr txBox="1"/>
          <p:nvPr/>
        </p:nvSpPr>
        <p:spPr>
          <a:xfrm>
            <a:off x="651754" y="690664"/>
            <a:ext cx="1507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909537-F55F-FF0E-6B06-36DD3D06B01A}"/>
              </a:ext>
            </a:extLst>
          </p:cNvPr>
          <p:cNvSpPr txBox="1"/>
          <p:nvPr/>
        </p:nvSpPr>
        <p:spPr>
          <a:xfrm>
            <a:off x="651754" y="1678420"/>
            <a:ext cx="4085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1.</a:t>
            </a:r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機能一覧表</a:t>
            </a:r>
            <a:endParaRPr kumimoji="1"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</a:t>
            </a:r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画面遷移図</a:t>
            </a:r>
            <a:endParaRPr kumimoji="1"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3.</a:t>
            </a:r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画面デザイン図</a:t>
            </a:r>
            <a:endParaRPr kumimoji="1"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4.ER</a:t>
            </a:r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図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5.</a:t>
            </a:r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ソースコード</a:t>
            </a:r>
            <a:endParaRPr kumimoji="1" lang="ja-JP" altLang="en-US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147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DB16B36-D3B9-60C1-59F7-00215B972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234118"/>
              </p:ext>
            </p:extLst>
          </p:nvPr>
        </p:nvGraphicFramePr>
        <p:xfrm>
          <a:off x="1736387" y="1411930"/>
          <a:ext cx="8568988" cy="4779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2971">
                  <a:extLst>
                    <a:ext uri="{9D8B030D-6E8A-4147-A177-3AD203B41FA5}">
                      <a16:colId xmlns:a16="http://schemas.microsoft.com/office/drawing/2014/main" val="3057408526"/>
                    </a:ext>
                  </a:extLst>
                </a:gridCol>
                <a:gridCol w="1903312">
                  <a:extLst>
                    <a:ext uri="{9D8B030D-6E8A-4147-A177-3AD203B41FA5}">
                      <a16:colId xmlns:a16="http://schemas.microsoft.com/office/drawing/2014/main" val="1108425974"/>
                    </a:ext>
                  </a:extLst>
                </a:gridCol>
                <a:gridCol w="2168891">
                  <a:extLst>
                    <a:ext uri="{9D8B030D-6E8A-4147-A177-3AD203B41FA5}">
                      <a16:colId xmlns:a16="http://schemas.microsoft.com/office/drawing/2014/main" val="2056924554"/>
                    </a:ext>
                  </a:extLst>
                </a:gridCol>
                <a:gridCol w="3323814">
                  <a:extLst>
                    <a:ext uri="{9D8B030D-6E8A-4147-A177-3AD203B41FA5}">
                      <a16:colId xmlns:a16="http://schemas.microsoft.com/office/drawing/2014/main" val="649889977"/>
                    </a:ext>
                  </a:extLst>
                </a:gridCol>
              </a:tblGrid>
              <a:tr h="295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機能カテゴリ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機能名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説明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924950"/>
                  </a:ext>
                </a:extLst>
              </a:tr>
              <a:tr h="35171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認証・ユーザー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ユーザーログイン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顧客または社員がログインする機能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812668"/>
                  </a:ext>
                </a:extLst>
              </a:tr>
              <a:tr h="295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認証・ユーザー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ユーザー登録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顧客アカウントの新規作成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4544"/>
                  </a:ext>
                </a:extLst>
              </a:tr>
              <a:tr h="295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認証・ユーザー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登録画面表示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登録内容の確認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977472"/>
                  </a:ext>
                </a:extLst>
              </a:tr>
              <a:tr h="295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認証・ユーザー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登録完了画面表示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登録完了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008042"/>
                  </a:ext>
                </a:extLst>
              </a:tr>
              <a:tr h="295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認証・ユーザー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ログアウト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セッションを終了しログアウト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652905"/>
                  </a:ext>
                </a:extLst>
              </a:tr>
              <a:tr h="295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ホテル閲覧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ホテル一覧表示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顧客が利用できるホテルを一覧で表示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030752"/>
                  </a:ext>
                </a:extLst>
              </a:tr>
              <a:tr h="295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ホテル閲覧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ホテル詳細表示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選択されたホテルの詳細情報を表示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121477"/>
                  </a:ext>
                </a:extLst>
              </a:tr>
              <a:tr h="295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予約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予約フォーム表示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顧客が人数や日程などを入力する画面を表示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756806"/>
                  </a:ext>
                </a:extLst>
              </a:tr>
              <a:tr h="295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予約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予約登録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入力内容を</a:t>
                      </a:r>
                      <a:r>
                        <a:rPr lang="en-US" altLang="ja-JP" sz="1100" u="none" strike="noStrike">
                          <a:effectLst/>
                        </a:rPr>
                        <a:t>DB</a:t>
                      </a:r>
                      <a:r>
                        <a:rPr lang="ja-JP" altLang="en-US" sz="1100" u="none" strike="noStrike">
                          <a:effectLst/>
                        </a:rPr>
                        <a:t>に登録し、予約を確定する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487536"/>
                  </a:ext>
                </a:extLst>
              </a:tr>
              <a:tr h="295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予約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 dirty="0">
                          <a:effectLst/>
                        </a:rPr>
                        <a:t>予約確認画面表示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予約内容の確認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181708"/>
                  </a:ext>
                </a:extLst>
              </a:tr>
              <a:tr h="295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予約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予約完了画面表示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「予約完了しました」の確認メッセージを表示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984481"/>
                  </a:ext>
                </a:extLst>
              </a:tr>
              <a:tr h="295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予約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>
                          <a:effectLst/>
                        </a:rPr>
                        <a:t>顧客予約一覧表示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顧客が過去の予約履歴を確認できる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700935"/>
                  </a:ext>
                </a:extLst>
              </a:tr>
              <a:tr h="295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予約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予約の変更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予約のキャンセルと予約した日程の変更を行う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225902"/>
                  </a:ext>
                </a:extLst>
              </a:tr>
              <a:tr h="295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予約管理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>
                          <a:effectLst/>
                        </a:rPr>
                        <a:t>予約一覧確認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受け付けた予約の一覧を確認できる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041331"/>
                  </a:ext>
                </a:extLst>
              </a:tr>
              <a:tr h="295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管理機能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ユーザー一覧確認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管理者がユーザーの一覧を確認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06615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600D3E-7F67-82AD-E67E-F20646DAFA90}"/>
              </a:ext>
            </a:extLst>
          </p:cNvPr>
          <p:cNvSpPr txBox="1"/>
          <p:nvPr/>
        </p:nvSpPr>
        <p:spPr>
          <a:xfrm>
            <a:off x="651754" y="690664"/>
            <a:ext cx="2169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1.</a:t>
            </a:r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機能一覧表</a:t>
            </a:r>
          </a:p>
        </p:txBody>
      </p:sp>
    </p:spTree>
    <p:extLst>
      <p:ext uri="{BB962C8B-B14F-4D97-AF65-F5344CB8AC3E}">
        <p14:creationId xmlns:p14="http://schemas.microsoft.com/office/powerpoint/2010/main" val="123555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35661F2-4859-DC49-C7A1-D3E3A3780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D7FC67-E1CB-94ED-F559-34B37575423B}"/>
              </a:ext>
            </a:extLst>
          </p:cNvPr>
          <p:cNvSpPr txBox="1"/>
          <p:nvPr/>
        </p:nvSpPr>
        <p:spPr>
          <a:xfrm>
            <a:off x="651754" y="690664"/>
            <a:ext cx="232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2.</a:t>
            </a:r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画面遷移図</a:t>
            </a:r>
          </a:p>
        </p:txBody>
      </p:sp>
    </p:spTree>
    <p:extLst>
      <p:ext uri="{BB962C8B-B14F-4D97-AF65-F5344CB8AC3E}">
        <p14:creationId xmlns:p14="http://schemas.microsoft.com/office/powerpoint/2010/main" val="313188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601B7A6-FD97-A7DE-A862-7AF93D025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40" y="1997786"/>
            <a:ext cx="2083641" cy="286242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E3442B1-9306-5479-FD59-25B602799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313" y="2022030"/>
            <a:ext cx="2083641" cy="281393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816DA2C-2A78-96A5-2018-E3D8D51B4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516" y="1997786"/>
            <a:ext cx="2123244" cy="281393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7E5F427-886E-B54E-1A67-91BBB80FD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322" y="1954131"/>
            <a:ext cx="2115063" cy="290124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DD6C01A-656E-3DAD-A7E7-51FE0C751D27}"/>
              </a:ext>
            </a:extLst>
          </p:cNvPr>
          <p:cNvSpPr txBox="1"/>
          <p:nvPr/>
        </p:nvSpPr>
        <p:spPr>
          <a:xfrm>
            <a:off x="613240" y="690724"/>
            <a:ext cx="33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3.</a:t>
            </a:r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画面デザイン図</a:t>
            </a:r>
            <a:r>
              <a:rPr kumimoji="1"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ja-JP" altLang="en-US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67DFB371-318F-01FE-6F7B-9AFD50612348}"/>
              </a:ext>
            </a:extLst>
          </p:cNvPr>
          <p:cNvSpPr/>
          <p:nvPr/>
        </p:nvSpPr>
        <p:spPr>
          <a:xfrm>
            <a:off x="2771168" y="3074013"/>
            <a:ext cx="762145" cy="66148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09843D2F-14AB-65D3-F481-1D7EA8E532F6}"/>
              </a:ext>
            </a:extLst>
          </p:cNvPr>
          <p:cNvSpPr/>
          <p:nvPr/>
        </p:nvSpPr>
        <p:spPr>
          <a:xfrm>
            <a:off x="8834468" y="3051387"/>
            <a:ext cx="762145" cy="66148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8FFA1C72-8A31-C1A8-F92C-E69D4999ABC7}"/>
              </a:ext>
            </a:extLst>
          </p:cNvPr>
          <p:cNvSpPr/>
          <p:nvPr/>
        </p:nvSpPr>
        <p:spPr>
          <a:xfrm>
            <a:off x="5727662" y="3074013"/>
            <a:ext cx="762145" cy="66148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FBA267AA-660E-E926-1FA2-73269E8D2054}"/>
              </a:ext>
            </a:extLst>
          </p:cNvPr>
          <p:cNvSpPr/>
          <p:nvPr/>
        </p:nvSpPr>
        <p:spPr>
          <a:xfrm>
            <a:off x="5574442" y="1217295"/>
            <a:ext cx="1830730" cy="661481"/>
          </a:xfrm>
          <a:prstGeom prst="wedgeRoundRectCallout">
            <a:avLst>
              <a:gd name="adj1" fmla="val 47772"/>
              <a:gd name="adj2" fmla="val 80870"/>
              <a:gd name="adj3" fmla="val 16667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メニューバーの表示</a:t>
            </a:r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F86D58B5-E565-4186-6DDC-A63431D0EFFA}"/>
              </a:ext>
            </a:extLst>
          </p:cNvPr>
          <p:cNvSpPr/>
          <p:nvPr/>
        </p:nvSpPr>
        <p:spPr>
          <a:xfrm>
            <a:off x="613240" y="1292650"/>
            <a:ext cx="1830730" cy="661481"/>
          </a:xfrm>
          <a:prstGeom prst="wedgeRoundRectCallout">
            <a:avLst>
              <a:gd name="adj1" fmla="val 36083"/>
              <a:gd name="adj2" fmla="val 67635"/>
              <a:gd name="adj3" fmla="val 16667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メイン画面</a:t>
            </a:r>
          </a:p>
        </p:txBody>
      </p:sp>
    </p:spTree>
    <p:extLst>
      <p:ext uri="{BB962C8B-B14F-4D97-AF65-F5344CB8AC3E}">
        <p14:creationId xmlns:p14="http://schemas.microsoft.com/office/powerpoint/2010/main" val="28685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5E0BEB04-D427-413D-FB0F-310F20192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558" y="2042545"/>
            <a:ext cx="2025531" cy="270896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AAB1515-5E47-A9F3-6AB3-C4176252C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513" y="2042545"/>
            <a:ext cx="2025531" cy="273027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ACD2755-704C-85FA-909D-FC1937D1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335" y="2063861"/>
            <a:ext cx="2014382" cy="2730278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D20422A3-C327-F0A8-1008-D9C80BADB45C}"/>
              </a:ext>
            </a:extLst>
          </p:cNvPr>
          <p:cNvSpPr/>
          <p:nvPr/>
        </p:nvSpPr>
        <p:spPr>
          <a:xfrm>
            <a:off x="2732274" y="3051692"/>
            <a:ext cx="762145" cy="66148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9F00EDC2-BFEC-D0D7-88D7-5923538FE3EF}"/>
              </a:ext>
            </a:extLst>
          </p:cNvPr>
          <p:cNvSpPr/>
          <p:nvPr/>
        </p:nvSpPr>
        <p:spPr>
          <a:xfrm>
            <a:off x="8757617" y="3066285"/>
            <a:ext cx="762145" cy="66148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C7D676F1-0825-2756-B0F2-D69FB0EE8D35}"/>
              </a:ext>
            </a:extLst>
          </p:cNvPr>
          <p:cNvSpPr/>
          <p:nvPr/>
        </p:nvSpPr>
        <p:spPr>
          <a:xfrm>
            <a:off x="5746019" y="3066284"/>
            <a:ext cx="762145" cy="66148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855FD5A-9329-CF10-BE07-D802FDA83370}"/>
              </a:ext>
            </a:extLst>
          </p:cNvPr>
          <p:cNvSpPr txBox="1"/>
          <p:nvPr/>
        </p:nvSpPr>
        <p:spPr>
          <a:xfrm>
            <a:off x="613240" y="690724"/>
            <a:ext cx="324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3.</a:t>
            </a:r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画面デザイン図</a:t>
            </a:r>
            <a:r>
              <a:rPr kumimoji="1"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(2)</a:t>
            </a:r>
            <a:endParaRPr kumimoji="1" lang="ja-JP" altLang="en-US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5AA01CAE-132A-9A6D-2EE4-E64174E98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75" y="2053201"/>
            <a:ext cx="2069609" cy="2687646"/>
          </a:xfrm>
          <a:prstGeom prst="rect">
            <a:avLst/>
          </a:prstGeom>
        </p:spPr>
      </p:pic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A6A57FA4-D5C1-A389-F5A5-CC1D840CDC7E}"/>
              </a:ext>
            </a:extLst>
          </p:cNvPr>
          <p:cNvSpPr/>
          <p:nvPr/>
        </p:nvSpPr>
        <p:spPr>
          <a:xfrm>
            <a:off x="561014" y="1300121"/>
            <a:ext cx="1830730" cy="661481"/>
          </a:xfrm>
          <a:prstGeom prst="wedgeRoundRectCallout">
            <a:avLst>
              <a:gd name="adj1" fmla="val 36083"/>
              <a:gd name="adj2" fmla="val 67635"/>
              <a:gd name="adj3" fmla="val 16667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検索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画面</a:t>
            </a:r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7695D490-CDD4-426F-A6D6-92FF3F891DAA}"/>
              </a:ext>
            </a:extLst>
          </p:cNvPr>
          <p:cNvSpPr/>
          <p:nvPr/>
        </p:nvSpPr>
        <p:spPr>
          <a:xfrm>
            <a:off x="6096000" y="1300120"/>
            <a:ext cx="1830730" cy="661481"/>
          </a:xfrm>
          <a:prstGeom prst="wedgeRoundRectCallout">
            <a:avLst>
              <a:gd name="adj1" fmla="val 36083"/>
              <a:gd name="adj2" fmla="val 67635"/>
              <a:gd name="adj3" fmla="val 16667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確認画面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297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C26BC97-C5B4-74E4-2CF1-557B96E3E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60" y="1005165"/>
            <a:ext cx="4983480" cy="184404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166E1CA-7704-F628-7193-5DE74A543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40" y="4283116"/>
            <a:ext cx="4983480" cy="16154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4D86494-1908-E663-3C48-C7733CA20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801" y="1304661"/>
            <a:ext cx="4587240" cy="138684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0EE9794-7FB9-B740-BAC5-9B028D35F9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415" y="4075059"/>
            <a:ext cx="4587240" cy="252984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D950E4C-472A-5545-8D55-AF6CF84128BA}"/>
              </a:ext>
            </a:extLst>
          </p:cNvPr>
          <p:cNvSpPr txBox="1"/>
          <p:nvPr/>
        </p:nvSpPr>
        <p:spPr>
          <a:xfrm>
            <a:off x="613240" y="447656"/>
            <a:ext cx="292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</a:t>
            </a:r>
            <a:r>
              <a:rPr kumimoji="1"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ER</a:t>
            </a:r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図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D4FB028-022C-0F84-0482-C82C6879563F}"/>
              </a:ext>
            </a:extLst>
          </p:cNvPr>
          <p:cNvCxnSpPr>
            <a:cxnSpLocks/>
          </p:cNvCxnSpPr>
          <p:nvPr/>
        </p:nvCxnSpPr>
        <p:spPr>
          <a:xfrm>
            <a:off x="5890840" y="1567429"/>
            <a:ext cx="1359383" cy="74143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8CE344E-32BF-8F65-80A9-9A77EA68F712}"/>
              </a:ext>
            </a:extLst>
          </p:cNvPr>
          <p:cNvCxnSpPr>
            <a:cxnSpLocks/>
          </p:cNvCxnSpPr>
          <p:nvPr/>
        </p:nvCxnSpPr>
        <p:spPr>
          <a:xfrm>
            <a:off x="5820089" y="1612208"/>
            <a:ext cx="1320022" cy="354437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CE38E59-872B-B2DE-31D4-A480286DC1A7}"/>
              </a:ext>
            </a:extLst>
          </p:cNvPr>
          <p:cNvCxnSpPr>
            <a:cxnSpLocks/>
          </p:cNvCxnSpPr>
          <p:nvPr/>
        </p:nvCxnSpPr>
        <p:spPr>
          <a:xfrm flipH="1">
            <a:off x="5640399" y="2142560"/>
            <a:ext cx="1755696" cy="270272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60B13B7-9830-8B57-5D80-2FB141B676F6}"/>
              </a:ext>
            </a:extLst>
          </p:cNvPr>
          <p:cNvCxnSpPr>
            <a:cxnSpLocks/>
          </p:cNvCxnSpPr>
          <p:nvPr/>
        </p:nvCxnSpPr>
        <p:spPr>
          <a:xfrm>
            <a:off x="5661841" y="4862079"/>
            <a:ext cx="132002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D2AC4DB-0092-6B99-20EF-0A12E7C7EE8E}"/>
              </a:ext>
            </a:extLst>
          </p:cNvPr>
          <p:cNvSpPr txBox="1"/>
          <p:nvPr/>
        </p:nvSpPr>
        <p:spPr>
          <a:xfrm>
            <a:off x="5156449" y="2114812"/>
            <a:ext cx="8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一対多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85FAE94-6B76-69B4-121F-D5C2C437F0EB}"/>
              </a:ext>
            </a:extLst>
          </p:cNvPr>
          <p:cNvSpPr txBox="1"/>
          <p:nvPr/>
        </p:nvSpPr>
        <p:spPr>
          <a:xfrm>
            <a:off x="7140111" y="2594477"/>
            <a:ext cx="8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一対多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676D509-7CC6-0A4D-E09E-0CFD67313416}"/>
              </a:ext>
            </a:extLst>
          </p:cNvPr>
          <p:cNvSpPr txBox="1"/>
          <p:nvPr/>
        </p:nvSpPr>
        <p:spPr>
          <a:xfrm>
            <a:off x="5003744" y="4244866"/>
            <a:ext cx="8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一対多</a:t>
            </a:r>
          </a:p>
        </p:txBody>
      </p:sp>
    </p:spTree>
    <p:extLst>
      <p:ext uri="{BB962C8B-B14F-4D97-AF65-F5344CB8AC3E}">
        <p14:creationId xmlns:p14="http://schemas.microsoft.com/office/powerpoint/2010/main" val="423751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271</Words>
  <Application>Microsoft Office PowerPoint</Application>
  <PresentationFormat>ワイド画面</PresentationFormat>
  <Paragraphs>89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e0000</dc:creator>
  <cp:lastModifiedBy>e0000</cp:lastModifiedBy>
  <cp:revision>17</cp:revision>
  <dcterms:created xsi:type="dcterms:W3CDTF">2025-06-24T02:50:02Z</dcterms:created>
  <dcterms:modified xsi:type="dcterms:W3CDTF">2025-06-24T06:53:46Z</dcterms:modified>
</cp:coreProperties>
</file>