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C68CF6C6-7A3E-43C5-BF5F-BAF0FDEB8B1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AutoPrezentacja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Tomasz Jeznach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1453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b="1" dirty="0" smtClean="0"/>
              <a:t>Planowana edukacja?</a:t>
            </a:r>
            <a:endParaRPr lang="pl-PL" sz="48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Zaoczne studia inżynierskie bądź magisterskie ( psychologia, angielski w biznesie),</a:t>
            </a:r>
          </a:p>
          <a:p>
            <a:r>
              <a:rPr lang="pl-PL" dirty="0" smtClean="0"/>
              <a:t>Wiedza </a:t>
            </a:r>
            <a:r>
              <a:rPr lang="pl-PL" dirty="0"/>
              <a:t>z zakresu </a:t>
            </a:r>
            <a:r>
              <a:rPr lang="pl-PL" dirty="0" err="1" smtClean="0"/>
              <a:t>Coaching’u</a:t>
            </a:r>
            <a:r>
              <a:rPr lang="pl-PL" dirty="0" smtClean="0"/>
              <a:t>.</a:t>
            </a:r>
          </a:p>
          <a:p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6701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Quo </a:t>
            </a:r>
            <a:r>
              <a:rPr lang="pl-PL" b="1" dirty="0" smtClean="0"/>
              <a:t>Vadis, dokąd zmierzam?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przyszłości chciał bym opracować własny projekt gry, która faktycznie by dawała odzwierciedlenie wolności a nawet w jakimś etapie rzeczywistości,</a:t>
            </a:r>
          </a:p>
          <a:p>
            <a:r>
              <a:rPr lang="pl-PL" dirty="0" smtClean="0"/>
              <a:t>Moja edukacja nie jest nakierowana tylko na IT ale również na to jak zrozumieć innego człowieka. Jak definiować samego siebie czy nawet jak zachęcać innych do nowych celów (motywacja),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49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b="1" dirty="0" smtClean="0"/>
              <a:t>Kim jestem?</a:t>
            </a:r>
            <a:endParaRPr lang="pl-PL" sz="48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dirty="0" smtClean="0"/>
              <a:t>Jestem osobą, która zawsze dąży do jakiegoś celu dając z siebie wszystko.</a:t>
            </a:r>
          </a:p>
          <a:p>
            <a:pPr marL="0" indent="0">
              <a:buNone/>
            </a:pPr>
            <a:r>
              <a:rPr lang="pl-PL" sz="2800" dirty="0" smtClean="0"/>
              <a:t>Inwestuję w Siebie każdego dnia by poszerzać wiedzę oraz by zapewnić odpowiedni standard mojego życia.</a:t>
            </a:r>
          </a:p>
          <a:p>
            <a:pPr marL="0" indent="0">
              <a:buNone/>
            </a:pPr>
            <a:r>
              <a:rPr lang="pl-PL" sz="2800" dirty="0" smtClean="0"/>
              <a:t>Gdy nastąpi jakaś porażka natychmiastowo wyciągam z niej wnioski by doskonalić samego siebie.</a:t>
            </a:r>
          </a:p>
        </p:txBody>
      </p:sp>
    </p:spTree>
    <p:extLst>
      <p:ext uri="{BB962C8B-B14F-4D97-AF65-F5344CB8AC3E}">
        <p14:creationId xmlns:p14="http://schemas.microsoft.com/office/powerpoint/2010/main" val="37191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b="1" dirty="0" smtClean="0"/>
              <a:t>Czym się interesuję?</a:t>
            </a:r>
            <a:endParaRPr lang="pl-PL" sz="48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Grafika w szeroko pojętych zastosowaniach,</a:t>
            </a:r>
          </a:p>
          <a:p>
            <a:r>
              <a:rPr lang="pl-PL" sz="2800" dirty="0" smtClean="0"/>
              <a:t>Programowanie JAVA,</a:t>
            </a:r>
          </a:p>
          <a:p>
            <a:r>
              <a:rPr lang="pl-PL" sz="2800" dirty="0" smtClean="0"/>
              <a:t>Karate </a:t>
            </a:r>
            <a:r>
              <a:rPr lang="pl-PL" sz="2800" dirty="0" err="1" smtClean="0"/>
              <a:t>Kyokushin</a:t>
            </a:r>
            <a:r>
              <a:rPr lang="pl-PL" sz="2800" dirty="0" smtClean="0"/>
              <a:t>,</a:t>
            </a:r>
          </a:p>
          <a:p>
            <a:r>
              <a:rPr lang="pl-PL" sz="2800" dirty="0" smtClean="0"/>
              <a:t>Kultura japońska w tym </a:t>
            </a:r>
            <a:r>
              <a:rPr lang="pl-PL" sz="2800" dirty="0" err="1" smtClean="0"/>
              <a:t>anime</a:t>
            </a:r>
            <a:r>
              <a:rPr lang="pl-PL" sz="2800" dirty="0" smtClean="0"/>
              <a:t> i manga.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6248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b="1" dirty="0" smtClean="0"/>
              <a:t>Osiągnięcia</a:t>
            </a:r>
            <a:endParaRPr lang="pl-PL" sz="48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Karate </a:t>
            </a:r>
            <a:r>
              <a:rPr lang="pl-PL" dirty="0" err="1" smtClean="0"/>
              <a:t>Kyokushin</a:t>
            </a:r>
            <a:r>
              <a:rPr lang="pl-PL" dirty="0" smtClean="0"/>
              <a:t> 2 </a:t>
            </a:r>
            <a:r>
              <a:rPr lang="pl-PL" dirty="0" err="1" smtClean="0"/>
              <a:t>kyu</a:t>
            </a:r>
            <a:r>
              <a:rPr lang="pl-PL" dirty="0" smtClean="0"/>
              <a:t>,</a:t>
            </a:r>
          </a:p>
          <a:p>
            <a:r>
              <a:rPr lang="pl-PL" dirty="0" smtClean="0"/>
              <a:t>CISCO ( IT Essentials: PC Hardware and Software)</a:t>
            </a:r>
          </a:p>
          <a:p>
            <a:r>
              <a:rPr lang="pl-PL" dirty="0"/>
              <a:t>Praktyki zawodowe ( </a:t>
            </a:r>
            <a:r>
              <a:rPr lang="pl-PL" dirty="0" err="1"/>
              <a:t>Robotron</a:t>
            </a:r>
            <a:r>
              <a:rPr lang="pl-PL" dirty="0"/>
              <a:t> – Niemczech, tworzenie stron internetowych</a:t>
            </a:r>
            <a:r>
              <a:rPr lang="pl-PL" dirty="0" smtClean="0"/>
              <a:t>)</a:t>
            </a:r>
          </a:p>
          <a:p>
            <a:r>
              <a:rPr lang="pl-PL" dirty="0" smtClean="0"/>
              <a:t>ECCC (obszar – Technologie Informacje, 3 moduły)</a:t>
            </a:r>
          </a:p>
          <a:p>
            <a:r>
              <a:rPr lang="pl-PL" dirty="0" smtClean="0"/>
              <a:t>Tytuł Technika (Technik Informatyk)</a:t>
            </a:r>
          </a:p>
        </p:txBody>
      </p:sp>
    </p:spTree>
    <p:extLst>
      <p:ext uri="{BB962C8B-B14F-4D97-AF65-F5344CB8AC3E}">
        <p14:creationId xmlns:p14="http://schemas.microsoft.com/office/powerpoint/2010/main" val="12446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b="1" dirty="0" smtClean="0"/>
              <a:t>Osiągnięcia cd.</a:t>
            </a:r>
            <a:endParaRPr lang="pl-PL" sz="48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Informatyka + </a:t>
            </a:r>
          </a:p>
          <a:p>
            <a:r>
              <a:rPr lang="pl-PL" dirty="0" err="1" smtClean="0"/>
              <a:t>EuroPass</a:t>
            </a:r>
            <a:r>
              <a:rPr lang="pl-PL" dirty="0" smtClean="0"/>
              <a:t> Mobilność,</a:t>
            </a:r>
          </a:p>
          <a:p>
            <a:r>
              <a:rPr lang="pl-PL" dirty="0" smtClean="0"/>
              <a:t>Kurs języka niemieckiego</a:t>
            </a:r>
          </a:p>
          <a:p>
            <a:r>
              <a:rPr lang="pl-PL" dirty="0"/>
              <a:t>Jak zdobyć pracę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27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b="1" dirty="0" smtClean="0"/>
              <a:t>Osiągnięcia cd.</a:t>
            </a:r>
            <a:endParaRPr lang="pl-PL" sz="48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Staż zagraniczny (Zarządzanie stronę internetową i </a:t>
            </a:r>
            <a:r>
              <a:rPr lang="pl-PL" dirty="0" smtClean="0"/>
              <a:t>administracja platformą </a:t>
            </a:r>
            <a:r>
              <a:rPr lang="pl-PL" dirty="0"/>
              <a:t>e-learning – ocena końcowa 6).</a:t>
            </a:r>
          </a:p>
          <a:p>
            <a:r>
              <a:rPr lang="pl-PL" dirty="0"/>
              <a:t>Poseł </a:t>
            </a:r>
            <a:r>
              <a:rPr lang="pl-PL" dirty="0" smtClean="0"/>
              <a:t>Parlamentu </a:t>
            </a:r>
            <a:r>
              <a:rPr lang="pl-PL" dirty="0"/>
              <a:t>Studentów,</a:t>
            </a:r>
          </a:p>
          <a:p>
            <a:r>
              <a:rPr lang="pl-PL" dirty="0"/>
              <a:t>Przewodniczący Wydziału Inżynierii i Ekonomii na PWSZ Ciechanów,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11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b="1" dirty="0" smtClean="0"/>
              <a:t>Osiągnięcia cd.</a:t>
            </a:r>
            <a:endParaRPr lang="pl-PL" sz="48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Podziękowania : 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Opracowywanie </a:t>
            </a:r>
            <a:r>
              <a:rPr lang="pl-PL" dirty="0"/>
              <a:t>graficznych materiałów promocyjnych placówki, </a:t>
            </a:r>
            <a:r>
              <a:rPr lang="pl-PL" dirty="0" smtClean="0"/>
              <a:t>	uczestnictwo </a:t>
            </a:r>
            <a:r>
              <a:rPr lang="pl-PL" dirty="0"/>
              <a:t>w rozbudowie infrastruktury sieciowej szkoły, 	</a:t>
            </a:r>
            <a:r>
              <a:rPr lang="pl-PL" dirty="0" smtClean="0"/>
              <a:t>	pełnienie </a:t>
            </a:r>
            <a:r>
              <a:rPr lang="pl-PL" dirty="0"/>
              <a:t>funkcji </a:t>
            </a:r>
            <a:r>
              <a:rPr lang="pl-PL" dirty="0" smtClean="0"/>
              <a:t>administratora </a:t>
            </a:r>
            <a:r>
              <a:rPr lang="pl-PL" dirty="0"/>
              <a:t>strony </a:t>
            </a:r>
            <a:r>
              <a:rPr lang="pl-PL" dirty="0" smtClean="0"/>
              <a:t>internetowej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89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b="1" dirty="0" smtClean="0"/>
              <a:t>Co robię w wolnych chwilach?</a:t>
            </a:r>
            <a:endParaRPr lang="pl-PL" sz="48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Tworzenie grafiki (DTP, </a:t>
            </a:r>
            <a:r>
              <a:rPr lang="pl-PL" dirty="0" err="1" smtClean="0"/>
              <a:t>WebDesign</a:t>
            </a:r>
            <a:r>
              <a:rPr lang="pl-PL" dirty="0" smtClean="0"/>
              <a:t>),</a:t>
            </a:r>
          </a:p>
          <a:p>
            <a:r>
              <a:rPr lang="pl-PL" dirty="0" smtClean="0"/>
              <a:t>Poszerzam wiedzę z zakresy Java ( Spring, </a:t>
            </a:r>
            <a:r>
              <a:rPr lang="pl-PL" dirty="0" err="1" smtClean="0"/>
              <a:t>Hibernate</a:t>
            </a:r>
            <a:r>
              <a:rPr lang="pl-PL" dirty="0" smtClean="0"/>
              <a:t>),</a:t>
            </a:r>
          </a:p>
          <a:p>
            <a:r>
              <a:rPr lang="pl-PL" dirty="0" smtClean="0"/>
              <a:t>Uczestniczę oraz prowadzę treningi Karate </a:t>
            </a:r>
            <a:r>
              <a:rPr lang="pl-PL" dirty="0" err="1" smtClean="0"/>
              <a:t>Kyokushin</a:t>
            </a:r>
            <a:r>
              <a:rPr lang="pl-PL" dirty="0" smtClean="0"/>
              <a:t>,</a:t>
            </a:r>
          </a:p>
          <a:p>
            <a:r>
              <a:rPr lang="pl-PL" dirty="0" smtClean="0"/>
              <a:t>Zajmuję się edycją, tłumaczeniem bądź sprawdzaniem jakości mang,</a:t>
            </a:r>
          </a:p>
          <a:p>
            <a:r>
              <a:rPr lang="pl-PL" dirty="0" smtClean="0"/>
              <a:t>Oglądam filmy, </a:t>
            </a:r>
            <a:r>
              <a:rPr lang="pl-PL" dirty="0" err="1" smtClean="0"/>
              <a:t>anime</a:t>
            </a:r>
            <a:r>
              <a:rPr lang="pl-PL" dirty="0"/>
              <a:t> </a:t>
            </a:r>
            <a:r>
              <a:rPr lang="pl-PL" dirty="0" smtClean="0"/>
              <a:t>bądź czytam mangi.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48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b="1" dirty="0" smtClean="0"/>
              <a:t>Aktualna edukacja?</a:t>
            </a:r>
            <a:endParaRPr lang="pl-PL" sz="48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Studia inżynierskie ( Państwowa Wyższa Szkoła Zawodowa w Ciechanowie – Informatyka)</a:t>
            </a:r>
          </a:p>
          <a:p>
            <a:r>
              <a:rPr lang="pl-PL" dirty="0" smtClean="0"/>
              <a:t>Studia podyplomowe (zaocznie na tej samej uczelni dające uprawnienia nauczania)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427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Paralaksa</Template>
  <TotalTime>87</TotalTime>
  <Words>322</Words>
  <Application>Microsoft Office PowerPoint</Application>
  <PresentationFormat>Panoramiczny</PresentationFormat>
  <Paragraphs>44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Paralaksa</vt:lpstr>
      <vt:lpstr>AutoPrezentacja</vt:lpstr>
      <vt:lpstr>Kim jestem?</vt:lpstr>
      <vt:lpstr>Czym się interesuję?</vt:lpstr>
      <vt:lpstr>Osiągnięcia</vt:lpstr>
      <vt:lpstr>Osiągnięcia cd.</vt:lpstr>
      <vt:lpstr>Osiągnięcia cd.</vt:lpstr>
      <vt:lpstr>Osiągnięcia cd.</vt:lpstr>
      <vt:lpstr>Co robię w wolnych chwilach?</vt:lpstr>
      <vt:lpstr>Aktualna edukacja?</vt:lpstr>
      <vt:lpstr>Planowana edukacja?</vt:lpstr>
      <vt:lpstr>Quo Vadis, dokąd zmierzam?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AutoPrezentacja</dc:title>
  <dc:creator>Tomasz Jeznach</dc:creator>
  <cp:lastModifiedBy>Tomasz Jeznach</cp:lastModifiedBy>
  <cp:revision>6</cp:revision>
  <dcterms:created xsi:type="dcterms:W3CDTF">2015-04-06T12:41:57Z</dcterms:created>
  <dcterms:modified xsi:type="dcterms:W3CDTF">2015-04-06T14:09:04Z</dcterms:modified>
</cp:coreProperties>
</file>