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D0FFF-F45C-484B-8925-19E753DF7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189056-78A5-E744-9CB5-F05D3F6A3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94F46E-A52A-8940-BAE6-8C51A8E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BCF3E-1589-654B-9224-025058AE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A8510-A77D-4842-8777-6D96D175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4B452-7F2A-C34E-8EC7-387680B4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3D2CF4-C537-1B46-B7AA-2DD2B7AB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0AC7E-8F24-8443-B469-7AB3D969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A1B66-02D2-EC47-962A-52B1BC33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FC1E5-52D0-D74D-83D2-C9A1DEAD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94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DFBF4C-AE50-634D-AAAC-60D7ED3F6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AC475A-BC1D-7A40-AE8F-DCB15149A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DD465D-6C5C-BB44-AC1B-B837E92F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468723-6DF4-3E4A-BE0F-3FA7AA92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730E5-7963-8643-B7BF-52515CEB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20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CB521-C63C-424E-8B33-C9A1BD3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52ED9-39FF-D24B-9574-E72ADAD9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67E579-6D7F-2B46-A72B-E4800D38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DB118-E519-444B-9D3E-73920267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B362B-8579-AB4B-A916-26041505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7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B200D-B2C4-A143-B086-65E44A30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B7248-B81B-7244-84FC-935FEF1F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7C3BE-0F41-3743-9EE0-C7E83066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1069FD-3412-8843-BFC0-88271205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DE0C9B-F4B3-A441-9CC9-30D83D1B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9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619E1-40AA-3044-A700-BB580DC6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28BED3-B7E2-4541-86EB-9BEBA018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514F53-6A49-1741-9E82-5CB86427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B91EDB-9CCB-944A-9E90-3BC57FC3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3E3F91-061A-0544-BFE6-57F64E39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903445-474D-BC4E-8E12-0DC517DE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15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BE3CC-2E58-CD40-A0FA-DC8CD2D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E582D-0EBA-A94C-A331-F1DB405D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6B262B-665F-7C47-AB8E-402553F24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0C0AFF-C1D7-2E40-AD56-D6E2C1B5F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122B24-AA61-C548-B111-D837DA59F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38DE01-7470-844A-912B-8A83045B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33759C-0A90-9042-A470-E63811C6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D5DB4B-DD00-0340-B82F-45B1B06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93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1166E-0613-4C4A-A686-1CEF8A99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8D9365-3BF7-BF46-8EEC-21D6FB82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335EE5-1E92-2649-98EC-CA607C8B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8BA7DD-D963-1F48-ABF7-D535170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0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A27B02-96D4-7E40-A6C7-88BFDE99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814551-5C71-934E-A174-7AD9BE0C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00D8B-34A0-FB40-B655-C095D57A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40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69547-08ED-2F4A-9EC7-320A4B4C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1D41F-678C-EC42-81CB-B5A51970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4301E-6DFA-4D48-A1B0-E7B977640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93C3A2-AF79-E340-AC07-3CE8194E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ADD9DB-1BF3-FB4E-AFBA-F7A22B6F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CF78E-DAAE-E440-88F7-DE8AF315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35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0FDB4-0F82-374F-B186-A1CF02C7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7E316E-B70A-4E43-B86A-3C4573422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F4694B-E352-AB45-8232-CCC82C052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75A5E-5AD3-0B43-BBD7-B6370CF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93ABCD-632E-B149-9D69-BCF1FEF6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D396A-ECE7-C445-B77C-CD668A8C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4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B5A306-D897-AB47-9840-05FA6311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EEC551-EBFB-E44C-A258-0A594FF8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3E8618-4FD7-854B-944F-408CEF3DD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01E4-FB9C-F247-AB9B-DB1C2DACEEAE}" type="datetimeFigureOut"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F3F2B-5209-CD48-8DE1-9BC09202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B14C1-22B4-4C48-928C-F4F021639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CDDF-1FA6-DC4F-B360-B20050726E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8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4BD22-E60E-D941-86BB-80C18265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ja-JP" altLang="en-US"/>
              <a:t>スマホ</a:t>
            </a:r>
            <a:r>
              <a:rPr kumimoji="1" lang="en-US" altLang="ja-JP"/>
              <a:t>UI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9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4C37AD-2E51-6848-9365-84AF32365D33}"/>
              </a:ext>
            </a:extLst>
          </p:cNvPr>
          <p:cNvSpPr/>
          <p:nvPr/>
        </p:nvSpPr>
        <p:spPr>
          <a:xfrm>
            <a:off x="1008993" y="567559"/>
            <a:ext cx="3584028" cy="5444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DF656E9-8A87-1842-B17D-24B6E8BBD212}"/>
              </a:ext>
            </a:extLst>
          </p:cNvPr>
          <p:cNvSpPr/>
          <p:nvPr/>
        </p:nvSpPr>
        <p:spPr>
          <a:xfrm>
            <a:off x="1008993" y="1313678"/>
            <a:ext cx="3584028" cy="101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2DA1C4-2994-9F4F-A6EE-D8B503CC5670}"/>
              </a:ext>
            </a:extLst>
          </p:cNvPr>
          <p:cNvSpPr txBox="1"/>
          <p:nvPr/>
        </p:nvSpPr>
        <p:spPr>
          <a:xfrm>
            <a:off x="2538248" y="584473"/>
            <a:ext cx="525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12:24</a:t>
            </a:r>
            <a:endParaRPr kumimoji="1" lang="ja-JP" altLang="en-US" sz="1050"/>
          </a:p>
        </p:txBody>
      </p:sp>
      <p:pic>
        <p:nvPicPr>
          <p:cNvPr id="8" name="グラフィックス 7" descr="りんご 単色塗りつぶし">
            <a:extLst>
              <a:ext uri="{FF2B5EF4-FFF2-40B4-BE49-F238E27FC236}">
                <a16:creationId xmlns:a16="http://schemas.microsoft.com/office/drawing/2014/main" id="{8781FB3F-565D-544A-A81F-9000DE75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993" y="1363602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1E017C-E437-644F-912C-A2AE1B721AE8}"/>
              </a:ext>
            </a:extLst>
          </p:cNvPr>
          <p:cNvSpPr txBox="1"/>
          <p:nvPr/>
        </p:nvSpPr>
        <p:spPr>
          <a:xfrm>
            <a:off x="2012731" y="1365991"/>
            <a:ext cx="1051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りんご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A2A6CB-2D88-F44C-A2FC-E4FEC5165263}"/>
              </a:ext>
            </a:extLst>
          </p:cNvPr>
          <p:cNvSpPr txBox="1"/>
          <p:nvPr/>
        </p:nvSpPr>
        <p:spPr>
          <a:xfrm>
            <a:off x="2281222" y="1771472"/>
            <a:ext cx="15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>
                <a:solidFill>
                  <a:srgbClr val="C00000"/>
                </a:solidFill>
              </a:rPr>
              <a:t>~ 2021/7/7</a:t>
            </a:r>
            <a:endParaRPr kumimoji="1" lang="ja-JP" altLang="en-US" sz="2000">
              <a:solidFill>
                <a:srgbClr val="C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3BB00E-5EDF-8E4C-88B3-D18D19FEA323}"/>
              </a:ext>
            </a:extLst>
          </p:cNvPr>
          <p:cNvSpPr txBox="1"/>
          <p:nvPr/>
        </p:nvSpPr>
        <p:spPr>
          <a:xfrm>
            <a:off x="2538248" y="1363602"/>
            <a:ext cx="425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/>
              <a:t>x12</a:t>
            </a:r>
            <a:endParaRPr kumimoji="1" lang="ja-JP" altLang="en-US" sz="105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3A16EB-1632-B74A-ACB8-7A20F7369CBF}"/>
              </a:ext>
            </a:extLst>
          </p:cNvPr>
          <p:cNvSpPr/>
          <p:nvPr/>
        </p:nvSpPr>
        <p:spPr>
          <a:xfrm>
            <a:off x="1008992" y="2330315"/>
            <a:ext cx="3584028" cy="101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グラフィックス 13" descr="バナナ 単色塗りつぶし">
            <a:extLst>
              <a:ext uri="{FF2B5EF4-FFF2-40B4-BE49-F238E27FC236}">
                <a16:creationId xmlns:a16="http://schemas.microsoft.com/office/drawing/2014/main" id="{B044A9F4-D755-344F-B7AA-A1CC281DA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991" y="2377850"/>
            <a:ext cx="914400" cy="9144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BF2BDA-68AE-E64A-9FA2-C1374E7B2D56}"/>
              </a:ext>
            </a:extLst>
          </p:cNvPr>
          <p:cNvSpPr txBox="1"/>
          <p:nvPr/>
        </p:nvSpPr>
        <p:spPr>
          <a:xfrm>
            <a:off x="2018582" y="2377850"/>
            <a:ext cx="1051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ばなな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0968FB-0640-CB4E-BDA4-AA146BD2F8FE}"/>
              </a:ext>
            </a:extLst>
          </p:cNvPr>
          <p:cNvSpPr txBox="1"/>
          <p:nvPr/>
        </p:nvSpPr>
        <p:spPr>
          <a:xfrm>
            <a:off x="2287073" y="2783331"/>
            <a:ext cx="171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~ 2021/7/15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E8D5E06-3811-664E-950B-ABBCD66D342E}"/>
              </a:ext>
            </a:extLst>
          </p:cNvPr>
          <p:cNvSpPr txBox="1"/>
          <p:nvPr/>
        </p:nvSpPr>
        <p:spPr>
          <a:xfrm>
            <a:off x="2538248" y="2375461"/>
            <a:ext cx="425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/>
              <a:t>x12</a:t>
            </a:r>
            <a:endParaRPr kumimoji="1" lang="ja-JP" altLang="en-US" sz="105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ABE1E2-EC87-E34A-95D6-A26A4D4C01B8}"/>
              </a:ext>
            </a:extLst>
          </p:cNvPr>
          <p:cNvCxnSpPr/>
          <p:nvPr/>
        </p:nvCxnSpPr>
        <p:spPr>
          <a:xfrm>
            <a:off x="5320145" y="567559"/>
            <a:ext cx="0" cy="58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93B6B68-3F38-3242-B86B-809DE1270ADB}"/>
              </a:ext>
            </a:extLst>
          </p:cNvPr>
          <p:cNvCxnSpPr>
            <a:cxnSpLocks/>
          </p:cNvCxnSpPr>
          <p:nvPr/>
        </p:nvCxnSpPr>
        <p:spPr>
          <a:xfrm flipV="1">
            <a:off x="5472545" y="584473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4B1129-D7DB-0C43-993C-8AE0DDCF7F79}"/>
              </a:ext>
            </a:extLst>
          </p:cNvPr>
          <p:cNvSpPr txBox="1"/>
          <p:nvPr/>
        </p:nvSpPr>
        <p:spPr>
          <a:xfrm>
            <a:off x="5624945" y="661417"/>
            <a:ext cx="187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ひっぱり更新</a:t>
            </a:r>
          </a:p>
        </p:txBody>
      </p:sp>
      <p:sp>
        <p:nvSpPr>
          <p:cNvPr id="24" name="線吹き出し 1 (枠付き) 23">
            <a:extLst>
              <a:ext uri="{FF2B5EF4-FFF2-40B4-BE49-F238E27FC236}">
                <a16:creationId xmlns:a16="http://schemas.microsoft.com/office/drawing/2014/main" id="{F9644325-5591-A949-B64B-C88FE81CAD81}"/>
              </a:ext>
            </a:extLst>
          </p:cNvPr>
          <p:cNvSpPr/>
          <p:nvPr/>
        </p:nvSpPr>
        <p:spPr>
          <a:xfrm>
            <a:off x="5320145" y="1612741"/>
            <a:ext cx="2462645" cy="1211914"/>
          </a:xfrm>
          <a:prstGeom prst="borderCallout1">
            <a:avLst>
              <a:gd name="adj1" fmla="val 52189"/>
              <a:gd name="adj2" fmla="val 2215"/>
              <a:gd name="adj3" fmla="val 32762"/>
              <a:gd name="adj4" fmla="val -64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2,1</a:t>
            </a:r>
            <a:r>
              <a:rPr kumimoji="1" lang="ja-JP" altLang="en-US"/>
              <a:t>日前で黄色、赤色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B54D4BB-B10C-BE4E-A398-0F7FDF979C28}"/>
              </a:ext>
            </a:extLst>
          </p:cNvPr>
          <p:cNvSpPr/>
          <p:nvPr/>
        </p:nvSpPr>
        <p:spPr>
          <a:xfrm>
            <a:off x="1008992" y="824644"/>
            <a:ext cx="3584028" cy="498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グラフィックス 27" descr="歯車 1 つ 単色塗りつぶし">
            <a:extLst>
              <a:ext uri="{FF2B5EF4-FFF2-40B4-BE49-F238E27FC236}">
                <a16:creationId xmlns:a16="http://schemas.microsoft.com/office/drawing/2014/main" id="{74E38CD6-E65C-C64B-BCB7-A71E55D80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7445" y="797464"/>
            <a:ext cx="525500" cy="525500"/>
          </a:xfrm>
          <a:prstGeom prst="rect">
            <a:avLst/>
          </a:prstGeom>
        </p:spPr>
      </p:pic>
      <p:sp>
        <p:nvSpPr>
          <p:cNvPr id="30" name="線吹き出し 1 (枠付き) 29">
            <a:extLst>
              <a:ext uri="{FF2B5EF4-FFF2-40B4-BE49-F238E27FC236}">
                <a16:creationId xmlns:a16="http://schemas.microsoft.com/office/drawing/2014/main" id="{0FCB14C6-71FA-484E-9A81-FA564529D161}"/>
              </a:ext>
            </a:extLst>
          </p:cNvPr>
          <p:cNvSpPr/>
          <p:nvPr/>
        </p:nvSpPr>
        <p:spPr>
          <a:xfrm>
            <a:off x="5320144" y="2960932"/>
            <a:ext cx="2753577" cy="1444904"/>
          </a:xfrm>
          <a:prstGeom prst="borderCallout1">
            <a:avLst>
              <a:gd name="adj1" fmla="val 52189"/>
              <a:gd name="adj2" fmla="val 2215"/>
              <a:gd name="adj3" fmla="val 18304"/>
              <a:gd name="adj4" fmla="val -130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2,1</a:t>
            </a:r>
            <a:r>
              <a:rPr kumimoji="1" lang="ja-JP" altLang="en-US"/>
              <a:t>日前で腐った画像に変わるとおもろいよね（いらんけど→モノクロにするとか？</a:t>
            </a:r>
            <a:endParaRPr kumimoji="1" lang="en-US" altLang="ja-JP"/>
          </a:p>
          <a:p>
            <a:pPr algn="ctr"/>
            <a:r>
              <a:rPr lang="ja-JP" altLang="en-US"/>
              <a:t>撮影した画像を使う？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7990635-9D02-F440-B4F8-BE6A7F88451B}"/>
              </a:ext>
            </a:extLst>
          </p:cNvPr>
          <p:cNvSpPr txBox="1"/>
          <p:nvPr/>
        </p:nvSpPr>
        <p:spPr>
          <a:xfrm>
            <a:off x="8459184" y="112122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設定アイコンはどこに？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29D408-B685-0E44-B657-008864EC437D}"/>
              </a:ext>
            </a:extLst>
          </p:cNvPr>
          <p:cNvSpPr txBox="1"/>
          <p:nvPr/>
        </p:nvSpPr>
        <p:spPr>
          <a:xfrm>
            <a:off x="8459183" y="145147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同じ日なら</a:t>
            </a:r>
            <a:r>
              <a:rPr lang="ja-JP" altLang="en-US"/>
              <a:t>個数カウント</a:t>
            </a:r>
            <a:endParaRPr lang="en-US" altLang="ja-JP"/>
          </a:p>
          <a:p>
            <a:r>
              <a:rPr kumimoji="1" lang="en-US" altLang="ja-JP"/>
              <a:t>	</a:t>
            </a:r>
            <a:r>
              <a:rPr kumimoji="1" lang="ja-JP" altLang="en-US"/>
              <a:t>→テーブルでいろいろ</a:t>
            </a:r>
          </a:p>
        </p:txBody>
      </p:sp>
    </p:spTree>
    <p:extLst>
      <p:ext uri="{BB962C8B-B14F-4D97-AF65-F5344CB8AC3E}">
        <p14:creationId xmlns:p14="http://schemas.microsoft.com/office/powerpoint/2010/main" val="296214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4BD22-E60E-D941-86BB-80C18265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ja-JP" altLang="en-US"/>
              <a:t>出し入れ判定</a:t>
            </a:r>
          </a:p>
        </p:txBody>
      </p:sp>
    </p:spTree>
    <p:extLst>
      <p:ext uri="{BB962C8B-B14F-4D97-AF65-F5344CB8AC3E}">
        <p14:creationId xmlns:p14="http://schemas.microsoft.com/office/powerpoint/2010/main" val="30716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4C57A8-3A93-DA46-8A96-16089DE5C05B}"/>
              </a:ext>
            </a:extLst>
          </p:cNvPr>
          <p:cNvSpPr txBox="1"/>
          <p:nvPr/>
        </p:nvSpPr>
        <p:spPr>
          <a:xfrm>
            <a:off x="420987" y="4491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案１：ボタン判定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2C70C33-1AA7-0C4D-BF53-22583CD559B4}"/>
              </a:ext>
            </a:extLst>
          </p:cNvPr>
          <p:cNvSpPr/>
          <p:nvPr/>
        </p:nvSpPr>
        <p:spPr>
          <a:xfrm>
            <a:off x="769322" y="2513979"/>
            <a:ext cx="3412148" cy="1606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83CC20AE-36CB-1949-8A14-8C7FE1A69998}"/>
              </a:ext>
            </a:extLst>
          </p:cNvPr>
          <p:cNvSpPr/>
          <p:nvPr/>
        </p:nvSpPr>
        <p:spPr>
          <a:xfrm>
            <a:off x="1042448" y="3019777"/>
            <a:ext cx="675707" cy="675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27F18462-716E-8741-BC75-B7D3C3F42A93}"/>
              </a:ext>
            </a:extLst>
          </p:cNvPr>
          <p:cNvSpPr/>
          <p:nvPr/>
        </p:nvSpPr>
        <p:spPr>
          <a:xfrm>
            <a:off x="1918455" y="3015548"/>
            <a:ext cx="675707" cy="6757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グラフィックス 38" descr="ボリューム 単色塗りつぶし">
            <a:extLst>
              <a:ext uri="{FF2B5EF4-FFF2-40B4-BE49-F238E27FC236}">
                <a16:creationId xmlns:a16="http://schemas.microsoft.com/office/drawing/2014/main" id="{3321B98C-FC43-E045-B6D9-43C9436D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901" y="3523369"/>
            <a:ext cx="674038" cy="674038"/>
          </a:xfrm>
          <a:prstGeom prst="rect">
            <a:avLst/>
          </a:prstGeom>
        </p:spPr>
      </p:pic>
      <p:pic>
        <p:nvPicPr>
          <p:cNvPr id="41" name="グラフィックス 40" descr="スピーカー 単色塗りつぶし">
            <a:extLst>
              <a:ext uri="{FF2B5EF4-FFF2-40B4-BE49-F238E27FC236}">
                <a16:creationId xmlns:a16="http://schemas.microsoft.com/office/drawing/2014/main" id="{34EFE443-4D0C-554C-9B2D-2D823BE58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894" y="3283007"/>
            <a:ext cx="914400" cy="914400"/>
          </a:xfrm>
          <a:prstGeom prst="rect">
            <a:avLst/>
          </a:prstGeom>
        </p:spPr>
      </p:pic>
      <p:sp>
        <p:nvSpPr>
          <p:cNvPr id="42" name="線吹き出し 1 (枠付き) 41">
            <a:extLst>
              <a:ext uri="{FF2B5EF4-FFF2-40B4-BE49-F238E27FC236}">
                <a16:creationId xmlns:a16="http://schemas.microsoft.com/office/drawing/2014/main" id="{EE69E9B6-5450-A444-AFF5-F3D62A243BAD}"/>
              </a:ext>
            </a:extLst>
          </p:cNvPr>
          <p:cNvSpPr/>
          <p:nvPr/>
        </p:nvSpPr>
        <p:spPr>
          <a:xfrm>
            <a:off x="4151734" y="1520865"/>
            <a:ext cx="2753577" cy="1211914"/>
          </a:xfrm>
          <a:prstGeom prst="borderCallout1">
            <a:avLst>
              <a:gd name="adj1" fmla="val 52189"/>
              <a:gd name="adj2" fmla="val 2215"/>
              <a:gd name="adj3" fmla="val 129325"/>
              <a:gd name="adj4" fmla="val -8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青→出すモード</a:t>
            </a:r>
            <a:endParaRPr kumimoji="1" lang="en-US" altLang="ja-JP"/>
          </a:p>
          <a:p>
            <a:pPr algn="ctr"/>
            <a:r>
              <a:rPr lang="ja-JP" altLang="en-US"/>
              <a:t>赤→入れるモード</a:t>
            </a:r>
            <a:endParaRPr lang="en-US" altLang="ja-JP"/>
          </a:p>
          <a:p>
            <a:pPr algn="ctr"/>
            <a:r>
              <a:rPr kumimoji="1" lang="ja-JP" altLang="en-US"/>
              <a:t>音でどっちのモードか</a:t>
            </a:r>
            <a:endParaRPr kumimoji="1" lang="en-US" altLang="ja-JP"/>
          </a:p>
          <a:p>
            <a:pPr algn="ctr"/>
            <a:r>
              <a:rPr kumimoji="1" lang="ja-JP" altLang="en-US"/>
              <a:t>お知らせ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7726270-9D19-444D-ABEC-390C28E29538}"/>
              </a:ext>
            </a:extLst>
          </p:cNvPr>
          <p:cNvSpPr txBox="1"/>
          <p:nvPr/>
        </p:nvSpPr>
        <p:spPr>
          <a:xfrm>
            <a:off x="3971143" y="1029974"/>
            <a:ext cx="43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時間帯で出す、入れるモードの自動変更</a:t>
            </a:r>
            <a:endParaRPr kumimoji="1" lang="en-US" altLang="ja-JP" sz="1400"/>
          </a:p>
          <a:p>
            <a:r>
              <a:rPr lang="ja-JP" altLang="en-US" sz="1400"/>
              <a:t>とかあれば便利そうだよね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17938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4C57A8-3A93-DA46-8A96-16089DE5C05B}"/>
              </a:ext>
            </a:extLst>
          </p:cNvPr>
          <p:cNvSpPr txBox="1"/>
          <p:nvPr/>
        </p:nvSpPr>
        <p:spPr>
          <a:xfrm>
            <a:off x="420987" y="4491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案２：重さ判定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2C70C33-1AA7-0C4D-BF53-22583CD559B4}"/>
              </a:ext>
            </a:extLst>
          </p:cNvPr>
          <p:cNvSpPr/>
          <p:nvPr/>
        </p:nvSpPr>
        <p:spPr>
          <a:xfrm>
            <a:off x="1526067" y="1925399"/>
            <a:ext cx="5084940" cy="2646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3EB2710-890C-4C4D-9921-ACDA45616172}"/>
              </a:ext>
            </a:extLst>
          </p:cNvPr>
          <p:cNvSpPr/>
          <p:nvPr/>
        </p:nvSpPr>
        <p:spPr>
          <a:xfrm>
            <a:off x="1526067" y="4656083"/>
            <a:ext cx="508494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6C5F80-18B5-784F-B5B5-36B776C9719E}"/>
              </a:ext>
            </a:extLst>
          </p:cNvPr>
          <p:cNvSpPr/>
          <p:nvPr/>
        </p:nvSpPr>
        <p:spPr>
          <a:xfrm>
            <a:off x="1321233" y="4572000"/>
            <a:ext cx="5478960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吹き出し 2">
            <a:extLst>
              <a:ext uri="{FF2B5EF4-FFF2-40B4-BE49-F238E27FC236}">
                <a16:creationId xmlns:a16="http://schemas.microsoft.com/office/drawing/2014/main" id="{D229F2DA-B4CD-D94C-B99D-C733AA89C114}"/>
              </a:ext>
            </a:extLst>
          </p:cNvPr>
          <p:cNvSpPr/>
          <p:nvPr/>
        </p:nvSpPr>
        <p:spPr>
          <a:xfrm>
            <a:off x="6800193" y="5092262"/>
            <a:ext cx="2102069" cy="1056289"/>
          </a:xfrm>
          <a:prstGeom prst="wedgeRectCallout">
            <a:avLst>
              <a:gd name="adj1" fmla="val -98833"/>
              <a:gd name="adj2" fmla="val -71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重さセンサを設置</a:t>
            </a:r>
            <a:endParaRPr kumimoji="1" lang="ja-JP" altLang="en-US"/>
          </a:p>
        </p:txBody>
      </p:sp>
      <p:pic>
        <p:nvPicPr>
          <p:cNvPr id="5" name="グラフィックス 4" descr="ナス 単色塗りつぶし">
            <a:extLst>
              <a:ext uri="{FF2B5EF4-FFF2-40B4-BE49-F238E27FC236}">
                <a16:creationId xmlns:a16="http://schemas.microsoft.com/office/drawing/2014/main" id="{5F46C59E-62C5-E449-AD53-02A7CE46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4065" y="3520283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トウモロコシ 単色塗りつぶし">
            <a:extLst>
              <a:ext uri="{FF2B5EF4-FFF2-40B4-BE49-F238E27FC236}">
                <a16:creationId xmlns:a16="http://schemas.microsoft.com/office/drawing/2014/main" id="{18F48A97-D37B-FD4A-951B-BDA64ABAF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2962" y="514554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収穫用のカゴ 単色塗りつぶし">
            <a:extLst>
              <a:ext uri="{FF2B5EF4-FFF2-40B4-BE49-F238E27FC236}">
                <a16:creationId xmlns:a16="http://schemas.microsoft.com/office/drawing/2014/main" id="{437AFFAF-91CD-C349-B0AE-303879723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5762" y="3733800"/>
            <a:ext cx="914400" cy="914400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09C8731C-3054-5D4F-8FD8-E19E31E8DEDB}"/>
              </a:ext>
            </a:extLst>
          </p:cNvPr>
          <p:cNvSpPr/>
          <p:nvPr/>
        </p:nvSpPr>
        <p:spPr>
          <a:xfrm>
            <a:off x="5906530" y="1371600"/>
            <a:ext cx="704477" cy="358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BAC807-B106-7547-A5FA-86B4615C0A9C}"/>
              </a:ext>
            </a:extLst>
          </p:cNvPr>
          <p:cNvSpPr txBox="1"/>
          <p:nvPr/>
        </p:nvSpPr>
        <p:spPr>
          <a:xfrm>
            <a:off x="6815841" y="1612557"/>
            <a:ext cx="5376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開いた時→野菜検知モード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野菜検知→重さ測定待ち→野菜の種類と重さ保存</a:t>
            </a:r>
            <a:endParaRPr kumimoji="1" lang="en-US" altLang="ja-JP"/>
          </a:p>
          <a:p>
            <a:r>
              <a:rPr lang="ja-JP" altLang="en-US"/>
              <a:t>野菜検知せず→重さ変化検出→保存してた重さの野菜を取り出された判定に。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8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4C57A8-3A93-DA46-8A96-16089DE5C05B}"/>
              </a:ext>
            </a:extLst>
          </p:cNvPr>
          <p:cNvSpPr txBox="1"/>
          <p:nvPr/>
        </p:nvSpPr>
        <p:spPr>
          <a:xfrm>
            <a:off x="420987" y="4491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案２：重さ判定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2C70C33-1AA7-0C4D-BF53-22583CD559B4}"/>
              </a:ext>
            </a:extLst>
          </p:cNvPr>
          <p:cNvSpPr/>
          <p:nvPr/>
        </p:nvSpPr>
        <p:spPr>
          <a:xfrm>
            <a:off x="1526067" y="1925399"/>
            <a:ext cx="5084940" cy="2646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3EB2710-890C-4C4D-9921-ACDA45616172}"/>
              </a:ext>
            </a:extLst>
          </p:cNvPr>
          <p:cNvSpPr/>
          <p:nvPr/>
        </p:nvSpPr>
        <p:spPr>
          <a:xfrm>
            <a:off x="1526067" y="4656083"/>
            <a:ext cx="508494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6C5F80-18B5-784F-B5B5-36B776C9719E}"/>
              </a:ext>
            </a:extLst>
          </p:cNvPr>
          <p:cNvSpPr/>
          <p:nvPr/>
        </p:nvSpPr>
        <p:spPr>
          <a:xfrm>
            <a:off x="1321233" y="4572000"/>
            <a:ext cx="5478960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吹き出し 2">
            <a:extLst>
              <a:ext uri="{FF2B5EF4-FFF2-40B4-BE49-F238E27FC236}">
                <a16:creationId xmlns:a16="http://schemas.microsoft.com/office/drawing/2014/main" id="{D229F2DA-B4CD-D94C-B99D-C733AA89C114}"/>
              </a:ext>
            </a:extLst>
          </p:cNvPr>
          <p:cNvSpPr/>
          <p:nvPr/>
        </p:nvSpPr>
        <p:spPr>
          <a:xfrm>
            <a:off x="6800193" y="5092262"/>
            <a:ext cx="2102069" cy="1056289"/>
          </a:xfrm>
          <a:prstGeom prst="wedgeRectCallout">
            <a:avLst>
              <a:gd name="adj1" fmla="val -98833"/>
              <a:gd name="adj2" fmla="val -71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重さセンサを設置</a:t>
            </a:r>
            <a:endParaRPr kumimoji="1" lang="ja-JP" altLang="en-US"/>
          </a:p>
        </p:txBody>
      </p:sp>
      <p:pic>
        <p:nvPicPr>
          <p:cNvPr id="5" name="グラフィックス 4" descr="ナス 単色塗りつぶし">
            <a:extLst>
              <a:ext uri="{FF2B5EF4-FFF2-40B4-BE49-F238E27FC236}">
                <a16:creationId xmlns:a16="http://schemas.microsoft.com/office/drawing/2014/main" id="{5F46C59E-62C5-E449-AD53-02A7CE46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4065" y="3520283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トウモロコシ 単色塗りつぶし">
            <a:extLst>
              <a:ext uri="{FF2B5EF4-FFF2-40B4-BE49-F238E27FC236}">
                <a16:creationId xmlns:a16="http://schemas.microsoft.com/office/drawing/2014/main" id="{18F48A97-D37B-FD4A-951B-BDA64ABAF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2962" y="514554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収穫用のカゴ 単色塗りつぶし">
            <a:extLst>
              <a:ext uri="{FF2B5EF4-FFF2-40B4-BE49-F238E27FC236}">
                <a16:creationId xmlns:a16="http://schemas.microsoft.com/office/drawing/2014/main" id="{437AFFAF-91CD-C349-B0AE-303879723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5762" y="3733800"/>
            <a:ext cx="914400" cy="914400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09C8731C-3054-5D4F-8FD8-E19E31E8DEDB}"/>
              </a:ext>
            </a:extLst>
          </p:cNvPr>
          <p:cNvSpPr/>
          <p:nvPr/>
        </p:nvSpPr>
        <p:spPr>
          <a:xfrm>
            <a:off x="5906530" y="1371600"/>
            <a:ext cx="704477" cy="358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BAC807-B106-7547-A5FA-86B4615C0A9C}"/>
              </a:ext>
            </a:extLst>
          </p:cNvPr>
          <p:cNvSpPr txBox="1"/>
          <p:nvPr/>
        </p:nvSpPr>
        <p:spPr>
          <a:xfrm>
            <a:off x="6815841" y="1612557"/>
            <a:ext cx="5376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開いた時→野菜検知モード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野菜検知→重さ測定待ち→野菜の種類と重さ保存</a:t>
            </a:r>
            <a:endParaRPr kumimoji="1" lang="en-US" altLang="ja-JP"/>
          </a:p>
          <a:p>
            <a:r>
              <a:rPr lang="ja-JP" altLang="en-US"/>
              <a:t>野菜検知せず→重さ変化検出→保存してた重さの野菜を取り出された判定に。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3CA1E7-B91F-B54D-889E-381637F81F77}"/>
              </a:ext>
            </a:extLst>
          </p:cNvPr>
          <p:cNvSpPr txBox="1"/>
          <p:nvPr/>
        </p:nvSpPr>
        <p:spPr>
          <a:xfrm>
            <a:off x="7166919" y="339365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問題点</a:t>
            </a:r>
            <a:r>
              <a:rPr kumimoji="1" lang="ja-JP" altLang="en-US"/>
              <a:t>：俺の家専用になる（野菜室に置かない</a:t>
            </a:r>
            <a:endParaRPr kumimoji="1" lang="en-US" altLang="ja-JP"/>
          </a:p>
          <a:p>
            <a:r>
              <a:rPr lang="ja-JP" altLang="en-US"/>
              <a:t>とか、野菜室あれば・・・いやいけるか？）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97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4BD22-E60E-D941-86BB-80C18265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ja-JP" altLang="en-US"/>
              <a:t>その他検討案</a:t>
            </a:r>
          </a:p>
        </p:txBody>
      </p:sp>
    </p:spTree>
    <p:extLst>
      <p:ext uri="{BB962C8B-B14F-4D97-AF65-F5344CB8AC3E}">
        <p14:creationId xmlns:p14="http://schemas.microsoft.com/office/powerpoint/2010/main" val="32898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85624E-A44C-EF48-9AFD-DDBE0B11C692}"/>
              </a:ext>
            </a:extLst>
          </p:cNvPr>
          <p:cNvSpPr txBox="1"/>
          <p:nvPr/>
        </p:nvSpPr>
        <p:spPr>
          <a:xfrm>
            <a:off x="1069563" y="1266025"/>
            <a:ext cx="655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時間帯で出す、入れるモードの自動変更</a:t>
            </a:r>
            <a:r>
              <a:rPr lang="ja-JP" altLang="en-US" sz="1400"/>
              <a:t>とかあれば便利そうだよね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89343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234</Words>
  <Application>Microsoft Macintosh PowerPoint</Application>
  <PresentationFormat>ワイド画面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スマホUI</vt:lpstr>
      <vt:lpstr>PowerPoint プレゼンテーション</vt:lpstr>
      <vt:lpstr>出し入れ判定</vt:lpstr>
      <vt:lpstr>PowerPoint プレゼンテーション</vt:lpstr>
      <vt:lpstr>PowerPoint プレゼンテーション</vt:lpstr>
      <vt:lpstr>PowerPoint プレゼンテーション</vt:lpstr>
      <vt:lpstr>その他検討案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大暉</dc:creator>
  <cp:lastModifiedBy>矢野　大暉</cp:lastModifiedBy>
  <cp:revision>7</cp:revision>
  <dcterms:created xsi:type="dcterms:W3CDTF">2021-07-02T15:49:09Z</dcterms:created>
  <dcterms:modified xsi:type="dcterms:W3CDTF">2021-07-04T05:17:54Z</dcterms:modified>
</cp:coreProperties>
</file>