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56" r:id="rId6"/>
    <p:sldId id="257" r:id="rId7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0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0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0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0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1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9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6478-CF2A-4186-92D1-8505E7941C20}" type="datetimeFigureOut">
              <a:rPr lang="zh-CN" altLang="en-US" smtClean="0"/>
              <a:t>2014/10/26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048A-E82C-464C-893A-9A19C3D4B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9" y="2334847"/>
            <a:ext cx="6294027" cy="408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25" y="454196"/>
            <a:ext cx="304800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96" y="3924886"/>
            <a:ext cx="3251729" cy="2497462"/>
          </a:xfrm>
          <a:prstGeom prst="rect">
            <a:avLst/>
          </a:prstGeom>
        </p:spPr>
      </p:pic>
      <p:sp>
        <p:nvSpPr>
          <p:cNvPr id="7" name="Left-Right-Up Arrow 6"/>
          <p:cNvSpPr/>
          <p:nvPr/>
        </p:nvSpPr>
        <p:spPr>
          <a:xfrm rot="16200000">
            <a:off x="8468753" y="1886378"/>
            <a:ext cx="1028240" cy="267325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254942" y="2716566"/>
            <a:ext cx="1097280" cy="111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 X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806012" y="4219464"/>
            <a:ext cx="1097280" cy="111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 X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558" y="2521121"/>
            <a:ext cx="886264" cy="89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 X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939" y="454196"/>
            <a:ext cx="59704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Worldmap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dirty="0" smtClean="0"/>
              <a:t>A map of </a:t>
            </a:r>
            <a:r>
              <a:rPr lang="en-US" altLang="zh-CN" b="1" dirty="0"/>
              <a:t>parallel </a:t>
            </a:r>
            <a:r>
              <a:rPr lang="en-US" altLang="zh-CN" b="1" dirty="0" smtClean="0"/>
              <a:t>worlds </a:t>
            </a:r>
          </a:p>
          <a:p>
            <a:r>
              <a:rPr lang="en-US" altLang="zh-CN" dirty="0" smtClean="0"/>
              <a:t>like the Boom Beach matching system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23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169" y="0"/>
            <a:ext cx="11276020" cy="575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5128" y="873907"/>
            <a:ext cx="8533143" cy="476348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24" y="1028288"/>
            <a:ext cx="810810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02" y="969510"/>
            <a:ext cx="831724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95" y="1944376"/>
            <a:ext cx="831724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86" y="2790093"/>
            <a:ext cx="831724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30" y="1112000"/>
            <a:ext cx="809280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97" y="2682336"/>
            <a:ext cx="831434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80" y="3402336"/>
            <a:ext cx="831360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16" y="3493743"/>
            <a:ext cx="832370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Right Arrow 17"/>
          <p:cNvSpPr/>
          <p:nvPr/>
        </p:nvSpPr>
        <p:spPr>
          <a:xfrm>
            <a:off x="5303520" y="2321169"/>
            <a:ext cx="1547446" cy="1188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Siege!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72" y="2899345"/>
            <a:ext cx="976340" cy="11841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7" name="同心圆 38"/>
          <p:cNvSpPr/>
          <p:nvPr/>
        </p:nvSpPr>
        <p:spPr>
          <a:xfrm>
            <a:off x="2577195" y="2799789"/>
            <a:ext cx="504056" cy="504056"/>
          </a:xfrm>
          <a:prstGeom prst="donut">
            <a:avLst/>
          </a:prstGeom>
          <a:noFill/>
          <a:ln w="76200">
            <a:solidFill>
              <a:schemeClr val="bg1"/>
            </a:solidFill>
            <a:prstDash val="sysDash"/>
            <a:tailEnd type="arrow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07" y="3607387"/>
            <a:ext cx="989132" cy="10454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93" y="2075935"/>
            <a:ext cx="1289000" cy="10037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Down Arrow Callout 34"/>
          <p:cNvSpPr/>
          <p:nvPr/>
        </p:nvSpPr>
        <p:spPr>
          <a:xfrm>
            <a:off x="2090305" y="1629579"/>
            <a:ext cx="1429303" cy="1453662"/>
          </a:xfrm>
          <a:prstGeom prst="down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Press to unleash hero!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10508566" y="4122336"/>
            <a:ext cx="1450834" cy="2503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Battle</a:t>
            </a:r>
          </a:p>
          <a:p>
            <a:pPr algn="ctr"/>
            <a:endParaRPr lang="en-US" altLang="zh-CN" sz="3600" b="1" dirty="0" smtClean="0"/>
          </a:p>
          <a:p>
            <a:pPr algn="ctr"/>
            <a:r>
              <a:rPr lang="en-US" altLang="zh-CN" sz="2400" dirty="0" smtClean="0"/>
              <a:t>PVP&amp;PVE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54833" y="1759027"/>
            <a:ext cx="2312590" cy="4770238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76557" y="5928681"/>
            <a:ext cx="193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District A</a:t>
            </a:r>
            <a:endParaRPr lang="zh-CN" altLang="en-US" sz="3200" dirty="0"/>
          </a:p>
        </p:txBody>
      </p:sp>
      <p:sp>
        <p:nvSpPr>
          <p:cNvPr id="49" name="Rectangle 48"/>
          <p:cNvSpPr/>
          <p:nvPr/>
        </p:nvSpPr>
        <p:spPr>
          <a:xfrm>
            <a:off x="4107495" y="1756756"/>
            <a:ext cx="2688758" cy="4762155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6941787" y="1756755"/>
            <a:ext cx="3450236" cy="4762155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557611" y="5934136"/>
            <a:ext cx="193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District B</a:t>
            </a:r>
            <a:endParaRPr lang="zh-CN" alt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7806414" y="5886743"/>
            <a:ext cx="193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District C</a:t>
            </a:r>
            <a:endParaRPr lang="zh-CN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2" y="3419319"/>
            <a:ext cx="840678" cy="144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ounded Rectangle 5"/>
          <p:cNvSpPr/>
          <p:nvPr/>
        </p:nvSpPr>
        <p:spPr>
          <a:xfrm>
            <a:off x="2018512" y="418314"/>
            <a:ext cx="5939239" cy="11247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5657913" y="518588"/>
            <a:ext cx="968363" cy="928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67" y="707230"/>
            <a:ext cx="834661" cy="720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805028" y="516541"/>
            <a:ext cx="968363" cy="928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16" y="688567"/>
            <a:ext cx="681186" cy="7200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89706" y="507899"/>
            <a:ext cx="968363" cy="928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9" y="516541"/>
            <a:ext cx="611929" cy="900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10798" y="518588"/>
            <a:ext cx="968363" cy="928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50" y="699358"/>
            <a:ext cx="924611" cy="720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02191" y="504813"/>
            <a:ext cx="968363" cy="9284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25" y="693162"/>
            <a:ext cx="593649" cy="720000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7834460" y="767778"/>
            <a:ext cx="426528" cy="4913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Pentagon 52"/>
          <p:cNvSpPr/>
          <p:nvPr/>
        </p:nvSpPr>
        <p:spPr>
          <a:xfrm rot="10800000">
            <a:off x="1725101" y="782600"/>
            <a:ext cx="426528" cy="4913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8582195" y="450136"/>
            <a:ext cx="1579400" cy="54281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Retreat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47589" y="110449"/>
            <a:ext cx="19342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Selection Bar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625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58" y="928469"/>
            <a:ext cx="2875319" cy="4980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4542" y="731520"/>
            <a:ext cx="642893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Card Level-Up</a:t>
            </a:r>
          </a:p>
          <a:p>
            <a:endParaRPr lang="en-US" altLang="zh-CN" dirty="0"/>
          </a:p>
          <a:p>
            <a:r>
              <a:rPr lang="en-US" altLang="zh-CN" sz="2000" dirty="0"/>
              <a:t>4</a:t>
            </a:r>
            <a:r>
              <a:rPr lang="en-US" altLang="zh-CN" sz="2000" dirty="0" smtClean="0"/>
              <a:t> Professions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Sentinal</a:t>
            </a:r>
            <a:r>
              <a:rPr lang="en-US" altLang="zh-CN" dirty="0" err="1" smtClean="0">
                <a:sym typeface="Wingdings" panose="05000000000000000000" pitchFamily="2" charset="2"/>
              </a:rPr>
              <a:t>Towers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Radiant </a:t>
            </a:r>
            <a:r>
              <a:rPr lang="en-US" altLang="zh-CN" dirty="0" smtClean="0">
                <a:sym typeface="Wingdings" panose="05000000000000000000" pitchFamily="2" charset="2"/>
              </a:rPr>
              <a:t>Troops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06" y="2212265"/>
            <a:ext cx="1228571" cy="1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85" y="2193218"/>
            <a:ext cx="1000000" cy="107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77" y="2093218"/>
            <a:ext cx="1142857" cy="11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93" y="2193218"/>
            <a:ext cx="933333" cy="923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4542" y="5179601"/>
            <a:ext cx="663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&amp; Use HEROs to win Battles!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49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3" y="0"/>
            <a:ext cx="10997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1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380" y="506437"/>
            <a:ext cx="11276020" cy="575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5128" y="873907"/>
            <a:ext cx="8533143" cy="476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65300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267281" y="2864153"/>
            <a:ext cx="968363" cy="928906"/>
            <a:chOff x="10267281" y="2864153"/>
            <a:chExt cx="968363" cy="928906"/>
          </a:xfrm>
        </p:grpSpPr>
        <p:sp>
          <p:nvSpPr>
            <p:cNvPr id="26" name="Rectangle 25"/>
            <p:cNvSpPr/>
            <p:nvPr/>
          </p:nvSpPr>
          <p:spPr>
            <a:xfrm>
              <a:off x="10267281" y="2864153"/>
              <a:ext cx="968363" cy="928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033" y="3073059"/>
              <a:ext cx="924611" cy="7200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423220" y="4411600"/>
            <a:ext cx="968363" cy="928468"/>
            <a:chOff x="9423220" y="4411600"/>
            <a:chExt cx="968363" cy="928468"/>
          </a:xfrm>
        </p:grpSpPr>
        <p:sp>
          <p:nvSpPr>
            <p:cNvPr id="25" name="Rectangle 24"/>
            <p:cNvSpPr/>
            <p:nvPr/>
          </p:nvSpPr>
          <p:spPr>
            <a:xfrm>
              <a:off x="9423220" y="4411600"/>
              <a:ext cx="968363" cy="928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0070" y="4515834"/>
              <a:ext cx="834661" cy="7200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9678572" y="914399"/>
            <a:ext cx="968363" cy="928468"/>
            <a:chOff x="9678572" y="914399"/>
            <a:chExt cx="968363" cy="928468"/>
          </a:xfrm>
        </p:grpSpPr>
        <p:sp>
          <p:nvSpPr>
            <p:cNvPr id="24" name="Rectangle 23"/>
            <p:cNvSpPr/>
            <p:nvPr/>
          </p:nvSpPr>
          <p:spPr>
            <a:xfrm>
              <a:off x="9678572" y="914399"/>
              <a:ext cx="968363" cy="928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160" y="1072357"/>
              <a:ext cx="681186" cy="7200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8834511" y="2461846"/>
            <a:ext cx="968363" cy="928468"/>
            <a:chOff x="8834511" y="2461846"/>
            <a:chExt cx="968363" cy="928468"/>
          </a:xfrm>
        </p:grpSpPr>
        <p:sp>
          <p:nvSpPr>
            <p:cNvPr id="23" name="Rectangle 22"/>
            <p:cNvSpPr/>
            <p:nvPr/>
          </p:nvSpPr>
          <p:spPr>
            <a:xfrm>
              <a:off x="8834511" y="2461846"/>
              <a:ext cx="968363" cy="928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584" y="2566080"/>
              <a:ext cx="593649" cy="7200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991643" y="1167618"/>
            <a:ext cx="968363" cy="928468"/>
            <a:chOff x="6991643" y="1167618"/>
            <a:chExt cx="968363" cy="928468"/>
          </a:xfrm>
        </p:grpSpPr>
        <p:sp>
          <p:nvSpPr>
            <p:cNvPr id="22" name="Rectangle 21"/>
            <p:cNvSpPr/>
            <p:nvPr/>
          </p:nvSpPr>
          <p:spPr>
            <a:xfrm>
              <a:off x="6991643" y="1167618"/>
              <a:ext cx="968363" cy="928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006" y="1176260"/>
              <a:ext cx="611929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34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Song</dc:creator>
  <cp:lastModifiedBy>Fu Song</cp:lastModifiedBy>
  <cp:revision>11</cp:revision>
  <cp:lastPrinted>2014-10-22T05:45:46Z</cp:lastPrinted>
  <dcterms:created xsi:type="dcterms:W3CDTF">2014-10-22T04:00:54Z</dcterms:created>
  <dcterms:modified xsi:type="dcterms:W3CDTF">2014-10-26T08:22:47Z</dcterms:modified>
</cp:coreProperties>
</file>