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B505-2A37-4E7C-B011-9C1FA945E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97BF6-4A36-4BB9-A191-2DF08188F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8EB17-E161-422F-BEE9-596BC417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58DE-A375-4B0E-B666-0337D07C17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C41D9-F67C-47D1-94F0-4E9C0061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9AAAE-53A1-4A52-B93C-063954F1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C0FF-6DCC-450C-855F-F622C293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7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C216-4FC1-4C8E-B4E4-B7B29334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09009-1E77-4FD8-BA70-8DEF6D10A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B21CF-A095-4A49-A311-376F2300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58DE-A375-4B0E-B666-0337D07C17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1C39-349F-4281-A55D-02141E65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8D08C-9433-4A7D-B4DC-B3D9C5EE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C0FF-6DCC-450C-855F-F622C293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A60A6-784E-4DF9-B708-98965A469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F5032-2835-4658-9D00-71E96608B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B005A-7809-4A8A-BBCC-0782167A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58DE-A375-4B0E-B666-0337D07C17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F0F8-9382-4712-B5F8-E8C1CDFF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FBF00-1767-4C36-94A7-EEC10686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C0FF-6DCC-450C-855F-F622C293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3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4382-D1DC-49A1-944F-83C9E693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DE69-04B1-496D-A503-6BD2081E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AB5C-9A54-45BA-B8CA-A8BD299D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58DE-A375-4B0E-B666-0337D07C17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4E1F6-9D96-4E49-BB67-3F3AF031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23510-B5F5-4D7C-BA25-9B1A7918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C0FF-6DCC-450C-855F-F622C293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3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8E02-CF73-4C60-919F-968451FC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E7633-BD74-4BAD-A830-09C34EBD1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B3360-16C5-4B68-83BA-F9117BFC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58DE-A375-4B0E-B666-0337D07C17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4DA9D-A9DC-4E8A-AFDE-9C377C57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C1EE6-5A17-4663-8A3A-1511EF06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C0FF-6DCC-450C-855F-F622C293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1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E1B3-1BB3-4D15-B121-4920A4A8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B7D4-CB8E-4234-9A76-8863748C9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9ECF4-E7F9-4BA3-8E54-B82323EDE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29762-D7B3-460B-9904-DE3BDBE0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58DE-A375-4B0E-B666-0337D07C17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4F5A-F78F-4DB6-A859-150344ED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7C696-6522-4C7D-AB9F-2A79A316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C0FF-6DCC-450C-855F-F622C293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3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8056-978F-4093-AED2-FBDB5EA4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1BF43-91D2-4615-9C95-E0F32DDC6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0CD64-47E1-4EA5-8860-AD40747DB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FA789-030B-404A-95DA-CDC634371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746A6-66FA-438A-BD36-F96100DE2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BBEA5-4D54-4274-BEA6-C656A0EB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58DE-A375-4B0E-B666-0337D07C17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F59E3-3F0A-4B37-927B-B0B59E11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A8718-32EB-4958-BD5C-DE70991F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C0FF-6DCC-450C-855F-F622C293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9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01FC-FEBD-4BED-B338-16E59B18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FE320-CEFB-4AB0-94F6-CE96CE73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58DE-A375-4B0E-B666-0337D07C17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99DCE-C1A5-4029-8735-047E17BC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59FC7-CF68-4E39-9DAF-A4806B6C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C0FF-6DCC-450C-855F-F622C293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7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E16FD-91E5-421C-982B-DE14F54D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58DE-A375-4B0E-B666-0337D07C17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748C6-7387-48E1-8E76-F1B1136B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04FC3-C089-41A6-9BCD-AB24098B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C0FF-6DCC-450C-855F-F622C293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2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89AD-EF4B-432E-AB95-47095066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4165-122B-4736-BE52-15F5A80E9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5D5B8-9252-4315-AB31-856488CDE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6E61-057A-4F7F-986C-A6E1117E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58DE-A375-4B0E-B666-0337D07C17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3355C-7BF9-4259-A909-4B424BE0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8A45E-A7CC-48DA-91C6-DC54FC9E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C0FF-6DCC-450C-855F-F622C293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DA92-538C-45C2-83C1-F7812AB1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A2A47-ECDF-4449-8F5C-EE217CD83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6E18E-C3A5-4AE9-A996-7B201CD7E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6F833-3CE4-4BEC-8816-7D540868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58DE-A375-4B0E-B666-0337D07C17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27ED5-D663-4BEA-A957-7F74024F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A6D9B-B518-47FA-B00F-72EF07C1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C0FF-6DCC-450C-855F-F622C293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BF398-9478-48A5-8746-542DD13F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4B6AC-82EF-43A6-B4EB-87C969129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532AF-6F21-4BE4-B0C5-8A6EA693B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158DE-A375-4B0E-B666-0337D07C17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AAB56-F64E-4AF3-B7D1-E41209939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84AE6-C232-4C03-AE50-B7AC18E94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C0FF-6DCC-450C-855F-F622C293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9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B071A9-BCAC-4F95-946E-D6CC68479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37" y="1422400"/>
            <a:ext cx="8819571" cy="5220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D1858C-8A6F-41DD-9CBE-91EA3303C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008" y="1337689"/>
            <a:ext cx="2197604" cy="4893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CE547A-995A-4600-810F-349DAAF55F4F}"/>
              </a:ext>
            </a:extLst>
          </p:cNvPr>
          <p:cNvSpPr txBox="1"/>
          <p:nvPr/>
        </p:nvSpPr>
        <p:spPr>
          <a:xfrm>
            <a:off x="3305396" y="6280453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von den Driesch 1976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C5A22-A20B-4AED-B712-677913DF4AE6}"/>
              </a:ext>
            </a:extLst>
          </p:cNvPr>
          <p:cNvSpPr txBox="1"/>
          <p:nvPr/>
        </p:nvSpPr>
        <p:spPr>
          <a:xfrm>
            <a:off x="9445937" y="6280453"/>
            <a:ext cx="169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Wolverton</a:t>
            </a:r>
            <a:r>
              <a:rPr lang="en-US" dirty="0"/>
              <a:t> 2007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D48C5-95BD-4110-A5B9-3E41C8B74359}"/>
              </a:ext>
            </a:extLst>
          </p:cNvPr>
          <p:cNvSpPr txBox="1"/>
          <p:nvPr/>
        </p:nvSpPr>
        <p:spPr>
          <a:xfrm>
            <a:off x="5522157" y="396240"/>
            <a:ext cx="2113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Astragalus</a:t>
            </a:r>
          </a:p>
        </p:txBody>
      </p:sp>
    </p:spTree>
    <p:extLst>
      <p:ext uri="{BB962C8B-B14F-4D97-AF65-F5344CB8AC3E}">
        <p14:creationId xmlns:p14="http://schemas.microsoft.com/office/powerpoint/2010/main" val="285278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CE547A-995A-4600-810F-349DAAF55F4F}"/>
              </a:ext>
            </a:extLst>
          </p:cNvPr>
          <p:cNvSpPr txBox="1"/>
          <p:nvPr/>
        </p:nvSpPr>
        <p:spPr>
          <a:xfrm>
            <a:off x="1415636" y="6044986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von den Driesch 1976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C5A22-A20B-4AED-B712-677913DF4AE6}"/>
              </a:ext>
            </a:extLst>
          </p:cNvPr>
          <p:cNvSpPr txBox="1"/>
          <p:nvPr/>
        </p:nvSpPr>
        <p:spPr>
          <a:xfrm>
            <a:off x="4998720" y="6044986"/>
            <a:ext cx="138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Purdue 1987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D48C5-95BD-4110-A5B9-3E41C8B74359}"/>
              </a:ext>
            </a:extLst>
          </p:cNvPr>
          <p:cNvSpPr txBox="1"/>
          <p:nvPr/>
        </p:nvSpPr>
        <p:spPr>
          <a:xfrm>
            <a:off x="5522157" y="396240"/>
            <a:ext cx="206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Calcaneus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C7C67C-83D8-49BC-A90C-97F010AFE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55" t="9421" r="10012" b="7736"/>
          <a:stretch/>
        </p:blipFill>
        <p:spPr>
          <a:xfrm>
            <a:off x="365760" y="1596282"/>
            <a:ext cx="4450080" cy="431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8D24ED-144C-4BC1-8A84-9F0DC7556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40" y="1373934"/>
            <a:ext cx="2216761" cy="42089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50AC0D-6B35-4F41-BF49-178633101B3F}"/>
              </a:ext>
            </a:extLst>
          </p:cNvPr>
          <p:cNvSpPr txBox="1"/>
          <p:nvPr/>
        </p:nvSpPr>
        <p:spPr>
          <a:xfrm>
            <a:off x="8753742" y="6044986"/>
            <a:ext cx="14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Cantryll</a:t>
            </a:r>
            <a:r>
              <a:rPr lang="en-US" dirty="0"/>
              <a:t> 2017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43120" y="1897273"/>
            <a:ext cx="5448880" cy="3511397"/>
            <a:chOff x="6743120" y="1897273"/>
            <a:chExt cx="5448880" cy="351139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CEE7A81-C007-4AC8-97DF-5061932FD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3120" y="1897273"/>
              <a:ext cx="5448880" cy="261112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7742D7-22BD-4B98-8440-D3DB283F19BC}"/>
                </a:ext>
              </a:extLst>
            </p:cNvPr>
            <p:cNvSpPr txBox="1"/>
            <p:nvPr/>
          </p:nvSpPr>
          <p:spPr>
            <a:xfrm>
              <a:off x="7826448" y="4508393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Bc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C06481-E639-408D-AE35-933128C436E4}"/>
                </a:ext>
              </a:extLst>
            </p:cNvPr>
            <p:cNvSpPr txBox="1"/>
            <p:nvPr/>
          </p:nvSpPr>
          <p:spPr>
            <a:xfrm>
              <a:off x="10579808" y="4508393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D1E1AA2-4239-4EB6-A4E5-324143AD03AE}"/>
                </a:ext>
              </a:extLst>
            </p:cNvPr>
            <p:cNvCxnSpPr/>
            <p:nvPr/>
          </p:nvCxnSpPr>
          <p:spPr>
            <a:xfrm>
              <a:off x="7270382" y="5031732"/>
              <a:ext cx="1767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B1796FB-AF2B-4A12-B9ED-3CCECA51091B}"/>
                </a:ext>
              </a:extLst>
            </p:cNvPr>
            <p:cNvCxnSpPr/>
            <p:nvPr/>
          </p:nvCxnSpPr>
          <p:spPr>
            <a:xfrm>
              <a:off x="9820542" y="5013944"/>
              <a:ext cx="1767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DCC447-69B1-4449-BDB5-4619C16A6F5A}"/>
                </a:ext>
              </a:extLst>
            </p:cNvPr>
            <p:cNvSpPr txBox="1"/>
            <p:nvPr/>
          </p:nvSpPr>
          <p:spPr>
            <a:xfrm>
              <a:off x="7416803" y="5036228"/>
              <a:ext cx="1589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Medio-lateral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12D91A-2AAC-456F-9CAD-A865AE440393}"/>
                </a:ext>
              </a:extLst>
            </p:cNvPr>
            <p:cNvSpPr txBox="1"/>
            <p:nvPr/>
          </p:nvSpPr>
          <p:spPr>
            <a:xfrm>
              <a:off x="9962783" y="5039338"/>
              <a:ext cx="1589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Cranio-caudal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9F00D06-D27B-624E-9419-5A8E9A57499E}"/>
              </a:ext>
            </a:extLst>
          </p:cNvPr>
          <p:cNvSpPr/>
          <p:nvPr/>
        </p:nvSpPr>
        <p:spPr>
          <a:xfrm>
            <a:off x="3934047" y="2009553"/>
            <a:ext cx="404037" cy="41467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2AA414-A5E6-B046-8366-DE8B4F473629}"/>
              </a:ext>
            </a:extLst>
          </p:cNvPr>
          <p:cNvSpPr/>
          <p:nvPr/>
        </p:nvSpPr>
        <p:spPr>
          <a:xfrm>
            <a:off x="3954603" y="4093723"/>
            <a:ext cx="404037" cy="41467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7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07075" y="676498"/>
            <a:ext cx="2065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Calcaneus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5366" y="1859695"/>
            <a:ext cx="5448880" cy="3511397"/>
            <a:chOff x="6743120" y="1897273"/>
            <a:chExt cx="5448880" cy="351139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EE7A81-C007-4AC8-97DF-5061932FD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3120" y="1897273"/>
              <a:ext cx="5448880" cy="261112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7742D7-22BD-4B98-8440-D3DB283F19BC}"/>
                </a:ext>
              </a:extLst>
            </p:cNvPr>
            <p:cNvSpPr txBox="1"/>
            <p:nvPr/>
          </p:nvSpPr>
          <p:spPr>
            <a:xfrm>
              <a:off x="7826448" y="4508393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Bc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C06481-E639-408D-AE35-933128C436E4}"/>
                </a:ext>
              </a:extLst>
            </p:cNvPr>
            <p:cNvSpPr txBox="1"/>
            <p:nvPr/>
          </p:nvSpPr>
          <p:spPr>
            <a:xfrm>
              <a:off x="10579808" y="4508393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1E1AA2-4239-4EB6-A4E5-324143AD03AE}"/>
                </a:ext>
              </a:extLst>
            </p:cNvPr>
            <p:cNvCxnSpPr/>
            <p:nvPr/>
          </p:nvCxnSpPr>
          <p:spPr>
            <a:xfrm>
              <a:off x="7270382" y="5031732"/>
              <a:ext cx="1767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B1796FB-AF2B-4A12-B9ED-3CCECA51091B}"/>
                </a:ext>
              </a:extLst>
            </p:cNvPr>
            <p:cNvCxnSpPr/>
            <p:nvPr/>
          </p:nvCxnSpPr>
          <p:spPr>
            <a:xfrm>
              <a:off x="9820542" y="5013944"/>
              <a:ext cx="1767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DCC447-69B1-4449-BDB5-4619C16A6F5A}"/>
                </a:ext>
              </a:extLst>
            </p:cNvPr>
            <p:cNvSpPr txBox="1"/>
            <p:nvPr/>
          </p:nvSpPr>
          <p:spPr>
            <a:xfrm>
              <a:off x="7416803" y="5036228"/>
              <a:ext cx="1589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Medio-lateral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12D91A-2AAC-456F-9CAD-A865AE440393}"/>
                </a:ext>
              </a:extLst>
            </p:cNvPr>
            <p:cNvSpPr txBox="1"/>
            <p:nvPr/>
          </p:nvSpPr>
          <p:spPr>
            <a:xfrm>
              <a:off x="9962783" y="5039338"/>
              <a:ext cx="1589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Cranio-caudal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182" y="1322829"/>
            <a:ext cx="2877813" cy="521446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8923157" y="1959694"/>
            <a:ext cx="1220393" cy="356875"/>
          </a:xfrm>
          <a:prstGeom prst="straightConnector1">
            <a:avLst/>
          </a:prstGeom>
          <a:ln w="22225">
            <a:solidFill>
              <a:srgbClr val="FF0000"/>
            </a:solidFill>
            <a:headEnd type="arrow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877196" y="1410789"/>
            <a:ext cx="0" cy="18810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143550" y="1376043"/>
            <a:ext cx="0" cy="18810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17874" y="67649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Dc?</a:t>
            </a:r>
          </a:p>
        </p:txBody>
      </p:sp>
    </p:spTree>
    <p:extLst>
      <p:ext uri="{BB962C8B-B14F-4D97-AF65-F5344CB8AC3E}">
        <p14:creationId xmlns:p14="http://schemas.microsoft.com/office/powerpoint/2010/main" val="309640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CE547A-995A-4600-810F-349DAAF55F4F}"/>
              </a:ext>
            </a:extLst>
          </p:cNvPr>
          <p:cNvSpPr txBox="1"/>
          <p:nvPr/>
        </p:nvSpPr>
        <p:spPr>
          <a:xfrm>
            <a:off x="2773864" y="6309040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von den Driesch 1976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D48C5-95BD-4110-A5B9-3E41C8B74359}"/>
              </a:ext>
            </a:extLst>
          </p:cNvPr>
          <p:cNvSpPr txBox="1"/>
          <p:nvPr/>
        </p:nvSpPr>
        <p:spPr>
          <a:xfrm>
            <a:off x="5522157" y="39624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Tibia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50AC0D-6B35-4F41-BF49-178633101B3F}"/>
              </a:ext>
            </a:extLst>
          </p:cNvPr>
          <p:cNvSpPr txBox="1"/>
          <p:nvPr/>
        </p:nvSpPr>
        <p:spPr>
          <a:xfrm>
            <a:off x="9066786" y="6002236"/>
            <a:ext cx="14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Cantryll</a:t>
            </a:r>
            <a:r>
              <a:rPr lang="en-US" dirty="0"/>
              <a:t> 2017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D2783-8D9E-4376-BBE3-CAFF9C5DB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69" t="5777" r="7196" b="4889"/>
          <a:stretch/>
        </p:blipFill>
        <p:spPr>
          <a:xfrm>
            <a:off x="233420" y="261293"/>
            <a:ext cx="2001520" cy="6126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0206F2-F0D8-4B85-9EA9-9F032BD2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49" y="179628"/>
            <a:ext cx="2657446" cy="3011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9E3DEA-67A5-4243-8ABC-03AAF3A1D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876" y="2417376"/>
            <a:ext cx="2825521" cy="2573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B2FA63-A12B-4502-8620-CB13884CF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555" y="3429000"/>
            <a:ext cx="2414222" cy="25732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59E91D-D90D-4FF3-9394-8857DDBD72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038"/>
          <a:stretch/>
        </p:blipFill>
        <p:spPr>
          <a:xfrm>
            <a:off x="7100614" y="984687"/>
            <a:ext cx="4339546" cy="400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A5C99F-0062-4B81-A3B7-9D86CA628425}"/>
              </a:ext>
            </a:extLst>
          </p:cNvPr>
          <p:cNvSpPr txBox="1"/>
          <p:nvPr/>
        </p:nvSpPr>
        <p:spPr>
          <a:xfrm flipH="1">
            <a:off x="8680401" y="5006803"/>
            <a:ext cx="252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Dp</a:t>
            </a:r>
            <a:r>
              <a:rPr lang="en-US" dirty="0"/>
              <a:t> in diagonal view</a:t>
            </a:r>
          </a:p>
        </p:txBody>
      </p:sp>
    </p:spTree>
    <p:extLst>
      <p:ext uri="{BB962C8B-B14F-4D97-AF65-F5344CB8AC3E}">
        <p14:creationId xmlns:p14="http://schemas.microsoft.com/office/powerpoint/2010/main" val="360000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38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Cannarozzi</dc:creator>
  <cp:lastModifiedBy>Meghan Balk</cp:lastModifiedBy>
  <cp:revision>10</cp:revision>
  <dcterms:created xsi:type="dcterms:W3CDTF">2019-10-10T03:05:26Z</dcterms:created>
  <dcterms:modified xsi:type="dcterms:W3CDTF">2020-05-22T18:16:47Z</dcterms:modified>
</cp:coreProperties>
</file>