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96" r:id="rId3"/>
    <p:sldId id="281" r:id="rId4"/>
    <p:sldId id="289" r:id="rId5"/>
    <p:sldId id="291" r:id="rId6"/>
    <p:sldId id="324" r:id="rId7"/>
    <p:sldId id="325" r:id="rId8"/>
    <p:sldId id="282" r:id="rId9"/>
    <p:sldId id="297" r:id="rId10"/>
    <p:sldId id="327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</p14:sldIdLst>
        </p14:section>
        <p14:section name="Prototype" id="{DD8DA26F-BC97-534A-918B-07CDEE791CB7}">
          <p14:sldIdLst>
            <p14:sldId id="281"/>
            <p14:sldId id="289"/>
            <p14:sldId id="291"/>
            <p14:sldId id="324"/>
            <p14:sldId id="325"/>
          </p14:sldIdLst>
        </p14:section>
        <p14:section name="Inheritance" id="{DE6323E2-A4B5-7841-8C76-195768339DA7}">
          <p14:sldIdLst>
            <p14:sldId id="282"/>
            <p14:sldId id="297"/>
            <p14:sldId id="327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65300" autoAdjust="0"/>
  </p:normalViewPr>
  <p:slideViewPr>
    <p:cSldViewPr>
      <p:cViewPr varScale="1">
        <p:scale>
          <a:sx n="51" d="100"/>
          <a:sy n="51" d="100"/>
        </p:scale>
        <p:origin x="-2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先看示例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</a:t>
            </a:r>
            <a:r>
              <a:rPr lang="en-US" dirty="0" smtClean="0">
                <a:latin typeface="+mj-ea"/>
                <a:cs typeface="Hei"/>
              </a:rPr>
              <a:t>三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Babel 的做法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通过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setPrototypeOf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/ </a:t>
            </a:r>
            <a:r>
              <a:rPr lang="en-US" altLang="zh-CN" sz="3200" dirty="0" smtClean="0"/>
              <a:t>__proto__  </a:t>
            </a:r>
            <a:r>
              <a:rPr lang="zh-CN" altLang="en-US" sz="3200" dirty="0" smtClean="0"/>
              <a:t>实现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可以继承到类的静态属性与方法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(</a:t>
            </a:r>
            <a:r>
              <a:rPr lang="en-US" altLang="zh-CN" sz="3200" dirty="0">
                <a:latin typeface="Hei"/>
                <a:ea typeface="Hei"/>
                <a:cs typeface="Hei"/>
              </a:rPr>
              <a:t>ie9 </a:t>
            </a:r>
            <a:r>
              <a:rPr lang="zh-CN" altLang="en-US" sz="3200" dirty="0">
                <a:latin typeface="Hei"/>
                <a:ea typeface="Hei"/>
                <a:cs typeface="Hei"/>
              </a:rPr>
              <a:t>不支持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070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git.dianpingoa.com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/v1/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sh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/projects/ADP/repos/understand-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-in-depth/browse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Prototype（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原型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Inheritance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继承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Prototype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prototype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972" b="-163972"/>
          <a:stretch>
            <a:fillRect/>
          </a:stretch>
        </p:blipFill>
        <p:spPr>
          <a:xfrm>
            <a:off x="7620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prototype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实例中只有函数可以定义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属性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类型</a:t>
            </a:r>
            <a:r>
              <a:rPr lang="en-US" sz="3200" dirty="0" smtClean="0">
                <a:latin typeface="Hei"/>
                <a:ea typeface="Hei"/>
                <a:cs typeface="Hei"/>
              </a:rPr>
              <a:t>，例如: Object, Array 等可以定义 prototype 属性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constructor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函数的 prototype 属性中的 constructor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值</a:t>
            </a:r>
            <a:r>
              <a:rPr lang="en-US" sz="3200" dirty="0" smtClean="0">
                <a:latin typeface="Hei"/>
                <a:ea typeface="Hei"/>
                <a:cs typeface="Hei"/>
              </a:rPr>
              <a:t>指向构造引用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2366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__proto__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实例属性，值为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该构造函数的原型属性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的引用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99797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Inheritance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简单实现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通过定义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实现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253</Words>
  <Application>Microsoft Macintosh PowerPoint</Application>
  <PresentationFormat>全屏显示(4:3)</PresentationFormat>
  <Paragraphs>63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培训新员工</vt:lpstr>
      <vt:lpstr>深入理解 JAVASCRIPT 系列（三）</vt:lpstr>
      <vt:lpstr>学习目标</vt:lpstr>
      <vt:lpstr>PowerPoint 演示文稿</vt:lpstr>
      <vt:lpstr>PowerPoint 演示文稿</vt:lpstr>
      <vt:lpstr>prototype</vt:lpstr>
      <vt:lpstr>constructor</vt:lpstr>
      <vt:lpstr>__proto__</vt:lpstr>
      <vt:lpstr>PowerPoint 演示文稿</vt:lpstr>
      <vt:lpstr>简单实现</vt:lpstr>
      <vt:lpstr>Babel 的做法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2017-12-26T11:17:23Z</dcterms:modified>
</cp:coreProperties>
</file>