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6" r:id="rId3"/>
    <p:sldId id="281" r:id="rId4"/>
    <p:sldId id="289" r:id="rId5"/>
    <p:sldId id="291" r:id="rId6"/>
    <p:sldId id="292" r:id="rId7"/>
    <p:sldId id="294" r:id="rId8"/>
    <p:sldId id="319" r:id="rId9"/>
    <p:sldId id="282" r:id="rId10"/>
    <p:sldId id="297" r:id="rId11"/>
    <p:sldId id="320" r:id="rId12"/>
    <p:sldId id="299" r:id="rId13"/>
    <p:sldId id="321" r:id="rId14"/>
    <p:sldId id="300" r:id="rId15"/>
    <p:sldId id="322" r:id="rId16"/>
    <p:sldId id="323" r:id="rId17"/>
    <p:sldId id="302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</p14:sldIdLst>
        </p14:section>
        <p14:section name="Event Loop" id="{DD8DA26F-BC97-534A-918B-07CDEE791CB7}">
          <p14:sldIdLst>
            <p14:sldId id="281"/>
            <p14:sldId id="289"/>
            <p14:sldId id="291"/>
            <p14:sldId id="292"/>
            <p14:sldId id="294"/>
            <p14:sldId id="319"/>
          </p14:sldIdLst>
        </p14:section>
        <p14:section name="Task &amp; MicroTask" id="{DE6323E2-A4B5-7841-8C76-195768339DA7}">
          <p14:sldIdLst>
            <p14:sldId id="282"/>
            <p14:sldId id="297"/>
            <p14:sldId id="320"/>
            <p14:sldId id="299"/>
            <p14:sldId id="321"/>
            <p14:sldId id="300"/>
            <p14:sldId id="322"/>
            <p14:sldId id="323"/>
          </p14:sldIdLst>
        </p14:section>
        <p14:section name="Promise &amp; async/await" id="{19496A08-8932-A04A-B6A7-C3EF04B62D4F}">
          <p14:sldIdLst>
            <p14:sldId id="302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69" d="100"/>
          <a:sy n="69" d="100"/>
        </p:scale>
        <p:origin x="-2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18/6/3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18/6/3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1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2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3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系列（二）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创建任务后，会加入至队列中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latin typeface="Hei"/>
                <a:ea typeface="Hei"/>
                <a:cs typeface="Hei"/>
              </a:rPr>
              <a:t>哪些异步行为是Task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setTimeout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event-handler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file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io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xhr</a:t>
            </a:r>
            <a:endParaRPr lang="en-US" altLang="zh-CN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7105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Hei"/>
                <a:ea typeface="Hei"/>
                <a:cs typeface="Hei"/>
              </a:rPr>
              <a:t>MicroTask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创建微任务后，会在当前执行的任务末尾创建一个微任务队列，然后按顺序执行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Hei"/>
                <a:ea typeface="Hei"/>
                <a:cs typeface="Hei"/>
              </a:rPr>
              <a:t>哪些异步行为是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MicroTask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Promise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web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>
                <a:latin typeface="Hei"/>
                <a:ea typeface="Hei"/>
                <a:cs typeface="Hei"/>
              </a:rPr>
              <a:t>a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sync</a:t>
            </a:r>
            <a:r>
              <a:rPr lang="en-US" sz="3200" dirty="0" smtClean="0">
                <a:latin typeface="Hei"/>
                <a:ea typeface="Hei"/>
                <a:cs typeface="Hei"/>
              </a:rPr>
              <a:t>/await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web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Mutation observer ( web )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Process.Tick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(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nodejs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)</a:t>
            </a:r>
            <a:endParaRPr lang="en-US" altLang="zh-CN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80943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5382" b="-25382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4984" r="-4984"/>
          <a:stretch>
            <a:fillRect/>
          </a:stretch>
        </p:blipFill>
        <p:spPr>
          <a:xfrm>
            <a:off x="685800" y="228600"/>
            <a:ext cx="82296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3441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175" r="-12175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92464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9400" y="2087940"/>
            <a:ext cx="60960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Promise &amp;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err="1" smtClean="0">
                <a:latin typeface="Hei"/>
                <a:ea typeface="Hei"/>
                <a:cs typeface="Hei"/>
              </a:rPr>
              <a:t>Async</a:t>
            </a:r>
            <a:r>
              <a:rPr lang="en-US" sz="7200" dirty="0" smtClean="0">
                <a:latin typeface="Hei"/>
                <a:ea typeface="Hei"/>
                <a:cs typeface="Hei"/>
              </a:rPr>
              <a:t>/Await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altLang="zh-CN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https://</a:t>
            </a:r>
            <a:r>
              <a:rPr lang="en-US" altLang="zh-CN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github.com</a:t>
            </a:r>
            <a:r>
              <a:rPr lang="en-US" altLang="zh-CN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/future-tech-learning-team/understand-</a:t>
            </a:r>
            <a:r>
              <a:rPr lang="en-US" altLang="zh-CN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altLang="zh-CN" u="sng">
                <a:solidFill>
                  <a:srgbClr val="1F497D"/>
                </a:solidFill>
                <a:latin typeface="Hei"/>
                <a:ea typeface="Hei"/>
                <a:cs typeface="Hei"/>
              </a:rPr>
              <a:t>-in-depth</a:t>
            </a:r>
            <a:endParaRPr lang="en-US" altLang="zh-CN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Event Loop（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事件循环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Task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MicroTask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（任务，微任务）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Promise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，</a:t>
            </a:r>
            <a:r>
              <a:rPr lang="en-US" altLang="zh-CN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async</a:t>
            </a: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/await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（异步编程）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Event Loop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vent-loop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53" b="-18953"/>
          <a:stretch>
            <a:fillRect/>
          </a:stretch>
        </p:blipFill>
        <p:spPr>
          <a:xfrm>
            <a:off x="762000" y="152400"/>
            <a:ext cx="82296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Message Queue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异步操作结束时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，会将该操作的回调函数的相关信息依次加入至队列中，这个操作也被称为创建了一个任务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当调用栈为空时，会拉取队列中的第一项任务入调用栈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6323" b="-36323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1186" b="-21186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7620" b="-57620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99717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Task &amp;</a:t>
            </a:r>
            <a:br>
              <a:rPr lang="en-US" altLang="zh-CN" sz="7200" b="0" i="0" dirty="0" smtClean="0">
                <a:latin typeface="Hei"/>
                <a:ea typeface="Hei"/>
                <a:cs typeface="Hei"/>
              </a:rPr>
            </a:br>
            <a:r>
              <a:rPr lang="en-US" altLang="zh-CN" sz="7200" b="0" i="0" dirty="0" err="1" smtClean="0">
                <a:latin typeface="Hei"/>
                <a:ea typeface="Hei"/>
                <a:cs typeface="Hei"/>
              </a:rPr>
              <a:t>MicroTask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403</Words>
  <Application>Microsoft Macintosh PowerPoint</Application>
  <PresentationFormat>全屏显示(4:3)</PresentationFormat>
  <Paragraphs>88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培训新员工</vt:lpstr>
      <vt:lpstr>深入理解 JAVASCRIPT 系列（二）</vt:lpstr>
      <vt:lpstr>学习目标</vt:lpstr>
      <vt:lpstr>PowerPoint 演示文稿</vt:lpstr>
      <vt:lpstr>PowerPoint 演示文稿</vt:lpstr>
      <vt:lpstr>Message Queue</vt:lpstr>
      <vt:lpstr>PowerPoint 演示文稿</vt:lpstr>
      <vt:lpstr>PowerPoint 演示文稿</vt:lpstr>
      <vt:lpstr>PowerPoint 演示文稿</vt:lpstr>
      <vt:lpstr>PowerPoint 演示文稿</vt:lpstr>
      <vt:lpstr>Task</vt:lpstr>
      <vt:lpstr>哪些异步行为是Task</vt:lpstr>
      <vt:lpstr>MicroTask</vt:lpstr>
      <vt:lpstr>哪些异步行为是MicroTask</vt:lpstr>
      <vt:lpstr>PowerPoint 演示文稿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2018-06-03T10:40:23Z</dcterms:modified>
</cp:coreProperties>
</file>