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7" r:id="rId6"/>
    <p:sldId id="257" r:id="rId7"/>
    <p:sldId id="263" r:id="rId8"/>
    <p:sldId id="268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98DC1C-DB99-4625-9BA7-27A0E02995AF}">
          <p14:sldIdLst>
            <p14:sldId id="256"/>
            <p14:sldId id="259"/>
            <p14:sldId id="267"/>
            <p14:sldId id="257"/>
            <p14:sldId id="263"/>
            <p14:sldId id="268"/>
            <p14:sldId id="266"/>
          </p14:sldIdLst>
        </p14:section>
        <p14:section name="设计说明" id="{2867F37E-47AC-4B81-88E8-B42AC0E7F11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31"/>
    <a:srgbClr val="5CBAD6"/>
    <a:srgbClr val="D5A324"/>
    <a:srgbClr val="CCCCCC"/>
    <a:srgbClr val="999999"/>
    <a:srgbClr val="FE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>
        <p:guide orient="horz" pos="2196"/>
        <p:guide pos="3840"/>
        <p:guide pos="1824"/>
        <p:guide pos="5961"/>
        <p:guide pos="4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E12CC-B5BB-4904-8A2F-90B907104A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31161-430A-49F9-9269-474295216B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31161-430A-49F9-9269-474295216B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07" y="370471"/>
            <a:ext cx="7298386" cy="6256758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481" y="-481"/>
            <a:ext cx="229870" cy="6858000"/>
            <a:chOff x="481" y="-481"/>
            <a:chExt cx="229870" cy="6858000"/>
          </a:xfrm>
        </p:grpSpPr>
        <p:sp>
          <p:nvSpPr>
            <p:cNvPr id="36" name="文本框 35"/>
            <p:cNvSpPr txBox="1"/>
            <p:nvPr/>
          </p:nvSpPr>
          <p:spPr>
            <a:xfrm rot="5400000">
              <a:off x="-985278" y="985278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5400000">
              <a:off x="-985278" y="3313584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-985278" y="5641890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961649" y="-481"/>
            <a:ext cx="229870" cy="6858000"/>
            <a:chOff x="481" y="-481"/>
            <a:chExt cx="229870" cy="6858000"/>
          </a:xfrm>
        </p:grpSpPr>
        <p:sp>
          <p:nvSpPr>
            <p:cNvPr id="41" name="文本框 40"/>
            <p:cNvSpPr txBox="1"/>
            <p:nvPr/>
          </p:nvSpPr>
          <p:spPr>
            <a:xfrm rot="5400000">
              <a:off x="-985278" y="985278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 rot="5400000">
              <a:off x="-985278" y="3313584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 rot="5400000">
              <a:off x="-985278" y="5641890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31198" y="0"/>
            <a:ext cx="11710555" cy="245110"/>
            <a:chOff x="231198" y="0"/>
            <a:chExt cx="11710555" cy="245110"/>
          </a:xfrm>
        </p:grpSpPr>
        <p:grpSp>
          <p:nvGrpSpPr>
            <p:cNvPr id="64" name="组合 63"/>
            <p:cNvGrpSpPr/>
            <p:nvPr/>
          </p:nvGrpSpPr>
          <p:grpSpPr>
            <a:xfrm>
              <a:off x="231198" y="0"/>
              <a:ext cx="11710555" cy="245110"/>
              <a:chOff x="231198" y="-5284"/>
              <a:chExt cx="11710555" cy="245110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31198" y="-5284"/>
                <a:ext cx="2201388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000" kern="100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1000" kern="1000">
                  <a:solidFill>
                    <a:schemeClr val="tx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50248" y="6627168"/>
            <a:ext cx="11691505" cy="229870"/>
            <a:chOff x="250248" y="0"/>
            <a:chExt cx="11691505" cy="229870"/>
          </a:xfrm>
        </p:grpSpPr>
        <p:grpSp>
          <p:nvGrpSpPr>
            <p:cNvPr id="67" name="组合 66"/>
            <p:cNvGrpSpPr/>
            <p:nvPr/>
          </p:nvGrpSpPr>
          <p:grpSpPr>
            <a:xfrm>
              <a:off x="250248" y="0"/>
              <a:ext cx="11691505" cy="229870"/>
              <a:chOff x="250248" y="-5284"/>
              <a:chExt cx="11691505" cy="22987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250248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986971" y="2767281"/>
            <a:ext cx="1021805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r>
              <a:rPr lang="zh-CN" altLang="en-US" dirty="0">
                <a:sym typeface="+mn-ea"/>
              </a:rPr>
              <a:t>最短路径</a:t>
            </a:r>
            <a:r>
              <a:rPr lang="en-US" altLang="zh-CN" dirty="0">
                <a:sym typeface="+mn-ea"/>
              </a:rPr>
              <a:t>--Dijkstra算法</a:t>
            </a:r>
            <a:endParaRPr lang="en-US" altLang="zh-CN" dirty="0"/>
          </a:p>
          <a:p>
            <a:endParaRPr lang="zh-CN" altLang="en-US" sz="4800" b="1">
              <a:latin typeface="+mn-lt"/>
              <a:cs typeface="+mn-ea"/>
              <a:sym typeface="+mn-lt"/>
            </a:endParaRPr>
          </a:p>
          <a:p>
            <a:endParaRPr lang="zh-CN" altLang="en-US" sz="4800" b="1">
              <a:latin typeface="+mn-lt"/>
              <a:cs typeface="+mn-ea"/>
              <a:sym typeface="+mn-lt"/>
            </a:endParaRPr>
          </a:p>
          <a:p>
            <a:r>
              <a:rPr lang="zh-CN" altLang="en-US" sz="4800" b="1">
                <a:latin typeface="+mn-lt"/>
                <a:cs typeface="+mn-ea"/>
                <a:sym typeface="+mn-lt"/>
              </a:rPr>
              <a:t>肖雨 </a:t>
            </a:r>
            <a:r>
              <a:rPr lang="en-US" altLang="zh-CN" sz="4800" b="1">
                <a:latin typeface="+mn-lt"/>
                <a:cs typeface="+mn-ea"/>
                <a:sym typeface="+mn-lt"/>
              </a:rPr>
              <a:t>201800301241</a:t>
            </a:r>
            <a:endParaRPr lang="en-US" altLang="zh-CN" sz="4800" b="1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9462699" y="2062817"/>
            <a:ext cx="4021073" cy="4016557"/>
            <a:chOff x="7092540" y="2132980"/>
            <a:chExt cx="4021073" cy="4016557"/>
          </a:xfrm>
        </p:grpSpPr>
        <p:grpSp>
          <p:nvGrpSpPr>
            <p:cNvPr id="24" name="组合 23"/>
            <p:cNvGrpSpPr/>
            <p:nvPr/>
          </p:nvGrpSpPr>
          <p:grpSpPr>
            <a:xfrm>
              <a:off x="7092540" y="2402662"/>
              <a:ext cx="4021073" cy="1171640"/>
              <a:chOff x="8172863" y="3014345"/>
              <a:chExt cx="4021073" cy="1171640"/>
            </a:xfrm>
            <a:effectLst>
              <a:outerShdw dist="342900" dir="2700000" algn="tl" rotWithShape="0">
                <a:srgbClr val="D5A324"/>
              </a:outerShdw>
            </a:effectLst>
          </p:grpSpPr>
          <p:sp>
            <p:nvSpPr>
              <p:cNvPr id="21" name="等腰三角形 20"/>
              <p:cNvSpPr/>
              <p:nvPr/>
            </p:nvSpPr>
            <p:spPr>
              <a:xfrm rot="9060000">
                <a:off x="8172863" y="3566210"/>
                <a:ext cx="4021073" cy="619775"/>
              </a:xfrm>
              <a:prstGeom prst="triangle">
                <a:avLst>
                  <a:gd name="adj" fmla="val 1701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9768415" y="3014345"/>
                <a:ext cx="1813560" cy="955675"/>
              </a:xfrm>
              <a:custGeom>
                <a:avLst/>
                <a:gdLst>
                  <a:gd name="connsiteX0" fmla="*/ 1876425 w 1876425"/>
                  <a:gd name="connsiteY0" fmla="*/ 0 h 955675"/>
                  <a:gd name="connsiteX1" fmla="*/ 1692275 w 1876425"/>
                  <a:gd name="connsiteY1" fmla="*/ 428625 h 955675"/>
                  <a:gd name="connsiteX2" fmla="*/ 0 w 1876425"/>
                  <a:gd name="connsiteY2" fmla="*/ 955675 h 955675"/>
                  <a:gd name="connsiteX3" fmla="*/ 1581150 w 1876425"/>
                  <a:gd name="connsiteY3" fmla="*/ 371475 h 955675"/>
                  <a:gd name="connsiteX4" fmla="*/ 1876425 w 1876425"/>
                  <a:gd name="connsiteY4" fmla="*/ 0 h 95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425" h="955675">
                    <a:moveTo>
                      <a:pt x="1876425" y="0"/>
                    </a:moveTo>
                    <a:lnTo>
                      <a:pt x="1692275" y="428625"/>
                    </a:lnTo>
                    <a:lnTo>
                      <a:pt x="0" y="955675"/>
                    </a:lnTo>
                    <a:lnTo>
                      <a:pt x="1581150" y="371475"/>
                    </a:lnTo>
                    <a:lnTo>
                      <a:pt x="187642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68693" y="2132980"/>
              <a:ext cx="800100" cy="863600"/>
              <a:chOff x="8268358" y="1291067"/>
              <a:chExt cx="800100" cy="863600"/>
            </a:xfrm>
            <a:effectLst>
              <a:outerShdw dist="393700" dir="4200000" algn="tl" rotWithShape="0">
                <a:srgbClr val="D5A324"/>
              </a:outerShdw>
            </a:effectLst>
          </p:grpSpPr>
          <p:sp>
            <p:nvSpPr>
              <p:cNvPr id="35" name="任意多边形: 形状 34"/>
              <p:cNvSpPr/>
              <p:nvPr/>
            </p:nvSpPr>
            <p:spPr>
              <a:xfrm>
                <a:off x="8268358" y="1291067"/>
                <a:ext cx="800100" cy="863600"/>
              </a:xfrm>
              <a:custGeom>
                <a:avLst/>
                <a:gdLst>
                  <a:gd name="connsiteX0" fmla="*/ 800100 w 800100"/>
                  <a:gd name="connsiteY0" fmla="*/ 381000 h 863600"/>
                  <a:gd name="connsiteX1" fmla="*/ 0 w 800100"/>
                  <a:gd name="connsiteY1" fmla="*/ 863600 h 863600"/>
                  <a:gd name="connsiteX2" fmla="*/ 533400 w 800100"/>
                  <a:gd name="connsiteY2" fmla="*/ 0 h 863600"/>
                  <a:gd name="connsiteX3" fmla="*/ 800100 w 800100"/>
                  <a:gd name="connsiteY3" fmla="*/ 381000 h 86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0" h="863600">
                    <a:moveTo>
                      <a:pt x="800100" y="381000"/>
                    </a:moveTo>
                    <a:lnTo>
                      <a:pt x="0" y="863600"/>
                    </a:lnTo>
                    <a:lnTo>
                      <a:pt x="533400" y="0"/>
                    </a:lnTo>
                    <a:lnTo>
                      <a:pt x="800100" y="381000"/>
                    </a:lnTo>
                    <a:close/>
                  </a:path>
                </a:pathLst>
              </a:custGeom>
              <a:solidFill>
                <a:srgbClr val="5CBAD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8550275" y="1603375"/>
                <a:ext cx="419100" cy="301625"/>
              </a:xfrm>
              <a:custGeom>
                <a:avLst/>
                <a:gdLst>
                  <a:gd name="connsiteX0" fmla="*/ 387350 w 419100"/>
                  <a:gd name="connsiteY0" fmla="*/ 0 h 301625"/>
                  <a:gd name="connsiteX1" fmla="*/ 419100 w 419100"/>
                  <a:gd name="connsiteY1" fmla="*/ 50800 h 301625"/>
                  <a:gd name="connsiteX2" fmla="*/ 0 w 419100"/>
                  <a:gd name="connsiteY2" fmla="*/ 301625 h 301625"/>
                  <a:gd name="connsiteX3" fmla="*/ 387350 w 419100"/>
                  <a:gd name="connsiteY3" fmla="*/ 0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301625">
                    <a:moveTo>
                      <a:pt x="387350" y="0"/>
                    </a:moveTo>
                    <a:lnTo>
                      <a:pt x="419100" y="50800"/>
                    </a:lnTo>
                    <a:lnTo>
                      <a:pt x="0" y="301625"/>
                    </a:lnTo>
                    <a:lnTo>
                      <a:pt x="3873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376015" y="4847766"/>
              <a:ext cx="1101725" cy="422674"/>
              <a:chOff x="7322820" y="4831080"/>
              <a:chExt cx="1211580" cy="464820"/>
            </a:xfrm>
            <a:effectLst>
              <a:outerShdw dist="342900" dir="4200000" algn="t" rotWithShape="0">
                <a:srgbClr val="D5A324"/>
              </a:outerShdw>
            </a:effectLst>
          </p:grpSpPr>
          <p:sp>
            <p:nvSpPr>
              <p:cNvPr id="38" name="任意多边形: 形状 37"/>
              <p:cNvSpPr/>
              <p:nvPr/>
            </p:nvSpPr>
            <p:spPr>
              <a:xfrm>
                <a:off x="7322820" y="4831080"/>
                <a:ext cx="1211580" cy="464820"/>
              </a:xfrm>
              <a:custGeom>
                <a:avLst/>
                <a:gdLst>
                  <a:gd name="connsiteX0" fmla="*/ 1211580 w 1211580"/>
                  <a:gd name="connsiteY0" fmla="*/ 0 h 464820"/>
                  <a:gd name="connsiteX1" fmla="*/ 982980 w 1211580"/>
                  <a:gd name="connsiteY1" fmla="*/ 464820 h 464820"/>
                  <a:gd name="connsiteX2" fmla="*/ 0 w 1211580"/>
                  <a:gd name="connsiteY2" fmla="*/ 91440 h 464820"/>
                  <a:gd name="connsiteX3" fmla="*/ 1211580 w 1211580"/>
                  <a:gd name="connsiteY3" fmla="*/ 0 h 46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580" h="464820">
                    <a:moveTo>
                      <a:pt x="1211580" y="0"/>
                    </a:moveTo>
                    <a:lnTo>
                      <a:pt x="982980" y="464820"/>
                    </a:lnTo>
                    <a:lnTo>
                      <a:pt x="0" y="91440"/>
                    </a:lnTo>
                    <a:lnTo>
                      <a:pt x="121158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7672546" y="5002659"/>
                <a:ext cx="733027" cy="227014"/>
              </a:xfrm>
              <a:custGeom>
                <a:avLst/>
                <a:gdLst>
                  <a:gd name="connsiteX0" fmla="*/ 596900 w 596900"/>
                  <a:gd name="connsiteY0" fmla="*/ 6350 h 174625"/>
                  <a:gd name="connsiteX1" fmla="*/ 488950 w 596900"/>
                  <a:gd name="connsiteY1" fmla="*/ 174625 h 174625"/>
                  <a:gd name="connsiteX2" fmla="*/ 0 w 596900"/>
                  <a:gd name="connsiteY2" fmla="*/ 0 h 174625"/>
                  <a:gd name="connsiteX3" fmla="*/ 463550 w 596900"/>
                  <a:gd name="connsiteY3" fmla="*/ 120650 h 174625"/>
                  <a:gd name="connsiteX4" fmla="*/ 596900 w 596900"/>
                  <a:gd name="connsiteY4" fmla="*/ 6350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900" h="174625">
                    <a:moveTo>
                      <a:pt x="596900" y="6350"/>
                    </a:moveTo>
                    <a:lnTo>
                      <a:pt x="488950" y="174625"/>
                    </a:lnTo>
                    <a:lnTo>
                      <a:pt x="0" y="0"/>
                    </a:lnTo>
                    <a:lnTo>
                      <a:pt x="463550" y="120650"/>
                    </a:lnTo>
                    <a:lnTo>
                      <a:pt x="596900" y="635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7650610" y="5349437"/>
              <a:ext cx="1928813" cy="800100"/>
              <a:chOff x="7400925" y="5243513"/>
              <a:chExt cx="1928813" cy="800100"/>
            </a:xfrm>
            <a:effectLst>
              <a:outerShdw dist="355600" dir="5400000" algn="t" rotWithShape="0">
                <a:srgbClr val="D5A324"/>
              </a:outerShdw>
            </a:effectLst>
          </p:grpSpPr>
          <p:sp>
            <p:nvSpPr>
              <p:cNvPr id="42" name="任意多边形: 形状 41"/>
              <p:cNvSpPr/>
              <p:nvPr/>
            </p:nvSpPr>
            <p:spPr>
              <a:xfrm>
                <a:off x="7400925" y="5243513"/>
                <a:ext cx="1928813" cy="800100"/>
              </a:xfrm>
              <a:custGeom>
                <a:avLst/>
                <a:gdLst>
                  <a:gd name="connsiteX0" fmla="*/ 0 w 1928813"/>
                  <a:gd name="connsiteY0" fmla="*/ 0 h 800100"/>
                  <a:gd name="connsiteX1" fmla="*/ 1557338 w 1928813"/>
                  <a:gd name="connsiteY1" fmla="*/ 800100 h 800100"/>
                  <a:gd name="connsiteX2" fmla="*/ 1928813 w 1928813"/>
                  <a:gd name="connsiteY2" fmla="*/ 661987 h 800100"/>
                  <a:gd name="connsiteX3" fmla="*/ 0 w 1928813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813" h="800100">
                    <a:moveTo>
                      <a:pt x="0" y="0"/>
                    </a:moveTo>
                    <a:lnTo>
                      <a:pt x="1557338" y="800100"/>
                    </a:lnTo>
                    <a:lnTo>
                      <a:pt x="1928813" y="6619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BAD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8265182" y="5619668"/>
                <a:ext cx="862013" cy="361950"/>
              </a:xfrm>
              <a:custGeom>
                <a:avLst/>
                <a:gdLst>
                  <a:gd name="connsiteX0" fmla="*/ 0 w 812800"/>
                  <a:gd name="connsiteY0" fmla="*/ 0 h 336550"/>
                  <a:gd name="connsiteX1" fmla="*/ 657225 w 812800"/>
                  <a:gd name="connsiteY1" fmla="*/ 336550 h 336550"/>
                  <a:gd name="connsiteX2" fmla="*/ 812800 w 812800"/>
                  <a:gd name="connsiteY2" fmla="*/ 285750 h 336550"/>
                  <a:gd name="connsiteX3" fmla="*/ 638175 w 812800"/>
                  <a:gd name="connsiteY3" fmla="*/ 292100 h 336550"/>
                  <a:gd name="connsiteX4" fmla="*/ 0 w 812800"/>
                  <a:gd name="connsiteY4" fmla="*/ 0 h 336550"/>
                  <a:gd name="connsiteX0-1" fmla="*/ 0 w 812800"/>
                  <a:gd name="connsiteY0-2" fmla="*/ 0 h 336550"/>
                  <a:gd name="connsiteX1-3" fmla="*/ 657225 w 812800"/>
                  <a:gd name="connsiteY1-4" fmla="*/ 336550 h 336550"/>
                  <a:gd name="connsiteX2-5" fmla="*/ 812800 w 812800"/>
                  <a:gd name="connsiteY2-6" fmla="*/ 285750 h 336550"/>
                  <a:gd name="connsiteX3-7" fmla="*/ 647700 w 812800"/>
                  <a:gd name="connsiteY3-8" fmla="*/ 282575 h 336550"/>
                  <a:gd name="connsiteX4-9" fmla="*/ 0 w 812800"/>
                  <a:gd name="connsiteY4-10" fmla="*/ 0 h 336550"/>
                  <a:gd name="connsiteX0-11" fmla="*/ 0 w 812800"/>
                  <a:gd name="connsiteY0-12" fmla="*/ 0 h 336550"/>
                  <a:gd name="connsiteX1-13" fmla="*/ 657225 w 812800"/>
                  <a:gd name="connsiteY1-14" fmla="*/ 336550 h 336550"/>
                  <a:gd name="connsiteX2-15" fmla="*/ 812800 w 812800"/>
                  <a:gd name="connsiteY2-16" fmla="*/ 285750 h 336550"/>
                  <a:gd name="connsiteX3-17" fmla="*/ 650081 w 812800"/>
                  <a:gd name="connsiteY3-18" fmla="*/ 270669 h 336550"/>
                  <a:gd name="connsiteX4-19" fmla="*/ 0 w 812800"/>
                  <a:gd name="connsiteY4-20" fmla="*/ 0 h 336550"/>
                  <a:gd name="connsiteX0-21" fmla="*/ 0 w 812800"/>
                  <a:gd name="connsiteY0-22" fmla="*/ 0 h 336550"/>
                  <a:gd name="connsiteX1-23" fmla="*/ 657225 w 812800"/>
                  <a:gd name="connsiteY1-24" fmla="*/ 336550 h 336550"/>
                  <a:gd name="connsiteX2-25" fmla="*/ 812800 w 812800"/>
                  <a:gd name="connsiteY2-26" fmla="*/ 285750 h 336550"/>
                  <a:gd name="connsiteX3-27" fmla="*/ 650081 w 812800"/>
                  <a:gd name="connsiteY3-28" fmla="*/ 282575 h 336550"/>
                  <a:gd name="connsiteX4-29" fmla="*/ 0 w 812800"/>
                  <a:gd name="connsiteY4-30" fmla="*/ 0 h 3365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2800" h="336550">
                    <a:moveTo>
                      <a:pt x="0" y="0"/>
                    </a:moveTo>
                    <a:lnTo>
                      <a:pt x="657225" y="336550"/>
                    </a:lnTo>
                    <a:lnTo>
                      <a:pt x="812800" y="285750"/>
                    </a:lnTo>
                    <a:lnTo>
                      <a:pt x="650081" y="2825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233487" y="2062817"/>
            <a:ext cx="2509716" cy="4307520"/>
            <a:chOff x="233487" y="2062817"/>
            <a:chExt cx="2509716" cy="4307520"/>
          </a:xfrm>
        </p:grpSpPr>
        <p:sp>
          <p:nvSpPr>
            <p:cNvPr id="45" name="任意多边形: 形状 44"/>
            <p:cNvSpPr/>
            <p:nvPr/>
          </p:nvSpPr>
          <p:spPr>
            <a:xfrm>
              <a:off x="1566553" y="2062817"/>
              <a:ext cx="546410" cy="468351"/>
            </a:xfrm>
            <a:custGeom>
              <a:avLst/>
              <a:gdLst>
                <a:gd name="connsiteX0" fmla="*/ 234176 w 546410"/>
                <a:gd name="connsiteY0" fmla="*/ 0 h 468351"/>
                <a:gd name="connsiteX1" fmla="*/ 546410 w 546410"/>
                <a:gd name="connsiteY1" fmla="*/ 468351 h 468351"/>
                <a:gd name="connsiteX2" fmla="*/ 0 w 546410"/>
                <a:gd name="connsiteY2" fmla="*/ 211873 h 468351"/>
                <a:gd name="connsiteX3" fmla="*/ 234176 w 546410"/>
                <a:gd name="connsiteY3" fmla="*/ 0 h 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410" h="468351">
                  <a:moveTo>
                    <a:pt x="234176" y="0"/>
                  </a:moveTo>
                  <a:lnTo>
                    <a:pt x="546410" y="468351"/>
                  </a:lnTo>
                  <a:lnTo>
                    <a:pt x="0" y="211873"/>
                  </a:lnTo>
                  <a:lnTo>
                    <a:pt x="23417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dist="215900" dir="5400000" algn="t" rotWithShape="0">
                <a:srgbClr val="D5A32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69260" y="2594727"/>
              <a:ext cx="1103971" cy="457200"/>
              <a:chOff x="0" y="2564780"/>
              <a:chExt cx="1103971" cy="457200"/>
            </a:xfrm>
            <a:effectLst>
              <a:outerShdw dist="355600" dir="3600000" algn="t" rotWithShape="0">
                <a:srgbClr val="D5A324"/>
              </a:outerShdw>
            </a:effectLst>
          </p:grpSpPr>
          <p:sp>
            <p:nvSpPr>
              <p:cNvPr id="46" name="任意多边形: 形状 45"/>
              <p:cNvSpPr/>
              <p:nvPr/>
            </p:nvSpPr>
            <p:spPr>
              <a:xfrm>
                <a:off x="0" y="2564780"/>
                <a:ext cx="1103971" cy="457200"/>
              </a:xfrm>
              <a:custGeom>
                <a:avLst/>
                <a:gdLst>
                  <a:gd name="connsiteX0" fmla="*/ 0 w 1103971"/>
                  <a:gd name="connsiteY0" fmla="*/ 0 h 457200"/>
                  <a:gd name="connsiteX1" fmla="*/ 200722 w 1103971"/>
                  <a:gd name="connsiteY1" fmla="*/ 423747 h 457200"/>
                  <a:gd name="connsiteX2" fmla="*/ 1103971 w 1103971"/>
                  <a:gd name="connsiteY2" fmla="*/ 457200 h 457200"/>
                  <a:gd name="connsiteX3" fmla="*/ 0 w 1103971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971" h="457200">
                    <a:moveTo>
                      <a:pt x="0" y="0"/>
                    </a:moveTo>
                    <a:lnTo>
                      <a:pt x="200722" y="423747"/>
                    </a:lnTo>
                    <a:lnTo>
                      <a:pt x="1103971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137216" y="2732881"/>
                <a:ext cx="625682" cy="236538"/>
              </a:xfrm>
              <a:custGeom>
                <a:avLst/>
                <a:gdLst>
                  <a:gd name="connsiteX0" fmla="*/ 0 w 520700"/>
                  <a:gd name="connsiteY0" fmla="*/ 0 h 196850"/>
                  <a:gd name="connsiteX1" fmla="*/ 88900 w 520700"/>
                  <a:gd name="connsiteY1" fmla="*/ 171450 h 196850"/>
                  <a:gd name="connsiteX2" fmla="*/ 520700 w 520700"/>
                  <a:gd name="connsiteY2" fmla="*/ 196850 h 196850"/>
                  <a:gd name="connsiteX3" fmla="*/ 165100 w 520700"/>
                  <a:gd name="connsiteY3" fmla="*/ 120650 h 196850"/>
                  <a:gd name="connsiteX4" fmla="*/ 0 w 520700"/>
                  <a:gd name="connsiteY4" fmla="*/ 0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700" h="196850">
                    <a:moveTo>
                      <a:pt x="0" y="0"/>
                    </a:moveTo>
                    <a:lnTo>
                      <a:pt x="88900" y="171450"/>
                    </a:lnTo>
                    <a:lnTo>
                      <a:pt x="520700" y="196850"/>
                    </a:lnTo>
                    <a:lnTo>
                      <a:pt x="165100" y="120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654982" y="4192261"/>
              <a:ext cx="790575" cy="400050"/>
              <a:chOff x="847725" y="4181475"/>
              <a:chExt cx="790575" cy="400050"/>
            </a:xfrm>
          </p:grpSpPr>
          <p:sp>
            <p:nvSpPr>
              <p:cNvPr id="49" name="任意多边形: 形状 48"/>
              <p:cNvSpPr/>
              <p:nvPr/>
            </p:nvSpPr>
            <p:spPr>
              <a:xfrm>
                <a:off x="847725" y="4181475"/>
                <a:ext cx="790575" cy="400050"/>
              </a:xfrm>
              <a:custGeom>
                <a:avLst/>
                <a:gdLst>
                  <a:gd name="connsiteX0" fmla="*/ 171450 w 790575"/>
                  <a:gd name="connsiteY0" fmla="*/ 400050 h 400050"/>
                  <a:gd name="connsiteX1" fmla="*/ 790575 w 790575"/>
                  <a:gd name="connsiteY1" fmla="*/ 0 h 400050"/>
                  <a:gd name="connsiteX2" fmla="*/ 0 w 790575"/>
                  <a:gd name="connsiteY2" fmla="*/ 66675 h 400050"/>
                  <a:gd name="connsiteX3" fmla="*/ 171450 w 790575"/>
                  <a:gd name="connsiteY3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0575" h="400050">
                    <a:moveTo>
                      <a:pt x="171450" y="400050"/>
                    </a:moveTo>
                    <a:lnTo>
                      <a:pt x="790575" y="0"/>
                    </a:lnTo>
                    <a:lnTo>
                      <a:pt x="0" y="66675"/>
                    </a:lnTo>
                    <a:lnTo>
                      <a:pt x="171450" y="400050"/>
                    </a:lnTo>
                    <a:close/>
                  </a:path>
                </a:pathLst>
              </a:custGeom>
              <a:solidFill>
                <a:srgbClr val="5CBAD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953191" y="4302372"/>
                <a:ext cx="401741" cy="204144"/>
              </a:xfrm>
              <a:custGeom>
                <a:avLst/>
                <a:gdLst>
                  <a:gd name="connsiteX0" fmla="*/ 0 w 311150"/>
                  <a:gd name="connsiteY0" fmla="*/ 50800 h 158750"/>
                  <a:gd name="connsiteX1" fmla="*/ 76200 w 311150"/>
                  <a:gd name="connsiteY1" fmla="*/ 158750 h 158750"/>
                  <a:gd name="connsiteX2" fmla="*/ 311150 w 311150"/>
                  <a:gd name="connsiteY2" fmla="*/ 0 h 158750"/>
                  <a:gd name="connsiteX3" fmla="*/ 95250 w 311150"/>
                  <a:gd name="connsiteY3" fmla="*/ 76200 h 158750"/>
                  <a:gd name="connsiteX4" fmla="*/ 0 w 311150"/>
                  <a:gd name="connsiteY4" fmla="*/ 50800 h 158750"/>
                  <a:gd name="connsiteX0-1" fmla="*/ 0 w 320654"/>
                  <a:gd name="connsiteY0-2" fmla="*/ 39818 h 147768"/>
                  <a:gd name="connsiteX1-3" fmla="*/ 76200 w 320654"/>
                  <a:gd name="connsiteY1-4" fmla="*/ 147768 h 147768"/>
                  <a:gd name="connsiteX2-5" fmla="*/ 320654 w 320654"/>
                  <a:gd name="connsiteY2-6" fmla="*/ 0 h 147768"/>
                  <a:gd name="connsiteX3-7" fmla="*/ 95250 w 320654"/>
                  <a:gd name="connsiteY3-8" fmla="*/ 65218 h 147768"/>
                  <a:gd name="connsiteX4-9" fmla="*/ 0 w 320654"/>
                  <a:gd name="connsiteY4-10" fmla="*/ 39818 h 147768"/>
                  <a:gd name="connsiteX0-11" fmla="*/ 0 w 320654"/>
                  <a:gd name="connsiteY0-12" fmla="*/ 39818 h 156920"/>
                  <a:gd name="connsiteX1-13" fmla="*/ 70498 w 320654"/>
                  <a:gd name="connsiteY1-14" fmla="*/ 156920 h 156920"/>
                  <a:gd name="connsiteX2-15" fmla="*/ 320654 w 320654"/>
                  <a:gd name="connsiteY2-16" fmla="*/ 0 h 156920"/>
                  <a:gd name="connsiteX3-17" fmla="*/ 95250 w 320654"/>
                  <a:gd name="connsiteY3-18" fmla="*/ 65218 h 156920"/>
                  <a:gd name="connsiteX4-19" fmla="*/ 0 w 320654"/>
                  <a:gd name="connsiteY4-20" fmla="*/ 39818 h 156920"/>
                  <a:gd name="connsiteX0-21" fmla="*/ 0 w 320654"/>
                  <a:gd name="connsiteY0-22" fmla="*/ 39818 h 156920"/>
                  <a:gd name="connsiteX1-23" fmla="*/ 70498 w 320654"/>
                  <a:gd name="connsiteY1-24" fmla="*/ 156920 h 156920"/>
                  <a:gd name="connsiteX2-25" fmla="*/ 320654 w 320654"/>
                  <a:gd name="connsiteY2-26" fmla="*/ 0 h 156920"/>
                  <a:gd name="connsiteX3-27" fmla="*/ 91448 w 320654"/>
                  <a:gd name="connsiteY3-28" fmla="*/ 89013 h 156920"/>
                  <a:gd name="connsiteX4-29" fmla="*/ 0 w 320654"/>
                  <a:gd name="connsiteY4-30" fmla="*/ 39818 h 1569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20654" h="156920">
                    <a:moveTo>
                      <a:pt x="0" y="39818"/>
                    </a:moveTo>
                    <a:lnTo>
                      <a:pt x="70498" y="156920"/>
                    </a:lnTo>
                    <a:lnTo>
                      <a:pt x="320654" y="0"/>
                    </a:lnTo>
                    <a:lnTo>
                      <a:pt x="91448" y="89013"/>
                    </a:lnTo>
                    <a:lnTo>
                      <a:pt x="0" y="398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33487" y="5170007"/>
              <a:ext cx="2509716" cy="1200330"/>
              <a:chOff x="647700" y="5537200"/>
              <a:chExt cx="1765300" cy="952500"/>
            </a:xfrm>
            <a:effectLst>
              <a:outerShdw dist="469900" dir="5400000" algn="t" rotWithShape="0">
                <a:srgbClr val="D5A324"/>
              </a:outerShdw>
            </a:effectLst>
          </p:grpSpPr>
          <p:sp>
            <p:nvSpPr>
              <p:cNvPr id="52" name="任意多边形: 形状 51"/>
              <p:cNvSpPr/>
              <p:nvPr/>
            </p:nvSpPr>
            <p:spPr>
              <a:xfrm>
                <a:off x="647700" y="5537200"/>
                <a:ext cx="1765300" cy="952500"/>
              </a:xfrm>
              <a:custGeom>
                <a:avLst/>
                <a:gdLst>
                  <a:gd name="connsiteX0" fmla="*/ 571500 w 1765300"/>
                  <a:gd name="connsiteY0" fmla="*/ 952500 h 952500"/>
                  <a:gd name="connsiteX1" fmla="*/ 1765300 w 1765300"/>
                  <a:gd name="connsiteY1" fmla="*/ 0 h 952500"/>
                  <a:gd name="connsiteX2" fmla="*/ 0 w 1765300"/>
                  <a:gd name="connsiteY2" fmla="*/ 685800 h 952500"/>
                  <a:gd name="connsiteX3" fmla="*/ 571500 w 1765300"/>
                  <a:gd name="connsiteY3" fmla="*/ 9525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5300" h="952500">
                    <a:moveTo>
                      <a:pt x="571500" y="952500"/>
                    </a:moveTo>
                    <a:lnTo>
                      <a:pt x="1765300" y="0"/>
                    </a:lnTo>
                    <a:lnTo>
                      <a:pt x="0" y="685800"/>
                    </a:lnTo>
                    <a:lnTo>
                      <a:pt x="571500" y="95250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1003992" y="5805799"/>
                <a:ext cx="967684" cy="590550"/>
              </a:xfrm>
              <a:custGeom>
                <a:avLst/>
                <a:gdLst>
                  <a:gd name="connsiteX0" fmla="*/ 0 w 841375"/>
                  <a:gd name="connsiteY0" fmla="*/ 444500 h 511175"/>
                  <a:gd name="connsiteX1" fmla="*/ 184150 w 841375"/>
                  <a:gd name="connsiteY1" fmla="*/ 511175 h 511175"/>
                  <a:gd name="connsiteX2" fmla="*/ 841375 w 841375"/>
                  <a:gd name="connsiteY2" fmla="*/ 0 h 511175"/>
                  <a:gd name="connsiteX3" fmla="*/ 171450 w 841375"/>
                  <a:gd name="connsiteY3" fmla="*/ 454025 h 511175"/>
                  <a:gd name="connsiteX4" fmla="*/ 0 w 841375"/>
                  <a:gd name="connsiteY4" fmla="*/ 444500 h 511175"/>
                  <a:gd name="connsiteX0-1" fmla="*/ 0 w 841375"/>
                  <a:gd name="connsiteY0-2" fmla="*/ 444500 h 511175"/>
                  <a:gd name="connsiteX1-3" fmla="*/ 184150 w 841375"/>
                  <a:gd name="connsiteY1-4" fmla="*/ 511175 h 511175"/>
                  <a:gd name="connsiteX2-5" fmla="*/ 841375 w 841375"/>
                  <a:gd name="connsiteY2-6" fmla="*/ 0 h 511175"/>
                  <a:gd name="connsiteX3-7" fmla="*/ 168275 w 841375"/>
                  <a:gd name="connsiteY3-8" fmla="*/ 444500 h 511175"/>
                  <a:gd name="connsiteX4-9" fmla="*/ 0 w 841375"/>
                  <a:gd name="connsiteY4-10" fmla="*/ 444500 h 5111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41375" h="511175">
                    <a:moveTo>
                      <a:pt x="0" y="444500"/>
                    </a:moveTo>
                    <a:lnTo>
                      <a:pt x="184150" y="511175"/>
                    </a:lnTo>
                    <a:lnTo>
                      <a:pt x="841375" y="0"/>
                    </a:lnTo>
                    <a:lnTo>
                      <a:pt x="168275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270314" y="1314146"/>
            <a:ext cx="7651372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r>
              <a:rPr lang="tr-TR" sz="57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57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50248" y="6627168"/>
            <a:ext cx="11691505" cy="229870"/>
            <a:chOff x="250248" y="0"/>
            <a:chExt cx="11691505" cy="229870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248" y="0"/>
              <a:ext cx="11691505" cy="229870"/>
              <a:chOff x="250248" y="-5284"/>
              <a:chExt cx="11691505" cy="229870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250248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250248" y="0"/>
            <a:ext cx="11691505" cy="229870"/>
            <a:chOff x="250248" y="0"/>
            <a:chExt cx="11691505" cy="229870"/>
          </a:xfrm>
        </p:grpSpPr>
        <p:grpSp>
          <p:nvGrpSpPr>
            <p:cNvPr id="73" name="组合 72"/>
            <p:cNvGrpSpPr/>
            <p:nvPr/>
          </p:nvGrpSpPr>
          <p:grpSpPr>
            <a:xfrm>
              <a:off x="250248" y="0"/>
              <a:ext cx="11691505" cy="229870"/>
              <a:chOff x="250248" y="-5284"/>
              <a:chExt cx="11691505" cy="22987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250248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755515" y="2585720"/>
            <a:ext cx="4290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课题分析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需求分析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设计与实现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系统演示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0" y="150495"/>
            <a:ext cx="518922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r>
              <a:rPr lang="zh-CN" altLang="en-US" sz="55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课题分析</a:t>
            </a:r>
            <a:endParaRPr lang="zh-CN" altLang="en-US" sz="55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-1560000">
            <a:off x="2896277" y="-2418777"/>
            <a:ext cx="7792746" cy="9716988"/>
          </a:xfrm>
          <a:custGeom>
            <a:avLst/>
            <a:gdLst>
              <a:gd name="connsiteX0" fmla="*/ 111600 w 7792746"/>
              <a:gd name="connsiteY0" fmla="*/ 0 h 9716988"/>
              <a:gd name="connsiteX1" fmla="*/ 111600 w 7792746"/>
              <a:gd name="connsiteY1" fmla="*/ 4443469 h 9716988"/>
              <a:gd name="connsiteX2" fmla="*/ 7792746 w 7792746"/>
              <a:gd name="connsiteY2" fmla="*/ 9624468 h 9716988"/>
              <a:gd name="connsiteX3" fmla="*/ 7730339 w 7792746"/>
              <a:gd name="connsiteY3" fmla="*/ 9716988 h 9716988"/>
              <a:gd name="connsiteX4" fmla="*/ 111600 w 7792746"/>
              <a:gd name="connsiteY4" fmla="*/ 4578083 h 9716988"/>
              <a:gd name="connsiteX5" fmla="*/ 111600 w 7792746"/>
              <a:gd name="connsiteY5" fmla="*/ 8172000 h 9716988"/>
              <a:gd name="connsiteX6" fmla="*/ 0 w 7792746"/>
              <a:gd name="connsiteY6" fmla="*/ 8172000 h 9716988"/>
              <a:gd name="connsiteX7" fmla="*/ 0 w 7792746"/>
              <a:gd name="connsiteY7" fmla="*/ 0 h 97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2746" h="9716988">
                <a:moveTo>
                  <a:pt x="111600" y="0"/>
                </a:moveTo>
                <a:lnTo>
                  <a:pt x="111600" y="4443469"/>
                </a:lnTo>
                <a:lnTo>
                  <a:pt x="7792746" y="9624468"/>
                </a:lnTo>
                <a:lnTo>
                  <a:pt x="7730339" y="9716988"/>
                </a:lnTo>
                <a:lnTo>
                  <a:pt x="111600" y="4578083"/>
                </a:lnTo>
                <a:lnTo>
                  <a:pt x="111600" y="8172000"/>
                </a:lnTo>
                <a:lnTo>
                  <a:pt x="0" y="81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0420" y="5151410"/>
            <a:ext cx="508000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分别要</a:t>
            </a:r>
            <a:r>
              <a:rPr lang="zh-CN" altLang="en-US" sz="1400">
                <a:cs typeface="+mn-ea"/>
                <a:sym typeface="+mn-lt"/>
              </a:rPr>
              <a:t>实现：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1</a:t>
            </a:r>
            <a:r>
              <a:rPr lang="zh-CN" altLang="en-US" sz="1400">
                <a:cs typeface="+mn-ea"/>
                <a:sym typeface="+mn-lt"/>
              </a:rPr>
              <a:t>、欢迎用户进入； 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2</a:t>
            </a:r>
            <a:r>
              <a:rPr lang="zh-CN" altLang="en-US" sz="1400">
                <a:cs typeface="+mn-ea"/>
                <a:sym typeface="+mn-lt"/>
              </a:rPr>
              <a:t>、根据用户输入创建有向图，或随机生成一个</a:t>
            </a:r>
            <a:r>
              <a:rPr lang="zh-CN" altLang="en-US" sz="1400">
                <a:cs typeface="+mn-ea"/>
                <a:sym typeface="+mn-lt"/>
              </a:rPr>
              <a:t>；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3</a:t>
            </a:r>
            <a:r>
              <a:rPr lang="zh-CN" altLang="en-US" sz="1400">
                <a:cs typeface="+mn-ea"/>
                <a:sym typeface="+mn-lt"/>
              </a:rPr>
              <a:t>、根据用户输入的源点，找出最短路径；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4</a:t>
            </a:r>
            <a:r>
              <a:rPr lang="zh-CN" altLang="en-US" sz="1400">
                <a:cs typeface="+mn-ea"/>
                <a:sym typeface="+mn-lt"/>
              </a:rPr>
              <a:t>、展示过程，</a:t>
            </a:r>
            <a:r>
              <a:rPr lang="zh-CN" altLang="en-US" sz="1400">
                <a:cs typeface="+mn-ea"/>
                <a:sym typeface="+mn-lt"/>
              </a:rPr>
              <a:t>输出结果</a:t>
            </a: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99321"/>
            <a:ext cx="3860798" cy="28632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8770" y="2217420"/>
            <a:ext cx="18338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任务陈述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475" y="3091180"/>
            <a:ext cx="2225040" cy="321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      设计实现有向网结构，针对随机有向网实例和随机源点，用Dijkstra算法求解出单源点到其他各顶点的最短路径，给出求解过程的动态演示。</a:t>
            </a:r>
            <a:endParaRPr lang="en-US" altLang="zh-CN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      可考虑实现不同存储结构上的实现。</a:t>
            </a:r>
            <a:endParaRPr lang="en-US" altLang="zh-CN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>
              <a:cs typeface="+mn-ea"/>
              <a:sym typeface="+mn-lt"/>
            </a:endParaRPr>
          </a:p>
          <a:p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875655" y="4528820"/>
            <a:ext cx="18338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任务目标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94955" y="1789430"/>
            <a:ext cx="1235075" cy="534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欢迎界面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V="1">
            <a:off x="9130030" y="1574800"/>
            <a:ext cx="1493520" cy="48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</p:cNvCxnSpPr>
          <p:nvPr/>
        </p:nvCxnSpPr>
        <p:spPr>
          <a:xfrm>
            <a:off x="9130030" y="2056765"/>
            <a:ext cx="146748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656570" y="1351280"/>
            <a:ext cx="98933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56570" y="2138045"/>
            <a:ext cx="98933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退出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46695" y="3091180"/>
            <a:ext cx="1454150" cy="551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主界面</a:t>
            </a:r>
            <a:endParaRPr lang="zh-CN" altLang="en-US"/>
          </a:p>
        </p:txBody>
      </p:sp>
      <p:cxnSp>
        <p:nvCxnSpPr>
          <p:cNvPr id="16" name="直接连接符 15"/>
          <p:cNvCxnSpPr>
            <a:stCxn id="14" idx="3"/>
            <a:endCxn id="17" idx="1"/>
          </p:cNvCxnSpPr>
          <p:nvPr/>
        </p:nvCxnSpPr>
        <p:spPr>
          <a:xfrm flipV="1">
            <a:off x="9300845" y="2975610"/>
            <a:ext cx="1193800" cy="39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494645" y="2699385"/>
            <a:ext cx="1151255" cy="551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创建有向图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539095" y="3486150"/>
            <a:ext cx="1243965" cy="473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20" name="直接连接符 19"/>
          <p:cNvCxnSpPr>
            <a:stCxn id="14" idx="3"/>
          </p:cNvCxnSpPr>
          <p:nvPr/>
        </p:nvCxnSpPr>
        <p:spPr>
          <a:xfrm>
            <a:off x="9300845" y="3367405"/>
            <a:ext cx="123952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7822565" y="960755"/>
            <a:ext cx="4175125" cy="33197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60365" y="2138045"/>
            <a:ext cx="18338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 </a:t>
            </a: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系统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 rot="21165340">
            <a:off x="-504483" y="-282435"/>
            <a:ext cx="12780000" cy="3450803"/>
          </a:xfrm>
          <a:custGeom>
            <a:avLst/>
            <a:gdLst>
              <a:gd name="connsiteX0" fmla="*/ 8831430 w 12780000"/>
              <a:gd name="connsiteY0" fmla="*/ 293440 h 3450803"/>
              <a:gd name="connsiteX1" fmla="*/ 8938580 w 12780000"/>
              <a:gd name="connsiteY1" fmla="*/ 327673 h 3450803"/>
              <a:gd name="connsiteX2" fmla="*/ 7976735 w 12780000"/>
              <a:gd name="connsiteY2" fmla="*/ 3338317 h 3450803"/>
              <a:gd name="connsiteX3" fmla="*/ 12780000 w 12780000"/>
              <a:gd name="connsiteY3" fmla="*/ 3338317 h 3450803"/>
              <a:gd name="connsiteX4" fmla="*/ 12780000 w 12780000"/>
              <a:gd name="connsiteY4" fmla="*/ 3450803 h 3450803"/>
              <a:gd name="connsiteX5" fmla="*/ 0 w 12780000"/>
              <a:gd name="connsiteY5" fmla="*/ 3450803 h 3450803"/>
              <a:gd name="connsiteX6" fmla="*/ 0 w 12780000"/>
              <a:gd name="connsiteY6" fmla="*/ 3338317 h 3450803"/>
              <a:gd name="connsiteX7" fmla="*/ 5998227 w 12780000"/>
              <a:gd name="connsiteY7" fmla="*/ 3338317 h 3450803"/>
              <a:gd name="connsiteX8" fmla="*/ 5238799 w 12780000"/>
              <a:gd name="connsiteY8" fmla="*/ 25131 h 3450803"/>
              <a:gd name="connsiteX9" fmla="*/ 5348442 w 12780000"/>
              <a:gd name="connsiteY9" fmla="*/ 0 h 3450803"/>
              <a:gd name="connsiteX10" fmla="*/ 6113630 w 12780000"/>
              <a:gd name="connsiteY10" fmla="*/ 3338317 h 3450803"/>
              <a:gd name="connsiteX11" fmla="*/ 7858647 w 12780000"/>
              <a:gd name="connsiteY11" fmla="*/ 3338317 h 34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80000" h="3450803">
                <a:moveTo>
                  <a:pt x="8831430" y="293440"/>
                </a:moveTo>
                <a:lnTo>
                  <a:pt x="8938580" y="327673"/>
                </a:lnTo>
                <a:lnTo>
                  <a:pt x="7976735" y="3338317"/>
                </a:lnTo>
                <a:lnTo>
                  <a:pt x="12780000" y="3338317"/>
                </a:lnTo>
                <a:lnTo>
                  <a:pt x="12780000" y="3450803"/>
                </a:lnTo>
                <a:lnTo>
                  <a:pt x="0" y="3450803"/>
                </a:lnTo>
                <a:lnTo>
                  <a:pt x="0" y="3338317"/>
                </a:lnTo>
                <a:lnTo>
                  <a:pt x="5998227" y="3338317"/>
                </a:lnTo>
                <a:lnTo>
                  <a:pt x="5238799" y="25131"/>
                </a:lnTo>
                <a:lnTo>
                  <a:pt x="5348442" y="0"/>
                </a:lnTo>
                <a:lnTo>
                  <a:pt x="6113630" y="3338317"/>
                </a:lnTo>
                <a:lnTo>
                  <a:pt x="7858647" y="333831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rot="622487" flipH="1">
            <a:off x="-432367" y="5714130"/>
            <a:ext cx="12780000" cy="1649163"/>
          </a:xfrm>
          <a:custGeom>
            <a:avLst/>
            <a:gdLst>
              <a:gd name="connsiteX0" fmla="*/ 12780000 w 12780000"/>
              <a:gd name="connsiteY0" fmla="*/ 0 h 1649163"/>
              <a:gd name="connsiteX1" fmla="*/ 0 w 12780000"/>
              <a:gd name="connsiteY1" fmla="*/ 0 h 1649163"/>
              <a:gd name="connsiteX2" fmla="*/ 0 w 12780000"/>
              <a:gd name="connsiteY2" fmla="*/ 112486 h 1649163"/>
              <a:gd name="connsiteX3" fmla="*/ 7988046 w 12780000"/>
              <a:gd name="connsiteY3" fmla="*/ 112486 h 1649163"/>
              <a:gd name="connsiteX4" fmla="*/ 7990691 w 12780000"/>
              <a:gd name="connsiteY4" fmla="*/ 1649163 h 1649163"/>
              <a:gd name="connsiteX5" fmla="*/ 8103177 w 12780000"/>
              <a:gd name="connsiteY5" fmla="*/ 1648969 h 1649163"/>
              <a:gd name="connsiteX6" fmla="*/ 8100532 w 12780000"/>
              <a:gd name="connsiteY6" fmla="*/ 112486 h 1649163"/>
              <a:gd name="connsiteX7" fmla="*/ 12780000 w 12780000"/>
              <a:gd name="connsiteY7" fmla="*/ 112486 h 164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80000" h="1649163">
                <a:moveTo>
                  <a:pt x="12780000" y="0"/>
                </a:moveTo>
                <a:lnTo>
                  <a:pt x="0" y="0"/>
                </a:lnTo>
                <a:lnTo>
                  <a:pt x="0" y="112486"/>
                </a:lnTo>
                <a:lnTo>
                  <a:pt x="7988046" y="112486"/>
                </a:lnTo>
                <a:lnTo>
                  <a:pt x="7990691" y="1649163"/>
                </a:lnTo>
                <a:lnTo>
                  <a:pt x="8103177" y="1648969"/>
                </a:lnTo>
                <a:lnTo>
                  <a:pt x="8100532" y="112486"/>
                </a:lnTo>
                <a:lnTo>
                  <a:pt x="12780000" y="11248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1500" y="443230"/>
            <a:ext cx="196596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pPr algn="l"/>
            <a:r>
              <a:rPr lang="zh-CN" altLang="en-US" sz="60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需求</a:t>
            </a:r>
            <a:endParaRPr lang="zh-CN" altLang="en-US" sz="60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  <a:p>
            <a:pPr algn="l"/>
            <a:r>
              <a:rPr lang="zh-CN" altLang="en-US" sz="60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分析</a:t>
            </a:r>
            <a:endParaRPr lang="zh-CN" altLang="en-US" sz="60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375" y="1335405"/>
            <a:ext cx="37541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欢迎界面上有开始和退出按钮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主界面</a:t>
            </a:r>
            <a:r>
              <a:rPr lang="zh-CN" altLang="en-US" sz="1400">
                <a:cs typeface="+mn-ea"/>
                <a:sym typeface="+mn-lt"/>
              </a:rPr>
              <a:t>上有必要操作数的输入区域，执行按钮，以及显示结果的区域</a:t>
            </a: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9"/>
          <a:stretch>
            <a:fillRect/>
          </a:stretch>
        </p:blipFill>
        <p:spPr>
          <a:xfrm>
            <a:off x="8546552" y="1921810"/>
            <a:ext cx="3487547" cy="25804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49590" y="913130"/>
            <a:ext cx="3884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有向图，用矩阵</a:t>
            </a:r>
            <a:r>
              <a:rPr lang="zh-CN" altLang="en-US" sz="1400">
                <a:cs typeface="+mn-ea"/>
                <a:sym typeface="+mn-lt"/>
              </a:rPr>
              <a:t>存储，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然后根据用户输入的源点，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用</a:t>
            </a:r>
            <a:r>
              <a:rPr lang="en-US" altLang="zh-CN" sz="1400">
                <a:cs typeface="+mn-ea"/>
                <a:sym typeface="+mn-lt"/>
              </a:rPr>
              <a:t>Dijkstra</a:t>
            </a:r>
            <a:r>
              <a:rPr lang="zh-CN" altLang="en-US" sz="1400">
                <a:cs typeface="+mn-ea"/>
                <a:sym typeface="+mn-lt"/>
              </a:rPr>
              <a:t>算法解出源点到其他各点的最短路径，显示在界面上。</a:t>
            </a: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31" name="图片 30" descr="图片包含 矢量图形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15" y="4214626"/>
            <a:ext cx="2989142" cy="23965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9525" y="653415"/>
            <a:ext cx="18338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界面需求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6465" y="219075"/>
            <a:ext cx="273494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数据结构需求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6765" y="3392805"/>
            <a:ext cx="184340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操作需求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0280" y="4502150"/>
            <a:ext cx="70999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需要用户在界面输入有向图的点数、边数、各顶点、起点</a:t>
            </a:r>
            <a:r>
              <a:rPr lang="en-US" altLang="zh-CN" sz="1400">
                <a:cs typeface="+mn-ea"/>
                <a:sym typeface="+mn-lt"/>
              </a:rPr>
              <a:t>--</a:t>
            </a:r>
            <a:r>
              <a:rPr lang="zh-CN" altLang="en-US" sz="1400">
                <a:cs typeface="+mn-ea"/>
                <a:sym typeface="+mn-lt"/>
              </a:rPr>
              <a:t>终点</a:t>
            </a:r>
            <a:r>
              <a:rPr lang="en-US" altLang="zh-CN" sz="1400">
                <a:cs typeface="+mn-ea"/>
                <a:sym typeface="+mn-lt"/>
              </a:rPr>
              <a:t>--</a:t>
            </a:r>
            <a:r>
              <a:rPr lang="zh-CN" altLang="en-US" sz="1400">
                <a:cs typeface="+mn-ea"/>
                <a:sym typeface="+mn-lt"/>
              </a:rPr>
              <a:t>权值，以及源点 或者点击随机按钮自动生成这些数据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需要用户点击确定按钮，实现创建有向图、动态演示、结果输出三个</a:t>
            </a:r>
            <a:r>
              <a:rPr lang="zh-CN" altLang="en-US" sz="1400">
                <a:cs typeface="+mn-ea"/>
                <a:sym typeface="+mn-lt"/>
              </a:rPr>
              <a:t>功能</a:t>
            </a:r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53340" y="-33020"/>
            <a:ext cx="7848600" cy="6858000"/>
            <a:chOff x="0" y="0"/>
            <a:chExt cx="7848600" cy="6858000"/>
          </a:xfrm>
        </p:grpSpPr>
        <p:sp>
          <p:nvSpPr>
            <p:cNvPr id="79" name="矩形 78"/>
            <p:cNvSpPr/>
            <p:nvPr/>
          </p:nvSpPr>
          <p:spPr>
            <a:xfrm>
              <a:off x="0" y="0"/>
              <a:ext cx="7848600" cy="685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0" y="0"/>
              <a:ext cx="7716842" cy="6857999"/>
              <a:chOff x="-2" y="1"/>
              <a:chExt cx="7716842" cy="6857999"/>
            </a:xfrm>
          </p:grpSpPr>
          <p:sp>
            <p:nvSpPr>
              <p:cNvPr id="23" name="任意多边形: 形状 22"/>
              <p:cNvSpPr/>
              <p:nvPr/>
            </p:nvSpPr>
            <p:spPr>
              <a:xfrm rot="5400000">
                <a:off x="-74800" y="74799"/>
                <a:ext cx="2608750" cy="2459153"/>
              </a:xfrm>
              <a:custGeom>
                <a:avLst/>
                <a:gdLst>
                  <a:gd name="connsiteX0" fmla="*/ 0 w 2608750"/>
                  <a:gd name="connsiteY0" fmla="*/ 2459153 h 2459153"/>
                  <a:gd name="connsiteX1" fmla="*/ 0 w 2608750"/>
                  <a:gd name="connsiteY1" fmla="*/ 427592 h 2459153"/>
                  <a:gd name="connsiteX2" fmla="*/ 2306804 w 2608750"/>
                  <a:gd name="connsiteY2" fmla="*/ 0 h 2459153"/>
                  <a:gd name="connsiteX3" fmla="*/ 2608750 w 2608750"/>
                  <a:gd name="connsiteY3" fmla="*/ 2459153 h 2459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8750" h="2459153">
                    <a:moveTo>
                      <a:pt x="0" y="2459153"/>
                    </a:moveTo>
                    <a:lnTo>
                      <a:pt x="0" y="427592"/>
                    </a:lnTo>
                    <a:lnTo>
                      <a:pt x="2306804" y="0"/>
                    </a:lnTo>
                    <a:lnTo>
                      <a:pt x="2608750" y="2459153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 rot="5400000">
                <a:off x="5546519" y="-216066"/>
                <a:ext cx="1954252" cy="2386385"/>
              </a:xfrm>
              <a:custGeom>
                <a:avLst/>
                <a:gdLst>
                  <a:gd name="connsiteX0" fmla="*/ 0 w 1954252"/>
                  <a:gd name="connsiteY0" fmla="*/ 2386385 h 2386385"/>
                  <a:gd name="connsiteX1" fmla="*/ 0 w 1954252"/>
                  <a:gd name="connsiteY1" fmla="*/ 0 h 2386385"/>
                  <a:gd name="connsiteX2" fmla="*/ 1651599 w 1954252"/>
                  <a:gd name="connsiteY2" fmla="*/ 0 h 2386385"/>
                  <a:gd name="connsiteX3" fmla="*/ 1954252 w 1954252"/>
                  <a:gd name="connsiteY3" fmla="*/ 2386385 h 238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4252" h="2386385">
                    <a:moveTo>
                      <a:pt x="0" y="2386385"/>
                    </a:moveTo>
                    <a:lnTo>
                      <a:pt x="0" y="0"/>
                    </a:lnTo>
                    <a:lnTo>
                      <a:pt x="1651599" y="0"/>
                    </a:lnTo>
                    <a:lnTo>
                      <a:pt x="1954252" y="2386385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 rot="5400000" flipH="1" flipV="1">
                <a:off x="2538705" y="-386796"/>
                <a:ext cx="2281500" cy="3055093"/>
              </a:xfrm>
              <a:custGeom>
                <a:avLst/>
                <a:gdLst>
                  <a:gd name="connsiteX0" fmla="*/ 2281500 w 2281500"/>
                  <a:gd name="connsiteY0" fmla="*/ 4693 h 3055093"/>
                  <a:gd name="connsiteX1" fmla="*/ 2281500 w 2281500"/>
                  <a:gd name="connsiteY1" fmla="*/ 2459155 h 3055093"/>
                  <a:gd name="connsiteX2" fmla="*/ 2281499 w 2281500"/>
                  <a:gd name="connsiteY2" fmla="*/ 2459155 h 3055093"/>
                  <a:gd name="connsiteX3" fmla="*/ 2281499 w 2281500"/>
                  <a:gd name="connsiteY3" fmla="*/ 3055093 h 3055093"/>
                  <a:gd name="connsiteX4" fmla="*/ 312090 w 2281500"/>
                  <a:gd name="connsiteY4" fmla="*/ 3055093 h 3055093"/>
                  <a:gd name="connsiteX5" fmla="*/ 0 w 2281500"/>
                  <a:gd name="connsiteY5" fmla="*/ 513323 h 3055093"/>
                  <a:gd name="connsiteX6" fmla="*/ 0 w 2281500"/>
                  <a:gd name="connsiteY6" fmla="*/ 427594 h 3055093"/>
                  <a:gd name="connsiteX7" fmla="*/ 2176862 w 2281500"/>
                  <a:gd name="connsiteY7" fmla="*/ 24088 h 3055093"/>
                  <a:gd name="connsiteX8" fmla="*/ 2281499 w 2281500"/>
                  <a:gd name="connsiteY8" fmla="*/ 0 h 3055093"/>
                  <a:gd name="connsiteX9" fmla="*/ 2281499 w 2281500"/>
                  <a:gd name="connsiteY9" fmla="*/ 4693 h 3055093"/>
                  <a:gd name="connsiteX0-1" fmla="*/ 2281500 w 2281500"/>
                  <a:gd name="connsiteY0-2" fmla="*/ 4693 h 3055093"/>
                  <a:gd name="connsiteX1-3" fmla="*/ 2281500 w 2281500"/>
                  <a:gd name="connsiteY1-4" fmla="*/ 2459155 h 3055093"/>
                  <a:gd name="connsiteX2-5" fmla="*/ 2281499 w 2281500"/>
                  <a:gd name="connsiteY2-6" fmla="*/ 2459155 h 3055093"/>
                  <a:gd name="connsiteX3-7" fmla="*/ 2281499 w 2281500"/>
                  <a:gd name="connsiteY3-8" fmla="*/ 3055093 h 3055093"/>
                  <a:gd name="connsiteX4-9" fmla="*/ 312090 w 2281500"/>
                  <a:gd name="connsiteY4-10" fmla="*/ 3055093 h 3055093"/>
                  <a:gd name="connsiteX5-11" fmla="*/ 0 w 2281500"/>
                  <a:gd name="connsiteY5-12" fmla="*/ 427594 h 3055093"/>
                  <a:gd name="connsiteX6-13" fmla="*/ 2176862 w 2281500"/>
                  <a:gd name="connsiteY6-14" fmla="*/ 24088 h 3055093"/>
                  <a:gd name="connsiteX7-15" fmla="*/ 2281499 w 2281500"/>
                  <a:gd name="connsiteY7-16" fmla="*/ 0 h 3055093"/>
                  <a:gd name="connsiteX8-17" fmla="*/ 2281499 w 2281500"/>
                  <a:gd name="connsiteY8-18" fmla="*/ 4693 h 3055093"/>
                  <a:gd name="connsiteX9-19" fmla="*/ 2281500 w 2281500"/>
                  <a:gd name="connsiteY9-20" fmla="*/ 4693 h 30550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281500" h="3055093">
                    <a:moveTo>
                      <a:pt x="2281500" y="4693"/>
                    </a:moveTo>
                    <a:lnTo>
                      <a:pt x="2281500" y="2459155"/>
                    </a:lnTo>
                    <a:lnTo>
                      <a:pt x="2281499" y="2459155"/>
                    </a:lnTo>
                    <a:lnTo>
                      <a:pt x="2281499" y="3055093"/>
                    </a:lnTo>
                    <a:lnTo>
                      <a:pt x="312090" y="3055093"/>
                    </a:lnTo>
                    <a:lnTo>
                      <a:pt x="0" y="427594"/>
                    </a:lnTo>
                    <a:lnTo>
                      <a:pt x="2176862" y="24088"/>
                    </a:lnTo>
                    <a:lnTo>
                      <a:pt x="2281499" y="0"/>
                    </a:lnTo>
                    <a:lnTo>
                      <a:pt x="2281499" y="4693"/>
                    </a:lnTo>
                    <a:lnTo>
                      <a:pt x="2281500" y="4693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0" y="2257808"/>
                <a:ext cx="3741259" cy="2313754"/>
              </a:xfrm>
              <a:custGeom>
                <a:avLst/>
                <a:gdLst>
                  <a:gd name="connsiteX0" fmla="*/ 3741259 w 3741259"/>
                  <a:gd name="connsiteY0" fmla="*/ 0 h 2313754"/>
                  <a:gd name="connsiteX1" fmla="*/ 3416083 w 3741259"/>
                  <a:gd name="connsiteY1" fmla="*/ 2313754 h 2313754"/>
                  <a:gd name="connsiteX2" fmla="*/ 0 w 3741259"/>
                  <a:gd name="connsiteY2" fmla="*/ 1894311 h 2313754"/>
                  <a:gd name="connsiteX3" fmla="*/ 0 w 3741259"/>
                  <a:gd name="connsiteY3" fmla="*/ 459369 h 2313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1259" h="2313754">
                    <a:moveTo>
                      <a:pt x="3741259" y="0"/>
                    </a:moveTo>
                    <a:lnTo>
                      <a:pt x="3416083" y="2313754"/>
                    </a:lnTo>
                    <a:lnTo>
                      <a:pt x="0" y="1894311"/>
                    </a:lnTo>
                    <a:lnTo>
                      <a:pt x="0" y="459369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3538905" y="1769669"/>
                <a:ext cx="4177935" cy="3329959"/>
              </a:xfrm>
              <a:custGeom>
                <a:avLst/>
                <a:gdLst>
                  <a:gd name="connsiteX0" fmla="*/ 4177935 w 4177935"/>
                  <a:gd name="connsiteY0" fmla="*/ 0 h 3329959"/>
                  <a:gd name="connsiteX1" fmla="*/ 4177935 w 4177935"/>
                  <a:gd name="connsiteY1" fmla="*/ 3329959 h 3329959"/>
                  <a:gd name="connsiteX2" fmla="*/ 0 w 4177935"/>
                  <a:gd name="connsiteY2" fmla="*/ 2820913 h 3329959"/>
                  <a:gd name="connsiteX3" fmla="*/ 333177 w 4177935"/>
                  <a:gd name="connsiteY3" fmla="*/ 468451 h 332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77935" h="3329959">
                    <a:moveTo>
                      <a:pt x="4177935" y="0"/>
                    </a:moveTo>
                    <a:lnTo>
                      <a:pt x="4177935" y="3329959"/>
                    </a:lnTo>
                    <a:lnTo>
                      <a:pt x="0" y="2820913"/>
                    </a:lnTo>
                    <a:lnTo>
                      <a:pt x="333177" y="468451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0" y="4266052"/>
                <a:ext cx="2509394" cy="2586233"/>
              </a:xfrm>
              <a:custGeom>
                <a:avLst/>
                <a:gdLst>
                  <a:gd name="connsiteX0" fmla="*/ 0 w 2509394"/>
                  <a:gd name="connsiteY0" fmla="*/ 0 h 2563373"/>
                  <a:gd name="connsiteX1" fmla="*/ 2242471 w 2509394"/>
                  <a:gd name="connsiteY1" fmla="*/ 275341 h 2563373"/>
                  <a:gd name="connsiteX2" fmla="*/ 2509394 w 2509394"/>
                  <a:gd name="connsiteY2" fmla="*/ 2563373 h 2563373"/>
                  <a:gd name="connsiteX3" fmla="*/ 0 w 2509394"/>
                  <a:gd name="connsiteY3" fmla="*/ 2563373 h 256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9394" h="2563373">
                    <a:moveTo>
                      <a:pt x="0" y="0"/>
                    </a:moveTo>
                    <a:lnTo>
                      <a:pt x="2242471" y="275341"/>
                    </a:lnTo>
                    <a:lnTo>
                      <a:pt x="2509394" y="2563373"/>
                    </a:lnTo>
                    <a:lnTo>
                      <a:pt x="0" y="2563373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2383744" y="4587314"/>
                <a:ext cx="5333095" cy="2270686"/>
              </a:xfrm>
              <a:custGeom>
                <a:avLst/>
                <a:gdLst>
                  <a:gd name="connsiteX0" fmla="*/ 0 w 5333095"/>
                  <a:gd name="connsiteY0" fmla="*/ 0 h 2270686"/>
                  <a:gd name="connsiteX1" fmla="*/ 5333095 w 5333095"/>
                  <a:gd name="connsiteY1" fmla="*/ 654821 h 2270686"/>
                  <a:gd name="connsiteX2" fmla="*/ 5333095 w 5333095"/>
                  <a:gd name="connsiteY2" fmla="*/ 2270686 h 2270686"/>
                  <a:gd name="connsiteX3" fmla="*/ 264899 w 5333095"/>
                  <a:gd name="connsiteY3" fmla="*/ 2270686 h 227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3095" h="2270686">
                    <a:moveTo>
                      <a:pt x="0" y="0"/>
                    </a:moveTo>
                    <a:lnTo>
                      <a:pt x="5333095" y="654821"/>
                    </a:lnTo>
                    <a:lnTo>
                      <a:pt x="5333095" y="2270686"/>
                    </a:lnTo>
                    <a:lnTo>
                      <a:pt x="264899" y="2270686"/>
                    </a:lnTo>
                    <a:close/>
                  </a:path>
                </a:pathLst>
              </a:custGeom>
              <a:solidFill>
                <a:srgbClr val="FFE13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8" name="文本框 87"/>
          <p:cNvSpPr txBox="1"/>
          <p:nvPr/>
        </p:nvSpPr>
        <p:spPr>
          <a:xfrm rot="21180000">
            <a:off x="2531215" y="582370"/>
            <a:ext cx="2706497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欢迎界面：</a:t>
            </a:r>
            <a:r>
              <a:rPr lang="zh-CN" altLang="en-US" sz="1400">
                <a:cs typeface="+mn-ea"/>
                <a:sym typeface="+mn-lt"/>
              </a:rPr>
              <a:t>两个按钮：开始按钮进入主页；退出按钮退出程序</a:t>
            </a:r>
            <a:endParaRPr lang="zh-CN" altLang="en-US" sz="140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cs typeface="+mn-ea"/>
                <a:sym typeface="+mn-lt"/>
              </a:rPr>
              <a:t>主界面有各个操作数的输入区域，执行按钮，以及输出显示区域</a:t>
            </a:r>
            <a:endParaRPr lang="zh-CN" altLang="en-US" sz="140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7" t="20466" r="31496" b="4762"/>
          <a:stretch>
            <a:fillRect/>
          </a:stretch>
        </p:blipFill>
        <p:spPr>
          <a:xfrm flipH="1">
            <a:off x="6093928" y="171737"/>
            <a:ext cx="836293" cy="1493928"/>
          </a:xfrm>
          <a:prstGeom prst="rect">
            <a:avLst/>
          </a:prstGeom>
        </p:spPr>
      </p:pic>
      <p:grpSp>
        <p:nvGrpSpPr>
          <p:cNvPr id="100" name="组合 99"/>
          <p:cNvGrpSpPr/>
          <p:nvPr/>
        </p:nvGrpSpPr>
        <p:grpSpPr>
          <a:xfrm>
            <a:off x="9417431" y="0"/>
            <a:ext cx="2774569" cy="229870"/>
            <a:chOff x="9417431" y="19706"/>
            <a:chExt cx="2774569" cy="229870"/>
          </a:xfrm>
        </p:grpSpPr>
        <p:sp>
          <p:nvSpPr>
            <p:cNvPr id="101" name="文本框 100"/>
            <p:cNvSpPr txBox="1"/>
            <p:nvPr/>
          </p:nvSpPr>
          <p:spPr>
            <a:xfrm>
              <a:off x="9990612" y="19706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417431" y="89496"/>
              <a:ext cx="184376" cy="91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417431" y="6627168"/>
            <a:ext cx="2774569" cy="229870"/>
            <a:chOff x="9417431" y="19706"/>
            <a:chExt cx="2774569" cy="229870"/>
          </a:xfrm>
        </p:grpSpPr>
        <p:sp>
          <p:nvSpPr>
            <p:cNvPr id="104" name="文本框 103"/>
            <p:cNvSpPr txBox="1"/>
            <p:nvPr/>
          </p:nvSpPr>
          <p:spPr>
            <a:xfrm>
              <a:off x="9990612" y="19706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9417431" y="89496"/>
              <a:ext cx="184376" cy="91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84930" y="2772410"/>
            <a:ext cx="374396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pPr algn="l"/>
            <a:r>
              <a:rPr lang="zh-CN" altLang="en-US" sz="55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设计与</a:t>
            </a:r>
            <a:r>
              <a:rPr lang="zh-CN" altLang="en-US" sz="55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实现</a:t>
            </a:r>
            <a:endParaRPr lang="zh-CN" altLang="en-US" sz="55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60" y="303530"/>
            <a:ext cx="3759835" cy="20091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21240000">
            <a:off x="2416175" y="74295"/>
            <a:ext cx="11341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界面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37205" y="5099685"/>
            <a:ext cx="473265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1</a:t>
            </a:r>
            <a:r>
              <a:rPr lang="zh-CN" altLang="en-US" sz="1400">
                <a:cs typeface="+mn-ea"/>
                <a:sym typeface="+mn-lt"/>
              </a:rPr>
              <a:t>、寻找源点开始，相邻的最短路径；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2</a:t>
            </a:r>
            <a:r>
              <a:rPr lang="zh-CN" altLang="en-US" sz="1400">
                <a:cs typeface="+mn-ea"/>
                <a:sym typeface="+mn-lt"/>
              </a:rPr>
              <a:t>、选另一条路径，比较同样前往此节点的，更新开销最小的，并更新路径；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3</a:t>
            </a:r>
            <a:r>
              <a:rPr lang="zh-CN" altLang="en-US" sz="1400">
                <a:cs typeface="+mn-ea"/>
                <a:sym typeface="+mn-lt"/>
              </a:rPr>
              <a:t>、重复此步骤，直到最后一个节点；</a:t>
            </a:r>
            <a:endParaRPr lang="zh-CN" altLang="en-US" sz="140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cs typeface="+mn-ea"/>
                <a:sym typeface="+mn-lt"/>
              </a:rPr>
              <a:t>4</a:t>
            </a:r>
            <a:r>
              <a:rPr lang="zh-CN" altLang="en-US" sz="1400">
                <a:cs typeface="+mn-ea"/>
                <a:sym typeface="+mn-lt"/>
              </a:rPr>
              <a:t>、计算最终路径。</a:t>
            </a:r>
            <a:endParaRPr lang="en-US" altLang="zh-CN" sz="1400">
              <a:sym typeface="+mn-ea"/>
            </a:endParaRPr>
          </a:p>
        </p:txBody>
      </p:sp>
      <p:grpSp>
        <p:nvGrpSpPr>
          <p:cNvPr id="34" name="1c670dac-8e3b-4b0e-b928-53eb6772d2b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05765" y="464185"/>
            <a:ext cx="1604645" cy="1608455"/>
            <a:chOff x="3597460" y="1130300"/>
            <a:chExt cx="4997080" cy="5006975"/>
          </a:xfrm>
        </p:grpSpPr>
        <p:sp>
          <p:nvSpPr>
            <p:cNvPr id="35" name="iṡlïḑê"/>
            <p:cNvSpPr/>
            <p:nvPr/>
          </p:nvSpPr>
          <p:spPr bwMode="auto">
            <a:xfrm>
              <a:off x="5456110" y="5523772"/>
              <a:ext cx="597011" cy="595362"/>
            </a:xfrm>
            <a:custGeom>
              <a:avLst/>
              <a:gdLst>
                <a:gd name="T0" fmla="*/ 87 w 174"/>
                <a:gd name="T1" fmla="*/ 32 h 174"/>
                <a:gd name="T2" fmla="*/ 130 w 174"/>
                <a:gd name="T3" fmla="*/ 0 h 174"/>
                <a:gd name="T4" fmla="*/ 174 w 174"/>
                <a:gd name="T5" fmla="*/ 43 h 174"/>
                <a:gd name="T6" fmla="*/ 87 w 174"/>
                <a:gd name="T7" fmla="*/ 174 h 174"/>
                <a:gd name="T8" fmla="*/ 0 w 174"/>
                <a:gd name="T9" fmla="*/ 43 h 174"/>
                <a:gd name="T10" fmla="*/ 43 w 174"/>
                <a:gd name="T11" fmla="*/ 0 h 174"/>
                <a:gd name="T12" fmla="*/ 87 w 174"/>
                <a:gd name="T13" fmla="*/ 32 h 174"/>
                <a:gd name="T14" fmla="*/ 16 w 174"/>
                <a:gd name="T15" fmla="*/ 90 h 174"/>
                <a:gd name="T16" fmla="*/ 27 w 174"/>
                <a:gd name="T17" fmla="*/ 79 h 174"/>
                <a:gd name="T18" fmla="*/ 33 w 174"/>
                <a:gd name="T19" fmla="*/ 98 h 174"/>
                <a:gd name="T20" fmla="*/ 38 w 174"/>
                <a:gd name="T21" fmla="*/ 100 h 174"/>
                <a:gd name="T22" fmla="*/ 41 w 174"/>
                <a:gd name="T23" fmla="*/ 98 h 174"/>
                <a:gd name="T24" fmla="*/ 67 w 174"/>
                <a:gd name="T25" fmla="*/ 17 h 174"/>
                <a:gd name="T26" fmla="*/ 76 w 174"/>
                <a:gd name="T27" fmla="*/ 129 h 174"/>
                <a:gd name="T28" fmla="*/ 81 w 174"/>
                <a:gd name="T29" fmla="*/ 133 h 174"/>
                <a:gd name="T30" fmla="*/ 84 w 174"/>
                <a:gd name="T31" fmla="*/ 130 h 174"/>
                <a:gd name="T32" fmla="*/ 102 w 174"/>
                <a:gd name="T33" fmla="*/ 81 h 174"/>
                <a:gd name="T34" fmla="*/ 112 w 174"/>
                <a:gd name="T35" fmla="*/ 107 h 174"/>
                <a:gd name="T36" fmla="*/ 118 w 174"/>
                <a:gd name="T37" fmla="*/ 110 h 174"/>
                <a:gd name="T38" fmla="*/ 120 w 174"/>
                <a:gd name="T39" fmla="*/ 108 h 174"/>
                <a:gd name="T40" fmla="*/ 136 w 174"/>
                <a:gd name="T41" fmla="*/ 81 h 174"/>
                <a:gd name="T42" fmla="*/ 149 w 174"/>
                <a:gd name="T43" fmla="*/ 99 h 174"/>
                <a:gd name="T44" fmla="*/ 152 w 174"/>
                <a:gd name="T45" fmla="*/ 100 h 174"/>
                <a:gd name="T46" fmla="*/ 156 w 174"/>
                <a:gd name="T47" fmla="*/ 95 h 174"/>
                <a:gd name="T48" fmla="*/ 155 w 174"/>
                <a:gd name="T49" fmla="*/ 94 h 174"/>
                <a:gd name="T50" fmla="*/ 138 w 174"/>
                <a:gd name="T51" fmla="*/ 71 h 174"/>
                <a:gd name="T52" fmla="*/ 138 w 174"/>
                <a:gd name="T53" fmla="*/ 71 h 174"/>
                <a:gd name="T54" fmla="*/ 137 w 174"/>
                <a:gd name="T55" fmla="*/ 70 h 174"/>
                <a:gd name="T56" fmla="*/ 132 w 174"/>
                <a:gd name="T57" fmla="*/ 72 h 174"/>
                <a:gd name="T58" fmla="*/ 117 w 174"/>
                <a:gd name="T59" fmla="*/ 97 h 174"/>
                <a:gd name="T60" fmla="*/ 105 w 174"/>
                <a:gd name="T61" fmla="*/ 67 h 174"/>
                <a:gd name="T62" fmla="*/ 103 w 174"/>
                <a:gd name="T63" fmla="*/ 65 h 174"/>
                <a:gd name="T64" fmla="*/ 98 w 174"/>
                <a:gd name="T65" fmla="*/ 68 h 174"/>
                <a:gd name="T66" fmla="*/ 83 w 174"/>
                <a:gd name="T67" fmla="*/ 109 h 174"/>
                <a:gd name="T68" fmla="*/ 75 w 174"/>
                <a:gd name="T69" fmla="*/ 13 h 174"/>
                <a:gd name="T70" fmla="*/ 63 w 174"/>
                <a:gd name="T71" fmla="*/ 4 h 174"/>
                <a:gd name="T72" fmla="*/ 37 w 174"/>
                <a:gd name="T73" fmla="*/ 83 h 174"/>
                <a:gd name="T74" fmla="*/ 32 w 174"/>
                <a:gd name="T75" fmla="*/ 70 h 174"/>
                <a:gd name="T76" fmla="*/ 32 w 174"/>
                <a:gd name="T77" fmla="*/ 70 h 174"/>
                <a:gd name="T78" fmla="*/ 31 w 174"/>
                <a:gd name="T79" fmla="*/ 68 h 174"/>
                <a:gd name="T80" fmla="*/ 26 w 174"/>
                <a:gd name="T81" fmla="*/ 68 h 174"/>
                <a:gd name="T82" fmla="*/ 11 w 174"/>
                <a:gd name="T83" fmla="*/ 84 h 174"/>
                <a:gd name="T84" fmla="*/ 15 w 174"/>
                <a:gd name="T85" fmla="*/ 91 h 174"/>
                <a:gd name="T86" fmla="*/ 16 w 174"/>
                <a:gd name="T87" fmla="*/ 9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4" h="174">
                  <a:moveTo>
                    <a:pt x="87" y="32"/>
                  </a:moveTo>
                  <a:cubicBezTo>
                    <a:pt x="98" y="10"/>
                    <a:pt x="108" y="0"/>
                    <a:pt x="130" y="0"/>
                  </a:cubicBezTo>
                  <a:cubicBezTo>
                    <a:pt x="154" y="0"/>
                    <a:pt x="174" y="19"/>
                    <a:pt x="174" y="43"/>
                  </a:cubicBezTo>
                  <a:cubicBezTo>
                    <a:pt x="174" y="87"/>
                    <a:pt x="130" y="130"/>
                    <a:pt x="87" y="174"/>
                  </a:cubicBezTo>
                  <a:cubicBezTo>
                    <a:pt x="43" y="130"/>
                    <a:pt x="0" y="8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5" y="0"/>
                    <a:pt x="76" y="10"/>
                    <a:pt x="87" y="32"/>
                  </a:cubicBezTo>
                  <a:close/>
                  <a:moveTo>
                    <a:pt x="16" y="90"/>
                  </a:moveTo>
                  <a:cubicBezTo>
                    <a:pt x="27" y="79"/>
                    <a:pt x="27" y="79"/>
                    <a:pt x="27" y="7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100"/>
                    <a:pt x="36" y="101"/>
                    <a:pt x="38" y="100"/>
                  </a:cubicBezTo>
                  <a:cubicBezTo>
                    <a:pt x="39" y="100"/>
                    <a:pt x="40" y="99"/>
                    <a:pt x="41" y="98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131"/>
                    <a:pt x="78" y="133"/>
                    <a:pt x="81" y="133"/>
                  </a:cubicBezTo>
                  <a:cubicBezTo>
                    <a:pt x="82" y="133"/>
                    <a:pt x="84" y="131"/>
                    <a:pt x="84" y="130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3" y="109"/>
                    <a:pt x="115" y="110"/>
                    <a:pt x="118" y="110"/>
                  </a:cubicBezTo>
                  <a:cubicBezTo>
                    <a:pt x="118" y="109"/>
                    <a:pt x="119" y="109"/>
                    <a:pt x="120" y="108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50" y="100"/>
                    <a:pt x="151" y="100"/>
                    <a:pt x="152" y="100"/>
                  </a:cubicBezTo>
                  <a:cubicBezTo>
                    <a:pt x="154" y="98"/>
                    <a:pt x="155" y="97"/>
                    <a:pt x="156" y="95"/>
                  </a:cubicBezTo>
                  <a:cubicBezTo>
                    <a:pt x="156" y="94"/>
                    <a:pt x="156" y="94"/>
                    <a:pt x="155" y="94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8" y="71"/>
                    <a:pt x="138" y="71"/>
                    <a:pt x="137" y="70"/>
                  </a:cubicBezTo>
                  <a:cubicBezTo>
                    <a:pt x="135" y="69"/>
                    <a:pt x="133" y="70"/>
                    <a:pt x="132" y="72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6"/>
                    <a:pt x="104" y="65"/>
                    <a:pt x="103" y="65"/>
                  </a:cubicBezTo>
                  <a:cubicBezTo>
                    <a:pt x="101" y="64"/>
                    <a:pt x="98" y="65"/>
                    <a:pt x="98" y="68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9"/>
                    <a:pt x="67" y="6"/>
                    <a:pt x="63" y="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9"/>
                    <a:pt x="32" y="68"/>
                    <a:pt x="31" y="68"/>
                  </a:cubicBezTo>
                  <a:cubicBezTo>
                    <a:pt x="30" y="66"/>
                    <a:pt x="27" y="66"/>
                    <a:pt x="26" y="68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12" y="86"/>
                    <a:pt x="14" y="88"/>
                    <a:pt x="15" y="91"/>
                  </a:cubicBezTo>
                  <a:cubicBezTo>
                    <a:pt x="15" y="91"/>
                    <a:pt x="16" y="90"/>
                    <a:pt x="16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$lïḑé"/>
            <p:cNvSpPr/>
            <p:nvPr/>
          </p:nvSpPr>
          <p:spPr bwMode="auto">
            <a:xfrm>
              <a:off x="6193303" y="1979639"/>
              <a:ext cx="539289" cy="499708"/>
            </a:xfrm>
            <a:custGeom>
              <a:avLst/>
              <a:gdLst>
                <a:gd name="T0" fmla="*/ 78 w 157"/>
                <a:gd name="T1" fmla="*/ 8 h 146"/>
                <a:gd name="T2" fmla="*/ 41 w 157"/>
                <a:gd name="T3" fmla="*/ 1 h 146"/>
                <a:gd name="T4" fmla="*/ 8 w 157"/>
                <a:gd name="T5" fmla="*/ 31 h 146"/>
                <a:gd name="T6" fmla="*/ 6 w 157"/>
                <a:gd name="T7" fmla="*/ 80 h 146"/>
                <a:gd name="T8" fmla="*/ 23 w 157"/>
                <a:gd name="T9" fmla="*/ 116 h 146"/>
                <a:gd name="T10" fmla="*/ 48 w 157"/>
                <a:gd name="T11" fmla="*/ 140 h 146"/>
                <a:gd name="T12" fmla="*/ 57 w 157"/>
                <a:gd name="T13" fmla="*/ 142 h 146"/>
                <a:gd name="T14" fmla="*/ 79 w 157"/>
                <a:gd name="T15" fmla="*/ 136 h 146"/>
                <a:gd name="T16" fmla="*/ 108 w 157"/>
                <a:gd name="T17" fmla="*/ 140 h 146"/>
                <a:gd name="T18" fmla="*/ 133 w 157"/>
                <a:gd name="T19" fmla="*/ 116 h 146"/>
                <a:gd name="T20" fmla="*/ 151 w 157"/>
                <a:gd name="T21" fmla="*/ 80 h 146"/>
                <a:gd name="T22" fmla="*/ 148 w 157"/>
                <a:gd name="T23" fmla="*/ 31 h 146"/>
                <a:gd name="T24" fmla="*/ 116 w 157"/>
                <a:gd name="T25" fmla="*/ 1 h 146"/>
                <a:gd name="T26" fmla="*/ 78 w 157"/>
                <a:gd name="T27" fmla="*/ 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46">
                  <a:moveTo>
                    <a:pt x="78" y="8"/>
                  </a:moveTo>
                  <a:cubicBezTo>
                    <a:pt x="66" y="9"/>
                    <a:pt x="51" y="0"/>
                    <a:pt x="41" y="1"/>
                  </a:cubicBezTo>
                  <a:cubicBezTo>
                    <a:pt x="27" y="1"/>
                    <a:pt x="15" y="15"/>
                    <a:pt x="8" y="31"/>
                  </a:cubicBezTo>
                  <a:cubicBezTo>
                    <a:pt x="0" y="50"/>
                    <a:pt x="1" y="66"/>
                    <a:pt x="6" y="80"/>
                  </a:cubicBezTo>
                  <a:cubicBezTo>
                    <a:pt x="10" y="92"/>
                    <a:pt x="16" y="104"/>
                    <a:pt x="23" y="116"/>
                  </a:cubicBezTo>
                  <a:cubicBezTo>
                    <a:pt x="30" y="126"/>
                    <a:pt x="38" y="136"/>
                    <a:pt x="48" y="140"/>
                  </a:cubicBezTo>
                  <a:cubicBezTo>
                    <a:pt x="51" y="141"/>
                    <a:pt x="54" y="142"/>
                    <a:pt x="57" y="142"/>
                  </a:cubicBezTo>
                  <a:cubicBezTo>
                    <a:pt x="67" y="142"/>
                    <a:pt x="72" y="136"/>
                    <a:pt x="79" y="136"/>
                  </a:cubicBezTo>
                  <a:cubicBezTo>
                    <a:pt x="89" y="136"/>
                    <a:pt x="93" y="146"/>
                    <a:pt x="108" y="140"/>
                  </a:cubicBezTo>
                  <a:cubicBezTo>
                    <a:pt x="119" y="136"/>
                    <a:pt x="127" y="126"/>
                    <a:pt x="133" y="116"/>
                  </a:cubicBezTo>
                  <a:cubicBezTo>
                    <a:pt x="141" y="104"/>
                    <a:pt x="147" y="92"/>
                    <a:pt x="151" y="80"/>
                  </a:cubicBezTo>
                  <a:cubicBezTo>
                    <a:pt x="156" y="66"/>
                    <a:pt x="157" y="50"/>
                    <a:pt x="148" y="31"/>
                  </a:cubicBezTo>
                  <a:cubicBezTo>
                    <a:pt x="142" y="15"/>
                    <a:pt x="130" y="1"/>
                    <a:pt x="116" y="1"/>
                  </a:cubicBezTo>
                  <a:cubicBezTo>
                    <a:pt x="106" y="0"/>
                    <a:pt x="90" y="9"/>
                    <a:pt x="78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ŝ1iḍè"/>
            <p:cNvSpPr/>
            <p:nvPr/>
          </p:nvSpPr>
          <p:spPr bwMode="auto">
            <a:xfrm>
              <a:off x="6406050" y="1859247"/>
              <a:ext cx="75863" cy="155025"/>
            </a:xfrm>
            <a:custGeom>
              <a:avLst/>
              <a:gdLst>
                <a:gd name="T0" fmla="*/ 0 w 22"/>
                <a:gd name="T1" fmla="*/ 5 h 45"/>
                <a:gd name="T2" fmla="*/ 13 w 22"/>
                <a:gd name="T3" fmla="*/ 0 h 45"/>
                <a:gd name="T4" fmla="*/ 22 w 22"/>
                <a:gd name="T5" fmla="*/ 45 h 45"/>
                <a:gd name="T6" fmla="*/ 14 w 22"/>
                <a:gd name="T7" fmla="*/ 45 h 45"/>
                <a:gd name="T8" fmla="*/ 0 w 22"/>
                <a:gd name="T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5">
                  <a:moveTo>
                    <a:pt x="0" y="5"/>
                  </a:moveTo>
                  <a:cubicBezTo>
                    <a:pt x="4" y="4"/>
                    <a:pt x="9" y="2"/>
                    <a:pt x="13" y="0"/>
                  </a:cubicBezTo>
                  <a:cubicBezTo>
                    <a:pt x="19" y="16"/>
                    <a:pt x="20" y="28"/>
                    <a:pt x="22" y="45"/>
                  </a:cubicBezTo>
                  <a:cubicBezTo>
                    <a:pt x="19" y="45"/>
                    <a:pt x="17" y="45"/>
                    <a:pt x="14" y="45"/>
                  </a:cubicBezTo>
                  <a:cubicBezTo>
                    <a:pt x="14" y="32"/>
                    <a:pt x="11" y="18"/>
                    <a:pt x="0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ṡ1ïḓê"/>
            <p:cNvSpPr/>
            <p:nvPr/>
          </p:nvSpPr>
          <p:spPr bwMode="auto">
            <a:xfrm>
              <a:off x="7174578" y="3952083"/>
              <a:ext cx="432091" cy="728947"/>
            </a:xfrm>
            <a:custGeom>
              <a:avLst/>
              <a:gdLst>
                <a:gd name="T0" fmla="*/ 66 w 126"/>
                <a:gd name="T1" fmla="*/ 0 h 213"/>
                <a:gd name="T2" fmla="*/ 58 w 126"/>
                <a:gd name="T3" fmla="*/ 0 h 213"/>
                <a:gd name="T4" fmla="*/ 56 w 126"/>
                <a:gd name="T5" fmla="*/ 4 h 213"/>
                <a:gd name="T6" fmla="*/ 51 w 126"/>
                <a:gd name="T7" fmla="*/ 75 h 213"/>
                <a:gd name="T8" fmla="*/ 36 w 126"/>
                <a:gd name="T9" fmla="*/ 97 h 213"/>
                <a:gd name="T10" fmla="*/ 0 w 126"/>
                <a:gd name="T11" fmla="*/ 153 h 213"/>
                <a:gd name="T12" fmla="*/ 35 w 126"/>
                <a:gd name="T13" fmla="*/ 210 h 213"/>
                <a:gd name="T14" fmla="*/ 49 w 126"/>
                <a:gd name="T15" fmla="*/ 213 h 213"/>
                <a:gd name="T16" fmla="*/ 78 w 126"/>
                <a:gd name="T17" fmla="*/ 213 h 213"/>
                <a:gd name="T18" fmla="*/ 92 w 126"/>
                <a:gd name="T19" fmla="*/ 210 h 213"/>
                <a:gd name="T20" fmla="*/ 126 w 126"/>
                <a:gd name="T21" fmla="*/ 153 h 213"/>
                <a:gd name="T22" fmla="*/ 89 w 126"/>
                <a:gd name="T23" fmla="*/ 96 h 213"/>
                <a:gd name="T24" fmla="*/ 73 w 126"/>
                <a:gd name="T25" fmla="*/ 74 h 213"/>
                <a:gd name="T26" fmla="*/ 68 w 126"/>
                <a:gd name="T27" fmla="*/ 4 h 213"/>
                <a:gd name="T28" fmla="*/ 66 w 126"/>
                <a:gd name="T2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13">
                  <a:moveTo>
                    <a:pt x="6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1"/>
                    <a:pt x="56" y="3"/>
                    <a:pt x="56" y="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85"/>
                    <a:pt x="44" y="93"/>
                    <a:pt x="36" y="97"/>
                  </a:cubicBezTo>
                  <a:cubicBezTo>
                    <a:pt x="15" y="107"/>
                    <a:pt x="0" y="129"/>
                    <a:pt x="0" y="153"/>
                  </a:cubicBezTo>
                  <a:cubicBezTo>
                    <a:pt x="0" y="178"/>
                    <a:pt x="14" y="199"/>
                    <a:pt x="35" y="210"/>
                  </a:cubicBezTo>
                  <a:cubicBezTo>
                    <a:pt x="39" y="212"/>
                    <a:pt x="44" y="213"/>
                    <a:pt x="49" y="213"/>
                  </a:cubicBezTo>
                  <a:cubicBezTo>
                    <a:pt x="78" y="213"/>
                    <a:pt x="78" y="213"/>
                    <a:pt x="78" y="213"/>
                  </a:cubicBezTo>
                  <a:cubicBezTo>
                    <a:pt x="83" y="213"/>
                    <a:pt x="87" y="212"/>
                    <a:pt x="92" y="210"/>
                  </a:cubicBezTo>
                  <a:cubicBezTo>
                    <a:pt x="112" y="199"/>
                    <a:pt x="126" y="178"/>
                    <a:pt x="126" y="153"/>
                  </a:cubicBezTo>
                  <a:cubicBezTo>
                    <a:pt x="126" y="129"/>
                    <a:pt x="111" y="106"/>
                    <a:pt x="89" y="96"/>
                  </a:cubicBezTo>
                  <a:cubicBezTo>
                    <a:pt x="80" y="92"/>
                    <a:pt x="74" y="84"/>
                    <a:pt x="73" y="7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1"/>
                    <a:pt x="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ṧlîďé"/>
            <p:cNvSpPr/>
            <p:nvPr/>
          </p:nvSpPr>
          <p:spPr bwMode="auto">
            <a:xfrm>
              <a:off x="5950870" y="1908723"/>
              <a:ext cx="98952" cy="108847"/>
            </a:xfrm>
            <a:custGeom>
              <a:avLst/>
              <a:gdLst>
                <a:gd name="T0" fmla="*/ 20 w 29"/>
                <a:gd name="T1" fmla="*/ 0 h 32"/>
                <a:gd name="T2" fmla="*/ 29 w 29"/>
                <a:gd name="T3" fmla="*/ 32 h 32"/>
                <a:gd name="T4" fmla="*/ 0 w 29"/>
                <a:gd name="T5" fmla="*/ 32 h 32"/>
                <a:gd name="T6" fmla="*/ 9 w 29"/>
                <a:gd name="T7" fmla="*/ 0 h 32"/>
                <a:gd name="T8" fmla="*/ 20 w 2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20" y="0"/>
                  </a:moveTo>
                  <a:cubicBezTo>
                    <a:pt x="28" y="6"/>
                    <a:pt x="27" y="22"/>
                    <a:pt x="29" y="32"/>
                  </a:cubicBezTo>
                  <a:cubicBezTo>
                    <a:pt x="19" y="32"/>
                    <a:pt x="10" y="32"/>
                    <a:pt x="0" y="32"/>
                  </a:cubicBezTo>
                  <a:cubicBezTo>
                    <a:pt x="1" y="22"/>
                    <a:pt x="0" y="6"/>
                    <a:pt x="9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Sľiďé"/>
            <p:cNvSpPr/>
            <p:nvPr/>
          </p:nvSpPr>
          <p:spPr bwMode="auto">
            <a:xfrm>
              <a:off x="5865112" y="2034062"/>
              <a:ext cx="267171" cy="374369"/>
            </a:xfrm>
            <a:custGeom>
              <a:avLst/>
              <a:gdLst>
                <a:gd name="T0" fmla="*/ 39 w 78"/>
                <a:gd name="T1" fmla="*/ 0 h 109"/>
                <a:gd name="T2" fmla="*/ 21 w 78"/>
                <a:gd name="T3" fmla="*/ 0 h 109"/>
                <a:gd name="T4" fmla="*/ 17 w 78"/>
                <a:gd name="T5" fmla="*/ 2 h 109"/>
                <a:gd name="T6" fmla="*/ 9 w 78"/>
                <a:gd name="T7" fmla="*/ 35 h 109"/>
                <a:gd name="T8" fmla="*/ 4 w 78"/>
                <a:gd name="T9" fmla="*/ 51 h 109"/>
                <a:gd name="T10" fmla="*/ 22 w 78"/>
                <a:gd name="T11" fmla="*/ 109 h 109"/>
                <a:gd name="T12" fmla="*/ 38 w 78"/>
                <a:gd name="T13" fmla="*/ 109 h 109"/>
                <a:gd name="T14" fmla="*/ 38 w 78"/>
                <a:gd name="T15" fmla="*/ 109 h 109"/>
                <a:gd name="T16" fmla="*/ 39 w 78"/>
                <a:gd name="T17" fmla="*/ 109 h 109"/>
                <a:gd name="T18" fmla="*/ 39 w 78"/>
                <a:gd name="T19" fmla="*/ 109 h 109"/>
                <a:gd name="T20" fmla="*/ 39 w 78"/>
                <a:gd name="T21" fmla="*/ 109 h 109"/>
                <a:gd name="T22" fmla="*/ 39 w 78"/>
                <a:gd name="T23" fmla="*/ 109 h 109"/>
                <a:gd name="T24" fmla="*/ 39 w 78"/>
                <a:gd name="T25" fmla="*/ 109 h 109"/>
                <a:gd name="T26" fmla="*/ 39 w 78"/>
                <a:gd name="T27" fmla="*/ 109 h 109"/>
                <a:gd name="T28" fmla="*/ 39 w 78"/>
                <a:gd name="T29" fmla="*/ 109 h 109"/>
                <a:gd name="T30" fmla="*/ 39 w 78"/>
                <a:gd name="T31" fmla="*/ 109 h 109"/>
                <a:gd name="T32" fmla="*/ 39 w 78"/>
                <a:gd name="T33" fmla="*/ 109 h 109"/>
                <a:gd name="T34" fmla="*/ 40 w 78"/>
                <a:gd name="T35" fmla="*/ 109 h 109"/>
                <a:gd name="T36" fmla="*/ 40 w 78"/>
                <a:gd name="T37" fmla="*/ 109 h 109"/>
                <a:gd name="T38" fmla="*/ 40 w 78"/>
                <a:gd name="T39" fmla="*/ 109 h 109"/>
                <a:gd name="T40" fmla="*/ 40 w 78"/>
                <a:gd name="T41" fmla="*/ 109 h 109"/>
                <a:gd name="T42" fmla="*/ 40 w 78"/>
                <a:gd name="T43" fmla="*/ 109 h 109"/>
                <a:gd name="T44" fmla="*/ 40 w 78"/>
                <a:gd name="T45" fmla="*/ 109 h 109"/>
                <a:gd name="T46" fmla="*/ 40 w 78"/>
                <a:gd name="T47" fmla="*/ 109 h 109"/>
                <a:gd name="T48" fmla="*/ 41 w 78"/>
                <a:gd name="T49" fmla="*/ 109 h 109"/>
                <a:gd name="T50" fmla="*/ 41 w 78"/>
                <a:gd name="T51" fmla="*/ 109 h 109"/>
                <a:gd name="T52" fmla="*/ 56 w 78"/>
                <a:gd name="T53" fmla="*/ 109 h 109"/>
                <a:gd name="T54" fmla="*/ 75 w 78"/>
                <a:gd name="T55" fmla="*/ 51 h 109"/>
                <a:gd name="T56" fmla="*/ 70 w 78"/>
                <a:gd name="T57" fmla="*/ 35 h 109"/>
                <a:gd name="T58" fmla="*/ 62 w 78"/>
                <a:gd name="T59" fmla="*/ 2 h 109"/>
                <a:gd name="T60" fmla="*/ 58 w 78"/>
                <a:gd name="T61" fmla="*/ 0 h 109"/>
                <a:gd name="T62" fmla="*/ 39 w 78"/>
                <a:gd name="T6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9">
                  <a:moveTo>
                    <a:pt x="3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7" y="0"/>
                    <a:pt x="17" y="2"/>
                  </a:cubicBezTo>
                  <a:cubicBezTo>
                    <a:pt x="16" y="16"/>
                    <a:pt x="13" y="24"/>
                    <a:pt x="9" y="35"/>
                  </a:cubicBezTo>
                  <a:cubicBezTo>
                    <a:pt x="6" y="42"/>
                    <a:pt x="5" y="44"/>
                    <a:pt x="4" y="51"/>
                  </a:cubicBezTo>
                  <a:cubicBezTo>
                    <a:pt x="0" y="69"/>
                    <a:pt x="3" y="102"/>
                    <a:pt x="22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76" y="102"/>
                    <a:pt x="78" y="69"/>
                    <a:pt x="75" y="51"/>
                  </a:cubicBezTo>
                  <a:cubicBezTo>
                    <a:pt x="74" y="44"/>
                    <a:pt x="73" y="42"/>
                    <a:pt x="70" y="35"/>
                  </a:cubicBezTo>
                  <a:cubicBezTo>
                    <a:pt x="66" y="24"/>
                    <a:pt x="63" y="16"/>
                    <a:pt x="62" y="2"/>
                  </a:cubicBezTo>
                  <a:cubicBezTo>
                    <a:pt x="62" y="0"/>
                    <a:pt x="60" y="0"/>
                    <a:pt x="58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śḷîďe"/>
            <p:cNvSpPr/>
            <p:nvPr/>
          </p:nvSpPr>
          <p:spPr bwMode="auto">
            <a:xfrm>
              <a:off x="5983854" y="1819666"/>
              <a:ext cx="31335" cy="89057"/>
            </a:xfrm>
            <a:custGeom>
              <a:avLst/>
              <a:gdLst>
                <a:gd name="T0" fmla="*/ 5 w 19"/>
                <a:gd name="T1" fmla="*/ 0 h 54"/>
                <a:gd name="T2" fmla="*/ 17 w 19"/>
                <a:gd name="T3" fmla="*/ 0 h 54"/>
                <a:gd name="T4" fmla="*/ 19 w 19"/>
                <a:gd name="T5" fmla="*/ 54 h 54"/>
                <a:gd name="T6" fmla="*/ 0 w 19"/>
                <a:gd name="T7" fmla="*/ 54 h 54"/>
                <a:gd name="T8" fmla="*/ 5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5" y="0"/>
                  </a:moveTo>
                  <a:lnTo>
                    <a:pt x="17" y="0"/>
                  </a:lnTo>
                  <a:lnTo>
                    <a:pt x="19" y="54"/>
                  </a:lnTo>
                  <a:lnTo>
                    <a:pt x="0" y="5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$liďè"/>
            <p:cNvSpPr/>
            <p:nvPr/>
          </p:nvSpPr>
          <p:spPr bwMode="auto">
            <a:xfrm>
              <a:off x="5929431" y="2014272"/>
              <a:ext cx="140182" cy="19790"/>
            </a:xfrm>
            <a:custGeom>
              <a:avLst/>
              <a:gdLst>
                <a:gd name="T0" fmla="*/ 1 w 41"/>
                <a:gd name="T1" fmla="*/ 0 h 6"/>
                <a:gd name="T2" fmla="*/ 39 w 41"/>
                <a:gd name="T3" fmla="*/ 0 h 6"/>
                <a:gd name="T4" fmla="*/ 41 w 41"/>
                <a:gd name="T5" fmla="*/ 2 h 6"/>
                <a:gd name="T6" fmla="*/ 41 w 41"/>
                <a:gd name="T7" fmla="*/ 4 h 6"/>
                <a:gd name="T8" fmla="*/ 39 w 41"/>
                <a:gd name="T9" fmla="*/ 6 h 6"/>
                <a:gd name="T10" fmla="*/ 1 w 41"/>
                <a:gd name="T11" fmla="*/ 6 h 6"/>
                <a:gd name="T12" fmla="*/ 0 w 41"/>
                <a:gd name="T13" fmla="*/ 4 h 6"/>
                <a:gd name="T14" fmla="*/ 0 w 41"/>
                <a:gd name="T15" fmla="*/ 2 h 6"/>
                <a:gd name="T16" fmla="*/ 1 w 4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">
                  <a:moveTo>
                    <a:pt x="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ṥlîďé"/>
            <p:cNvSpPr/>
            <p:nvPr/>
          </p:nvSpPr>
          <p:spPr bwMode="auto">
            <a:xfrm>
              <a:off x="7027799" y="3503501"/>
              <a:ext cx="98952" cy="1109912"/>
            </a:xfrm>
            <a:custGeom>
              <a:avLst/>
              <a:gdLst>
                <a:gd name="T0" fmla="*/ 2 w 29"/>
                <a:gd name="T1" fmla="*/ 0 h 324"/>
                <a:gd name="T2" fmla="*/ 1 w 29"/>
                <a:gd name="T3" fmla="*/ 9 h 324"/>
                <a:gd name="T4" fmla="*/ 1 w 29"/>
                <a:gd name="T5" fmla="*/ 31 h 324"/>
                <a:gd name="T6" fmla="*/ 4 w 29"/>
                <a:gd name="T7" fmla="*/ 61 h 324"/>
                <a:gd name="T8" fmla="*/ 7 w 29"/>
                <a:gd name="T9" fmla="*/ 80 h 324"/>
                <a:gd name="T10" fmla="*/ 8 w 29"/>
                <a:gd name="T11" fmla="*/ 80 h 324"/>
                <a:gd name="T12" fmla="*/ 8 w 29"/>
                <a:gd name="T13" fmla="*/ 111 h 324"/>
                <a:gd name="T14" fmla="*/ 8 w 29"/>
                <a:gd name="T15" fmla="*/ 111 h 324"/>
                <a:gd name="T16" fmla="*/ 4 w 29"/>
                <a:gd name="T17" fmla="*/ 112 h 324"/>
                <a:gd name="T18" fmla="*/ 3 w 29"/>
                <a:gd name="T19" fmla="*/ 116 h 324"/>
                <a:gd name="T20" fmla="*/ 5 w 29"/>
                <a:gd name="T21" fmla="*/ 218 h 324"/>
                <a:gd name="T22" fmla="*/ 5 w 29"/>
                <a:gd name="T23" fmla="*/ 227 h 324"/>
                <a:gd name="T24" fmla="*/ 0 w 29"/>
                <a:gd name="T25" fmla="*/ 315 h 324"/>
                <a:gd name="T26" fmla="*/ 14 w 29"/>
                <a:gd name="T27" fmla="*/ 324 h 324"/>
                <a:gd name="T28" fmla="*/ 27 w 29"/>
                <a:gd name="T29" fmla="*/ 315 h 324"/>
                <a:gd name="T30" fmla="*/ 22 w 29"/>
                <a:gd name="T31" fmla="*/ 228 h 324"/>
                <a:gd name="T32" fmla="*/ 21 w 29"/>
                <a:gd name="T33" fmla="*/ 218 h 324"/>
                <a:gd name="T34" fmla="*/ 24 w 29"/>
                <a:gd name="T35" fmla="*/ 116 h 324"/>
                <a:gd name="T36" fmla="*/ 23 w 29"/>
                <a:gd name="T37" fmla="*/ 112 h 324"/>
                <a:gd name="T38" fmla="*/ 19 w 29"/>
                <a:gd name="T39" fmla="*/ 111 h 324"/>
                <a:gd name="T40" fmla="*/ 19 w 29"/>
                <a:gd name="T41" fmla="*/ 80 h 324"/>
                <a:gd name="T42" fmla="*/ 21 w 29"/>
                <a:gd name="T43" fmla="*/ 80 h 324"/>
                <a:gd name="T44" fmla="*/ 15 w 29"/>
                <a:gd name="T45" fmla="*/ 7 h 324"/>
                <a:gd name="T46" fmla="*/ 2 w 29"/>
                <a:gd name="T4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24">
                  <a:moveTo>
                    <a:pt x="2" y="0"/>
                  </a:moveTo>
                  <a:cubicBezTo>
                    <a:pt x="2" y="3"/>
                    <a:pt x="1" y="6"/>
                    <a:pt x="1" y="9"/>
                  </a:cubicBezTo>
                  <a:cubicBezTo>
                    <a:pt x="1" y="16"/>
                    <a:pt x="0" y="23"/>
                    <a:pt x="1" y="31"/>
                  </a:cubicBezTo>
                  <a:cubicBezTo>
                    <a:pt x="1" y="43"/>
                    <a:pt x="2" y="50"/>
                    <a:pt x="4" y="61"/>
                  </a:cubicBezTo>
                  <a:cubicBezTo>
                    <a:pt x="5" y="68"/>
                    <a:pt x="6" y="74"/>
                    <a:pt x="7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6" y="111"/>
                    <a:pt x="5" y="111"/>
                    <a:pt x="4" y="112"/>
                  </a:cubicBezTo>
                  <a:cubicBezTo>
                    <a:pt x="3" y="113"/>
                    <a:pt x="2" y="115"/>
                    <a:pt x="3" y="116"/>
                  </a:cubicBezTo>
                  <a:cubicBezTo>
                    <a:pt x="5" y="218"/>
                    <a:pt x="5" y="218"/>
                    <a:pt x="5" y="218"/>
                  </a:cubicBezTo>
                  <a:cubicBezTo>
                    <a:pt x="5" y="221"/>
                    <a:pt x="5" y="224"/>
                    <a:pt x="5" y="227"/>
                  </a:cubicBezTo>
                  <a:cubicBezTo>
                    <a:pt x="4" y="256"/>
                    <a:pt x="2" y="285"/>
                    <a:pt x="0" y="315"/>
                  </a:cubicBezTo>
                  <a:cubicBezTo>
                    <a:pt x="0" y="321"/>
                    <a:pt x="8" y="324"/>
                    <a:pt x="14" y="324"/>
                  </a:cubicBezTo>
                  <a:cubicBezTo>
                    <a:pt x="20" y="324"/>
                    <a:pt x="27" y="321"/>
                    <a:pt x="27" y="315"/>
                  </a:cubicBezTo>
                  <a:cubicBezTo>
                    <a:pt x="22" y="228"/>
                    <a:pt x="22" y="228"/>
                    <a:pt x="22" y="228"/>
                  </a:cubicBezTo>
                  <a:cubicBezTo>
                    <a:pt x="22" y="224"/>
                    <a:pt x="21" y="221"/>
                    <a:pt x="21" y="218"/>
                  </a:cubicBezTo>
                  <a:cubicBezTo>
                    <a:pt x="22" y="184"/>
                    <a:pt x="23" y="150"/>
                    <a:pt x="24" y="116"/>
                  </a:cubicBezTo>
                  <a:cubicBezTo>
                    <a:pt x="25" y="115"/>
                    <a:pt x="24" y="113"/>
                    <a:pt x="23" y="112"/>
                  </a:cubicBezTo>
                  <a:cubicBezTo>
                    <a:pt x="22" y="111"/>
                    <a:pt x="21" y="111"/>
                    <a:pt x="19" y="111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2" y="58"/>
                    <a:pt x="29" y="25"/>
                    <a:pt x="15" y="7"/>
                  </a:cubicBezTo>
                  <a:cubicBezTo>
                    <a:pt x="9" y="3"/>
                    <a:pt x="9" y="2"/>
                    <a:pt x="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sļiḑé"/>
            <p:cNvSpPr/>
            <p:nvPr/>
          </p:nvSpPr>
          <p:spPr bwMode="auto">
            <a:xfrm>
              <a:off x="7895279" y="2599738"/>
              <a:ext cx="686068" cy="334788"/>
            </a:xfrm>
            <a:custGeom>
              <a:avLst/>
              <a:gdLst>
                <a:gd name="T0" fmla="*/ 0 w 200"/>
                <a:gd name="T1" fmla="*/ 89 h 98"/>
                <a:gd name="T2" fmla="*/ 0 w 200"/>
                <a:gd name="T3" fmla="*/ 9 h 98"/>
                <a:gd name="T4" fmla="*/ 9 w 200"/>
                <a:gd name="T5" fmla="*/ 0 h 98"/>
                <a:gd name="T6" fmla="*/ 191 w 200"/>
                <a:gd name="T7" fmla="*/ 0 h 98"/>
                <a:gd name="T8" fmla="*/ 200 w 200"/>
                <a:gd name="T9" fmla="*/ 9 h 98"/>
                <a:gd name="T10" fmla="*/ 200 w 200"/>
                <a:gd name="T11" fmla="*/ 89 h 98"/>
                <a:gd name="T12" fmla="*/ 191 w 200"/>
                <a:gd name="T13" fmla="*/ 98 h 98"/>
                <a:gd name="T14" fmla="*/ 9 w 200"/>
                <a:gd name="T15" fmla="*/ 98 h 98"/>
                <a:gd name="T16" fmla="*/ 0 w 200"/>
                <a:gd name="T17" fmla="*/ 89 h 98"/>
                <a:gd name="T18" fmla="*/ 51 w 200"/>
                <a:gd name="T19" fmla="*/ 73 h 98"/>
                <a:gd name="T20" fmla="*/ 39 w 200"/>
                <a:gd name="T21" fmla="*/ 61 h 98"/>
                <a:gd name="T22" fmla="*/ 27 w 200"/>
                <a:gd name="T23" fmla="*/ 73 h 98"/>
                <a:gd name="T24" fmla="*/ 39 w 200"/>
                <a:gd name="T25" fmla="*/ 85 h 98"/>
                <a:gd name="T26" fmla="*/ 51 w 200"/>
                <a:gd name="T27" fmla="*/ 73 h 98"/>
                <a:gd name="T28" fmla="*/ 110 w 200"/>
                <a:gd name="T29" fmla="*/ 73 h 98"/>
                <a:gd name="T30" fmla="*/ 97 w 200"/>
                <a:gd name="T31" fmla="*/ 61 h 98"/>
                <a:gd name="T32" fmla="*/ 85 w 200"/>
                <a:gd name="T33" fmla="*/ 73 h 98"/>
                <a:gd name="T34" fmla="*/ 97 w 200"/>
                <a:gd name="T35" fmla="*/ 85 h 98"/>
                <a:gd name="T36" fmla="*/ 110 w 200"/>
                <a:gd name="T37" fmla="*/ 73 h 98"/>
                <a:gd name="T38" fmla="*/ 169 w 200"/>
                <a:gd name="T39" fmla="*/ 73 h 98"/>
                <a:gd name="T40" fmla="*/ 157 w 200"/>
                <a:gd name="T41" fmla="*/ 61 h 98"/>
                <a:gd name="T42" fmla="*/ 145 w 200"/>
                <a:gd name="T43" fmla="*/ 73 h 98"/>
                <a:gd name="T44" fmla="*/ 157 w 200"/>
                <a:gd name="T45" fmla="*/ 85 h 98"/>
                <a:gd name="T46" fmla="*/ 169 w 200"/>
                <a:gd name="T47" fmla="*/ 73 h 98"/>
                <a:gd name="T48" fmla="*/ 169 w 200"/>
                <a:gd name="T49" fmla="*/ 25 h 98"/>
                <a:gd name="T50" fmla="*/ 157 w 200"/>
                <a:gd name="T51" fmla="*/ 12 h 98"/>
                <a:gd name="T52" fmla="*/ 145 w 200"/>
                <a:gd name="T53" fmla="*/ 25 h 98"/>
                <a:gd name="T54" fmla="*/ 157 w 200"/>
                <a:gd name="T55" fmla="*/ 37 h 98"/>
                <a:gd name="T56" fmla="*/ 169 w 200"/>
                <a:gd name="T57" fmla="*/ 25 h 98"/>
                <a:gd name="T58" fmla="*/ 110 w 200"/>
                <a:gd name="T59" fmla="*/ 25 h 98"/>
                <a:gd name="T60" fmla="*/ 97 w 200"/>
                <a:gd name="T61" fmla="*/ 12 h 98"/>
                <a:gd name="T62" fmla="*/ 85 w 200"/>
                <a:gd name="T63" fmla="*/ 25 h 98"/>
                <a:gd name="T64" fmla="*/ 97 w 200"/>
                <a:gd name="T65" fmla="*/ 37 h 98"/>
                <a:gd name="T66" fmla="*/ 110 w 200"/>
                <a:gd name="T67" fmla="*/ 25 h 98"/>
                <a:gd name="T68" fmla="*/ 51 w 200"/>
                <a:gd name="T69" fmla="*/ 25 h 98"/>
                <a:gd name="T70" fmla="*/ 39 w 200"/>
                <a:gd name="T71" fmla="*/ 12 h 98"/>
                <a:gd name="T72" fmla="*/ 27 w 200"/>
                <a:gd name="T73" fmla="*/ 25 h 98"/>
                <a:gd name="T74" fmla="*/ 39 w 200"/>
                <a:gd name="T75" fmla="*/ 37 h 98"/>
                <a:gd name="T76" fmla="*/ 51 w 200"/>
                <a:gd name="T77" fmla="*/ 25 h 98"/>
                <a:gd name="T78" fmla="*/ 13 w 200"/>
                <a:gd name="T79" fmla="*/ 49 h 98"/>
                <a:gd name="T80" fmla="*/ 16 w 200"/>
                <a:gd name="T81" fmla="*/ 52 h 98"/>
                <a:gd name="T82" fmla="*/ 186 w 200"/>
                <a:gd name="T83" fmla="*/ 52 h 98"/>
                <a:gd name="T84" fmla="*/ 188 w 200"/>
                <a:gd name="T85" fmla="*/ 49 h 98"/>
                <a:gd name="T86" fmla="*/ 186 w 200"/>
                <a:gd name="T87" fmla="*/ 46 h 98"/>
                <a:gd name="T88" fmla="*/ 16 w 200"/>
                <a:gd name="T89" fmla="*/ 46 h 98"/>
                <a:gd name="T90" fmla="*/ 13 w 200"/>
                <a:gd name="T9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" h="98">
                  <a:moveTo>
                    <a:pt x="0" y="8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6" y="0"/>
                    <a:pt x="200" y="4"/>
                    <a:pt x="200" y="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0" y="94"/>
                    <a:pt x="196" y="98"/>
                    <a:pt x="191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4" y="98"/>
                    <a:pt x="0" y="94"/>
                    <a:pt x="0" y="89"/>
                  </a:cubicBezTo>
                  <a:close/>
                  <a:moveTo>
                    <a:pt x="51" y="73"/>
                  </a:moveTo>
                  <a:cubicBezTo>
                    <a:pt x="51" y="66"/>
                    <a:pt x="46" y="61"/>
                    <a:pt x="39" y="61"/>
                  </a:cubicBezTo>
                  <a:cubicBezTo>
                    <a:pt x="32" y="61"/>
                    <a:pt x="27" y="66"/>
                    <a:pt x="27" y="73"/>
                  </a:cubicBezTo>
                  <a:cubicBezTo>
                    <a:pt x="27" y="79"/>
                    <a:pt x="32" y="85"/>
                    <a:pt x="39" y="85"/>
                  </a:cubicBezTo>
                  <a:cubicBezTo>
                    <a:pt x="46" y="85"/>
                    <a:pt x="51" y="79"/>
                    <a:pt x="51" y="73"/>
                  </a:cubicBezTo>
                  <a:close/>
                  <a:moveTo>
                    <a:pt x="110" y="73"/>
                  </a:moveTo>
                  <a:cubicBezTo>
                    <a:pt x="110" y="66"/>
                    <a:pt x="104" y="61"/>
                    <a:pt x="97" y="61"/>
                  </a:cubicBezTo>
                  <a:cubicBezTo>
                    <a:pt x="91" y="61"/>
                    <a:pt x="85" y="66"/>
                    <a:pt x="85" y="73"/>
                  </a:cubicBezTo>
                  <a:cubicBezTo>
                    <a:pt x="85" y="79"/>
                    <a:pt x="91" y="85"/>
                    <a:pt x="97" y="85"/>
                  </a:cubicBezTo>
                  <a:cubicBezTo>
                    <a:pt x="104" y="85"/>
                    <a:pt x="110" y="79"/>
                    <a:pt x="110" y="73"/>
                  </a:cubicBezTo>
                  <a:close/>
                  <a:moveTo>
                    <a:pt x="169" y="73"/>
                  </a:moveTo>
                  <a:cubicBezTo>
                    <a:pt x="169" y="66"/>
                    <a:pt x="164" y="61"/>
                    <a:pt x="157" y="61"/>
                  </a:cubicBezTo>
                  <a:cubicBezTo>
                    <a:pt x="150" y="61"/>
                    <a:pt x="145" y="66"/>
                    <a:pt x="145" y="73"/>
                  </a:cubicBezTo>
                  <a:cubicBezTo>
                    <a:pt x="145" y="79"/>
                    <a:pt x="150" y="85"/>
                    <a:pt x="157" y="85"/>
                  </a:cubicBezTo>
                  <a:cubicBezTo>
                    <a:pt x="164" y="85"/>
                    <a:pt x="169" y="79"/>
                    <a:pt x="169" y="73"/>
                  </a:cubicBezTo>
                  <a:close/>
                  <a:moveTo>
                    <a:pt x="169" y="25"/>
                  </a:moveTo>
                  <a:cubicBezTo>
                    <a:pt x="169" y="18"/>
                    <a:pt x="164" y="12"/>
                    <a:pt x="157" y="12"/>
                  </a:cubicBezTo>
                  <a:cubicBezTo>
                    <a:pt x="150" y="12"/>
                    <a:pt x="145" y="18"/>
                    <a:pt x="145" y="25"/>
                  </a:cubicBezTo>
                  <a:cubicBezTo>
                    <a:pt x="145" y="31"/>
                    <a:pt x="150" y="37"/>
                    <a:pt x="157" y="37"/>
                  </a:cubicBezTo>
                  <a:cubicBezTo>
                    <a:pt x="164" y="37"/>
                    <a:pt x="169" y="31"/>
                    <a:pt x="169" y="25"/>
                  </a:cubicBezTo>
                  <a:close/>
                  <a:moveTo>
                    <a:pt x="110" y="25"/>
                  </a:moveTo>
                  <a:cubicBezTo>
                    <a:pt x="110" y="18"/>
                    <a:pt x="104" y="12"/>
                    <a:pt x="97" y="12"/>
                  </a:cubicBezTo>
                  <a:cubicBezTo>
                    <a:pt x="91" y="12"/>
                    <a:pt x="85" y="18"/>
                    <a:pt x="85" y="25"/>
                  </a:cubicBezTo>
                  <a:cubicBezTo>
                    <a:pt x="85" y="31"/>
                    <a:pt x="91" y="37"/>
                    <a:pt x="97" y="37"/>
                  </a:cubicBezTo>
                  <a:cubicBezTo>
                    <a:pt x="104" y="37"/>
                    <a:pt x="110" y="31"/>
                    <a:pt x="110" y="25"/>
                  </a:cubicBezTo>
                  <a:close/>
                  <a:moveTo>
                    <a:pt x="51" y="25"/>
                  </a:moveTo>
                  <a:cubicBezTo>
                    <a:pt x="51" y="18"/>
                    <a:pt x="46" y="12"/>
                    <a:pt x="39" y="12"/>
                  </a:cubicBezTo>
                  <a:cubicBezTo>
                    <a:pt x="32" y="12"/>
                    <a:pt x="27" y="18"/>
                    <a:pt x="27" y="25"/>
                  </a:cubicBezTo>
                  <a:cubicBezTo>
                    <a:pt x="27" y="31"/>
                    <a:pt x="32" y="37"/>
                    <a:pt x="39" y="37"/>
                  </a:cubicBezTo>
                  <a:cubicBezTo>
                    <a:pt x="46" y="37"/>
                    <a:pt x="51" y="31"/>
                    <a:pt x="51" y="25"/>
                  </a:cubicBezTo>
                  <a:close/>
                  <a:moveTo>
                    <a:pt x="13" y="49"/>
                  </a:moveTo>
                  <a:cubicBezTo>
                    <a:pt x="13" y="50"/>
                    <a:pt x="14" y="52"/>
                    <a:pt x="16" y="52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7" y="52"/>
                    <a:pt x="188" y="50"/>
                    <a:pt x="188" y="49"/>
                  </a:cubicBezTo>
                  <a:cubicBezTo>
                    <a:pt x="188" y="48"/>
                    <a:pt x="187" y="46"/>
                    <a:pt x="18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3" y="48"/>
                    <a:pt x="13" y="4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ṩlíďé"/>
            <p:cNvSpPr/>
            <p:nvPr/>
          </p:nvSpPr>
          <p:spPr bwMode="auto">
            <a:xfrm>
              <a:off x="8025566" y="2809187"/>
              <a:ext cx="6597" cy="808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ṧḻíḋe"/>
            <p:cNvSpPr/>
            <p:nvPr/>
          </p:nvSpPr>
          <p:spPr bwMode="auto">
            <a:xfrm>
              <a:off x="8025566" y="2640968"/>
              <a:ext cx="6597" cy="857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ṣľiďé"/>
            <p:cNvSpPr/>
            <p:nvPr/>
          </p:nvSpPr>
          <p:spPr bwMode="auto">
            <a:xfrm>
              <a:off x="8223470" y="2809187"/>
              <a:ext cx="11544" cy="808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sḻidè"/>
            <p:cNvSpPr/>
            <p:nvPr/>
          </p:nvSpPr>
          <p:spPr bwMode="auto">
            <a:xfrm>
              <a:off x="8223470" y="2640968"/>
              <a:ext cx="11544" cy="857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ś1ïdé"/>
            <p:cNvSpPr/>
            <p:nvPr/>
          </p:nvSpPr>
          <p:spPr bwMode="auto">
            <a:xfrm>
              <a:off x="8429620" y="2809187"/>
              <a:ext cx="6597" cy="808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ŝļïďè"/>
            <p:cNvSpPr/>
            <p:nvPr/>
          </p:nvSpPr>
          <p:spPr bwMode="auto">
            <a:xfrm>
              <a:off x="8429620" y="2640968"/>
              <a:ext cx="6597" cy="857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ṣlîďe"/>
            <p:cNvSpPr/>
            <p:nvPr/>
          </p:nvSpPr>
          <p:spPr bwMode="auto">
            <a:xfrm>
              <a:off x="5246661" y="2062099"/>
              <a:ext cx="59371" cy="41230"/>
            </a:xfrm>
            <a:custGeom>
              <a:avLst/>
              <a:gdLst>
                <a:gd name="T0" fmla="*/ 3 w 17"/>
                <a:gd name="T1" fmla="*/ 0 h 12"/>
                <a:gd name="T2" fmla="*/ 14 w 17"/>
                <a:gd name="T3" fmla="*/ 0 h 12"/>
                <a:gd name="T4" fmla="*/ 17 w 17"/>
                <a:gd name="T5" fmla="*/ 3 h 12"/>
                <a:gd name="T6" fmla="*/ 17 w 17"/>
                <a:gd name="T7" fmla="*/ 9 h 12"/>
                <a:gd name="T8" fmla="*/ 14 w 17"/>
                <a:gd name="T9" fmla="*/ 12 h 12"/>
                <a:gd name="T10" fmla="*/ 3 w 17"/>
                <a:gd name="T11" fmla="*/ 12 h 12"/>
                <a:gd name="T12" fmla="*/ 0 w 17"/>
                <a:gd name="T13" fmla="*/ 9 h 12"/>
                <a:gd name="T14" fmla="*/ 0 w 17"/>
                <a:gd name="T15" fmla="*/ 3 h 12"/>
                <a:gd name="T16" fmla="*/ 3 w 1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6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slidè"/>
            <p:cNvSpPr/>
            <p:nvPr/>
          </p:nvSpPr>
          <p:spPr bwMode="auto">
            <a:xfrm>
              <a:off x="5655663" y="2062099"/>
              <a:ext cx="54424" cy="41230"/>
            </a:xfrm>
            <a:custGeom>
              <a:avLst/>
              <a:gdLst>
                <a:gd name="T0" fmla="*/ 3 w 16"/>
                <a:gd name="T1" fmla="*/ 0 h 12"/>
                <a:gd name="T2" fmla="*/ 14 w 16"/>
                <a:gd name="T3" fmla="*/ 0 h 12"/>
                <a:gd name="T4" fmla="*/ 16 w 16"/>
                <a:gd name="T5" fmla="*/ 3 h 12"/>
                <a:gd name="T6" fmla="*/ 16 w 16"/>
                <a:gd name="T7" fmla="*/ 9 h 12"/>
                <a:gd name="T8" fmla="*/ 14 w 16"/>
                <a:gd name="T9" fmla="*/ 12 h 12"/>
                <a:gd name="T10" fmla="*/ 3 w 16"/>
                <a:gd name="T11" fmla="*/ 12 h 12"/>
                <a:gd name="T12" fmla="*/ 0 w 16"/>
                <a:gd name="T13" fmla="*/ 9 h 12"/>
                <a:gd name="T14" fmla="*/ 0 w 16"/>
                <a:gd name="T15" fmla="*/ 3 h 12"/>
                <a:gd name="T16" fmla="*/ 3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slïḑé"/>
            <p:cNvSpPr/>
            <p:nvPr/>
          </p:nvSpPr>
          <p:spPr bwMode="auto">
            <a:xfrm>
              <a:off x="5284593" y="1148441"/>
              <a:ext cx="390861" cy="197904"/>
            </a:xfrm>
            <a:custGeom>
              <a:avLst/>
              <a:gdLst>
                <a:gd name="T0" fmla="*/ 0 w 114"/>
                <a:gd name="T1" fmla="*/ 58 h 58"/>
                <a:gd name="T2" fmla="*/ 0 w 114"/>
                <a:gd name="T3" fmla="*/ 30 h 58"/>
                <a:gd name="T4" fmla="*/ 8 w 114"/>
                <a:gd name="T5" fmla="*/ 9 h 58"/>
                <a:gd name="T6" fmla="*/ 28 w 114"/>
                <a:gd name="T7" fmla="*/ 0 h 58"/>
                <a:gd name="T8" fmla="*/ 84 w 114"/>
                <a:gd name="T9" fmla="*/ 0 h 58"/>
                <a:gd name="T10" fmla="*/ 106 w 114"/>
                <a:gd name="T11" fmla="*/ 9 h 58"/>
                <a:gd name="T12" fmla="*/ 114 w 114"/>
                <a:gd name="T13" fmla="*/ 32 h 58"/>
                <a:gd name="T14" fmla="*/ 114 w 114"/>
                <a:gd name="T15" fmla="*/ 58 h 58"/>
                <a:gd name="T16" fmla="*/ 100 w 114"/>
                <a:gd name="T17" fmla="*/ 58 h 58"/>
                <a:gd name="T18" fmla="*/ 100 w 114"/>
                <a:gd name="T19" fmla="*/ 32 h 58"/>
                <a:gd name="T20" fmla="*/ 95 w 114"/>
                <a:gd name="T21" fmla="*/ 19 h 58"/>
                <a:gd name="T22" fmla="*/ 84 w 114"/>
                <a:gd name="T23" fmla="*/ 14 h 58"/>
                <a:gd name="T24" fmla="*/ 28 w 114"/>
                <a:gd name="T25" fmla="*/ 14 h 58"/>
                <a:gd name="T26" fmla="*/ 18 w 114"/>
                <a:gd name="T27" fmla="*/ 18 h 58"/>
                <a:gd name="T28" fmla="*/ 14 w 114"/>
                <a:gd name="T29" fmla="*/ 30 h 58"/>
                <a:gd name="T30" fmla="*/ 14 w 114"/>
                <a:gd name="T31" fmla="*/ 58 h 58"/>
                <a:gd name="T32" fmla="*/ 0 w 114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58">
                  <a:moveTo>
                    <a:pt x="0" y="58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22"/>
                    <a:pt x="3" y="15"/>
                    <a:pt x="8" y="9"/>
                  </a:cubicBezTo>
                  <a:cubicBezTo>
                    <a:pt x="13" y="3"/>
                    <a:pt x="20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0" y="4"/>
                    <a:pt x="106" y="9"/>
                  </a:cubicBezTo>
                  <a:cubicBezTo>
                    <a:pt x="111" y="15"/>
                    <a:pt x="114" y="23"/>
                    <a:pt x="114" y="32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27"/>
                    <a:pt x="98" y="22"/>
                    <a:pt x="95" y="19"/>
                  </a:cubicBezTo>
                  <a:cubicBezTo>
                    <a:pt x="93" y="16"/>
                    <a:pt x="89" y="14"/>
                    <a:pt x="84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14"/>
                    <a:pt x="21" y="16"/>
                    <a:pt x="18" y="18"/>
                  </a:cubicBezTo>
                  <a:cubicBezTo>
                    <a:pt x="15" y="21"/>
                    <a:pt x="14" y="26"/>
                    <a:pt x="14" y="30"/>
                  </a:cubicBezTo>
                  <a:cubicBezTo>
                    <a:pt x="14" y="58"/>
                    <a:pt x="14" y="58"/>
                    <a:pt x="14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ľïdé"/>
            <p:cNvSpPr/>
            <p:nvPr/>
          </p:nvSpPr>
          <p:spPr bwMode="auto">
            <a:xfrm>
              <a:off x="5042160" y="1326555"/>
              <a:ext cx="877375" cy="742141"/>
            </a:xfrm>
            <a:custGeom>
              <a:avLst/>
              <a:gdLst>
                <a:gd name="T0" fmla="*/ 203 w 256"/>
                <a:gd name="T1" fmla="*/ 0 h 217"/>
                <a:gd name="T2" fmla="*/ 256 w 256"/>
                <a:gd name="T3" fmla="*/ 61 h 217"/>
                <a:gd name="T4" fmla="*/ 256 w 256"/>
                <a:gd name="T5" fmla="*/ 156 h 217"/>
                <a:gd name="T6" fmla="*/ 203 w 256"/>
                <a:gd name="T7" fmla="*/ 217 h 217"/>
                <a:gd name="T8" fmla="*/ 53 w 256"/>
                <a:gd name="T9" fmla="*/ 217 h 217"/>
                <a:gd name="T10" fmla="*/ 0 w 256"/>
                <a:gd name="T11" fmla="*/ 155 h 217"/>
                <a:gd name="T12" fmla="*/ 0 w 256"/>
                <a:gd name="T13" fmla="*/ 60 h 217"/>
                <a:gd name="T14" fmla="*/ 53 w 256"/>
                <a:gd name="T15" fmla="*/ 0 h 217"/>
                <a:gd name="T16" fmla="*/ 203 w 256"/>
                <a:gd name="T17" fmla="*/ 0 h 217"/>
                <a:gd name="T18" fmla="*/ 128 w 256"/>
                <a:gd name="T19" fmla="*/ 165 h 217"/>
                <a:gd name="T20" fmla="*/ 186 w 256"/>
                <a:gd name="T21" fmla="*/ 106 h 217"/>
                <a:gd name="T22" fmla="*/ 128 w 256"/>
                <a:gd name="T23" fmla="*/ 48 h 217"/>
                <a:gd name="T24" fmla="*/ 70 w 256"/>
                <a:gd name="T25" fmla="*/ 106 h 217"/>
                <a:gd name="T26" fmla="*/ 128 w 256"/>
                <a:gd name="T27" fmla="*/ 165 h 217"/>
                <a:gd name="T28" fmla="*/ 193 w 256"/>
                <a:gd name="T29" fmla="*/ 16 h 217"/>
                <a:gd name="T30" fmla="*/ 193 w 256"/>
                <a:gd name="T31" fmla="*/ 16 h 217"/>
                <a:gd name="T32" fmla="*/ 64 w 256"/>
                <a:gd name="T33" fmla="*/ 16 h 217"/>
                <a:gd name="T34" fmla="*/ 19 w 256"/>
                <a:gd name="T35" fmla="*/ 67 h 217"/>
                <a:gd name="T36" fmla="*/ 19 w 256"/>
                <a:gd name="T37" fmla="*/ 148 h 217"/>
                <a:gd name="T38" fmla="*/ 63 w 256"/>
                <a:gd name="T39" fmla="*/ 201 h 217"/>
                <a:gd name="T40" fmla="*/ 192 w 256"/>
                <a:gd name="T41" fmla="*/ 201 h 217"/>
                <a:gd name="T42" fmla="*/ 237 w 256"/>
                <a:gd name="T43" fmla="*/ 149 h 217"/>
                <a:gd name="T44" fmla="*/ 237 w 256"/>
                <a:gd name="T45" fmla="*/ 68 h 217"/>
                <a:gd name="T46" fmla="*/ 193 w 256"/>
                <a:gd name="T47" fmla="*/ 16 h 217"/>
                <a:gd name="T48" fmla="*/ 194 w 256"/>
                <a:gd name="T49" fmla="*/ 11 h 217"/>
                <a:gd name="T50" fmla="*/ 62 w 256"/>
                <a:gd name="T51" fmla="*/ 11 h 217"/>
                <a:gd name="T52" fmla="*/ 14 w 256"/>
                <a:gd name="T53" fmla="*/ 66 h 217"/>
                <a:gd name="T54" fmla="*/ 14 w 256"/>
                <a:gd name="T55" fmla="*/ 150 h 217"/>
                <a:gd name="T56" fmla="*/ 61 w 256"/>
                <a:gd name="T57" fmla="*/ 205 h 217"/>
                <a:gd name="T58" fmla="*/ 194 w 256"/>
                <a:gd name="T59" fmla="*/ 205 h 217"/>
                <a:gd name="T60" fmla="*/ 242 w 256"/>
                <a:gd name="T61" fmla="*/ 150 h 217"/>
                <a:gd name="T62" fmla="*/ 242 w 256"/>
                <a:gd name="T63" fmla="*/ 66 h 217"/>
                <a:gd name="T64" fmla="*/ 195 w 256"/>
                <a:gd name="T65" fmla="*/ 11 h 217"/>
                <a:gd name="T66" fmla="*/ 194 w 256"/>
                <a:gd name="T67" fmla="*/ 1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7">
                  <a:moveTo>
                    <a:pt x="203" y="0"/>
                  </a:moveTo>
                  <a:cubicBezTo>
                    <a:pt x="256" y="61"/>
                    <a:pt x="256" y="61"/>
                    <a:pt x="256" y="61"/>
                  </a:cubicBezTo>
                  <a:cubicBezTo>
                    <a:pt x="256" y="156"/>
                    <a:pt x="256" y="156"/>
                    <a:pt x="256" y="156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  <a:moveTo>
                    <a:pt x="128" y="165"/>
                  </a:moveTo>
                  <a:cubicBezTo>
                    <a:pt x="160" y="165"/>
                    <a:pt x="186" y="138"/>
                    <a:pt x="186" y="106"/>
                  </a:cubicBezTo>
                  <a:cubicBezTo>
                    <a:pt x="186" y="74"/>
                    <a:pt x="160" y="48"/>
                    <a:pt x="128" y="48"/>
                  </a:cubicBezTo>
                  <a:cubicBezTo>
                    <a:pt x="96" y="48"/>
                    <a:pt x="70" y="74"/>
                    <a:pt x="70" y="106"/>
                  </a:cubicBezTo>
                  <a:cubicBezTo>
                    <a:pt x="70" y="138"/>
                    <a:pt x="96" y="165"/>
                    <a:pt x="128" y="165"/>
                  </a:cubicBezTo>
                  <a:close/>
                  <a:moveTo>
                    <a:pt x="193" y="16"/>
                  </a:moveTo>
                  <a:cubicBezTo>
                    <a:pt x="193" y="16"/>
                    <a:pt x="193" y="16"/>
                    <a:pt x="193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192" y="201"/>
                    <a:pt x="192" y="201"/>
                    <a:pt x="192" y="201"/>
                  </a:cubicBezTo>
                  <a:cubicBezTo>
                    <a:pt x="237" y="149"/>
                    <a:pt x="237" y="149"/>
                    <a:pt x="237" y="149"/>
                  </a:cubicBezTo>
                  <a:cubicBezTo>
                    <a:pt x="237" y="68"/>
                    <a:pt x="237" y="68"/>
                    <a:pt x="237" y="68"/>
                  </a:cubicBezTo>
                  <a:cubicBezTo>
                    <a:pt x="193" y="16"/>
                    <a:pt x="193" y="16"/>
                    <a:pt x="193" y="16"/>
                  </a:cubicBezTo>
                  <a:close/>
                  <a:moveTo>
                    <a:pt x="194" y="11"/>
                  </a:moveTo>
                  <a:cubicBezTo>
                    <a:pt x="62" y="11"/>
                    <a:pt x="62" y="11"/>
                    <a:pt x="62" y="11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94" y="205"/>
                    <a:pt x="194" y="205"/>
                    <a:pt x="194" y="205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195" y="11"/>
                    <a:pt x="195" y="11"/>
                    <a:pt x="195" y="11"/>
                  </a:cubicBezTo>
                  <a:lnTo>
                    <a:pt x="194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ṡḷiḋé"/>
            <p:cNvSpPr/>
            <p:nvPr/>
          </p:nvSpPr>
          <p:spPr bwMode="auto">
            <a:xfrm>
              <a:off x="5339017" y="1549197"/>
              <a:ext cx="282013" cy="280364"/>
            </a:xfrm>
            <a:custGeom>
              <a:avLst/>
              <a:gdLst>
                <a:gd name="T0" fmla="*/ 35 w 82"/>
                <a:gd name="T1" fmla="*/ 0 h 82"/>
                <a:gd name="T2" fmla="*/ 47 w 82"/>
                <a:gd name="T3" fmla="*/ 0 h 82"/>
                <a:gd name="T4" fmla="*/ 51 w 82"/>
                <a:gd name="T5" fmla="*/ 4 h 82"/>
                <a:gd name="T6" fmla="*/ 51 w 82"/>
                <a:gd name="T7" fmla="*/ 30 h 82"/>
                <a:gd name="T8" fmla="*/ 78 w 82"/>
                <a:gd name="T9" fmla="*/ 30 h 82"/>
                <a:gd name="T10" fmla="*/ 82 w 82"/>
                <a:gd name="T11" fmla="*/ 35 h 82"/>
                <a:gd name="T12" fmla="*/ 82 w 82"/>
                <a:gd name="T13" fmla="*/ 47 h 82"/>
                <a:gd name="T14" fmla="*/ 78 w 82"/>
                <a:gd name="T15" fmla="*/ 51 h 82"/>
                <a:gd name="T16" fmla="*/ 51 w 82"/>
                <a:gd name="T17" fmla="*/ 51 h 82"/>
                <a:gd name="T18" fmla="*/ 51 w 82"/>
                <a:gd name="T19" fmla="*/ 78 h 82"/>
                <a:gd name="T20" fmla="*/ 47 w 82"/>
                <a:gd name="T21" fmla="*/ 82 h 82"/>
                <a:gd name="T22" fmla="*/ 35 w 82"/>
                <a:gd name="T23" fmla="*/ 82 h 82"/>
                <a:gd name="T24" fmla="*/ 30 w 82"/>
                <a:gd name="T25" fmla="*/ 78 h 82"/>
                <a:gd name="T26" fmla="*/ 30 w 82"/>
                <a:gd name="T27" fmla="*/ 51 h 82"/>
                <a:gd name="T28" fmla="*/ 4 w 82"/>
                <a:gd name="T29" fmla="*/ 51 h 82"/>
                <a:gd name="T30" fmla="*/ 0 w 82"/>
                <a:gd name="T31" fmla="*/ 47 h 82"/>
                <a:gd name="T32" fmla="*/ 0 w 82"/>
                <a:gd name="T33" fmla="*/ 35 h 82"/>
                <a:gd name="T34" fmla="*/ 4 w 82"/>
                <a:gd name="T35" fmla="*/ 30 h 82"/>
                <a:gd name="T36" fmla="*/ 30 w 82"/>
                <a:gd name="T37" fmla="*/ 30 h 82"/>
                <a:gd name="T38" fmla="*/ 30 w 82"/>
                <a:gd name="T39" fmla="*/ 4 h 82"/>
                <a:gd name="T40" fmla="*/ 35 w 82"/>
                <a:gd name="T4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82">
                  <a:moveTo>
                    <a:pt x="35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1" y="2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80" y="30"/>
                    <a:pt x="82" y="32"/>
                    <a:pt x="82" y="35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50"/>
                    <a:pt x="80" y="51"/>
                    <a:pt x="78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80"/>
                    <a:pt x="50" y="82"/>
                    <a:pt x="47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2" y="82"/>
                    <a:pt x="30" y="80"/>
                    <a:pt x="30" y="7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50"/>
                    <a:pt x="0" y="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4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32" y="0"/>
                    <a:pt x="3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îŝḷiḍè"/>
            <p:cNvSpPr/>
            <p:nvPr/>
          </p:nvSpPr>
          <p:spPr bwMode="auto">
            <a:xfrm>
              <a:off x="5421477" y="1298519"/>
              <a:ext cx="117093" cy="31335"/>
            </a:xfrm>
            <a:custGeom>
              <a:avLst/>
              <a:gdLst>
                <a:gd name="T0" fmla="*/ 2 w 34"/>
                <a:gd name="T1" fmla="*/ 0 h 9"/>
                <a:gd name="T2" fmla="*/ 31 w 34"/>
                <a:gd name="T3" fmla="*/ 0 h 9"/>
                <a:gd name="T4" fmla="*/ 34 w 34"/>
                <a:gd name="T5" fmla="*/ 3 h 9"/>
                <a:gd name="T6" fmla="*/ 34 w 34"/>
                <a:gd name="T7" fmla="*/ 6 h 9"/>
                <a:gd name="T8" fmla="*/ 31 w 34"/>
                <a:gd name="T9" fmla="*/ 9 h 9"/>
                <a:gd name="T10" fmla="*/ 2 w 34"/>
                <a:gd name="T11" fmla="*/ 9 h 9"/>
                <a:gd name="T12" fmla="*/ 0 w 34"/>
                <a:gd name="T13" fmla="*/ 6 h 9"/>
                <a:gd name="T14" fmla="*/ 0 w 34"/>
                <a:gd name="T15" fmla="*/ 3 h 9"/>
                <a:gd name="T16" fmla="*/ 2 w 34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9">
                  <a:moveTo>
                    <a:pt x="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8"/>
                    <a:pt x="33" y="9"/>
                    <a:pt x="3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lïḑê"/>
            <p:cNvSpPr/>
            <p:nvPr/>
          </p:nvSpPr>
          <p:spPr bwMode="auto">
            <a:xfrm>
              <a:off x="5442916" y="2284741"/>
              <a:ext cx="775125" cy="468373"/>
            </a:xfrm>
            <a:custGeom>
              <a:avLst/>
              <a:gdLst>
                <a:gd name="T0" fmla="*/ 37 w 226"/>
                <a:gd name="T1" fmla="*/ 27 h 137"/>
                <a:gd name="T2" fmla="*/ 22 w 226"/>
                <a:gd name="T3" fmla="*/ 25 h 137"/>
                <a:gd name="T4" fmla="*/ 20 w 226"/>
                <a:gd name="T5" fmla="*/ 38 h 137"/>
                <a:gd name="T6" fmla="*/ 37 w 226"/>
                <a:gd name="T7" fmla="*/ 44 h 137"/>
                <a:gd name="T8" fmla="*/ 64 w 226"/>
                <a:gd name="T9" fmla="*/ 53 h 137"/>
                <a:gd name="T10" fmla="*/ 37 w 226"/>
                <a:gd name="T11" fmla="*/ 48 h 137"/>
                <a:gd name="T12" fmla="*/ 10 w 226"/>
                <a:gd name="T13" fmla="*/ 42 h 137"/>
                <a:gd name="T14" fmla="*/ 2 w 226"/>
                <a:gd name="T15" fmla="*/ 51 h 137"/>
                <a:gd name="T16" fmla="*/ 13 w 226"/>
                <a:gd name="T17" fmla="*/ 58 h 137"/>
                <a:gd name="T18" fmla="*/ 37 w 226"/>
                <a:gd name="T19" fmla="*/ 65 h 137"/>
                <a:gd name="T20" fmla="*/ 61 w 226"/>
                <a:gd name="T21" fmla="*/ 74 h 137"/>
                <a:gd name="T22" fmla="*/ 37 w 226"/>
                <a:gd name="T23" fmla="*/ 71 h 137"/>
                <a:gd name="T24" fmla="*/ 5 w 226"/>
                <a:gd name="T25" fmla="*/ 77 h 137"/>
                <a:gd name="T26" fmla="*/ 29 w 226"/>
                <a:gd name="T27" fmla="*/ 89 h 137"/>
                <a:gd name="T28" fmla="*/ 37 w 226"/>
                <a:gd name="T29" fmla="*/ 89 h 137"/>
                <a:gd name="T30" fmla="*/ 91 w 226"/>
                <a:gd name="T31" fmla="*/ 103 h 137"/>
                <a:gd name="T32" fmla="*/ 55 w 226"/>
                <a:gd name="T33" fmla="*/ 122 h 137"/>
                <a:gd name="T34" fmla="*/ 130 w 226"/>
                <a:gd name="T35" fmla="*/ 112 h 137"/>
                <a:gd name="T36" fmla="*/ 209 w 226"/>
                <a:gd name="T37" fmla="*/ 131 h 137"/>
                <a:gd name="T38" fmla="*/ 226 w 226"/>
                <a:gd name="T39" fmla="*/ 64 h 137"/>
                <a:gd name="T40" fmla="*/ 79 w 226"/>
                <a:gd name="T41" fmla="*/ 21 h 137"/>
                <a:gd name="T42" fmla="*/ 42 w 226"/>
                <a:gd name="T43" fmla="*/ 10 h 137"/>
                <a:gd name="T44" fmla="*/ 74 w 226"/>
                <a:gd name="T45" fmla="*/ 38 h 137"/>
                <a:gd name="T46" fmla="*/ 37 w 226"/>
                <a:gd name="T47" fmla="*/ 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37">
                  <a:moveTo>
                    <a:pt x="37" y="27"/>
                  </a:moveTo>
                  <a:cubicBezTo>
                    <a:pt x="31" y="26"/>
                    <a:pt x="26" y="25"/>
                    <a:pt x="22" y="25"/>
                  </a:cubicBezTo>
                  <a:cubicBezTo>
                    <a:pt x="11" y="25"/>
                    <a:pt x="11" y="33"/>
                    <a:pt x="20" y="38"/>
                  </a:cubicBezTo>
                  <a:cubicBezTo>
                    <a:pt x="23" y="40"/>
                    <a:pt x="30" y="42"/>
                    <a:pt x="37" y="44"/>
                  </a:cubicBezTo>
                  <a:cubicBezTo>
                    <a:pt x="47" y="47"/>
                    <a:pt x="57" y="50"/>
                    <a:pt x="64" y="53"/>
                  </a:cubicBezTo>
                  <a:cubicBezTo>
                    <a:pt x="58" y="54"/>
                    <a:pt x="48" y="51"/>
                    <a:pt x="37" y="48"/>
                  </a:cubicBezTo>
                  <a:cubicBezTo>
                    <a:pt x="27" y="46"/>
                    <a:pt x="17" y="43"/>
                    <a:pt x="10" y="42"/>
                  </a:cubicBezTo>
                  <a:cubicBezTo>
                    <a:pt x="2" y="42"/>
                    <a:pt x="0" y="47"/>
                    <a:pt x="2" y="51"/>
                  </a:cubicBezTo>
                  <a:cubicBezTo>
                    <a:pt x="3" y="54"/>
                    <a:pt x="7" y="56"/>
                    <a:pt x="13" y="58"/>
                  </a:cubicBezTo>
                  <a:cubicBezTo>
                    <a:pt x="21" y="61"/>
                    <a:pt x="29" y="63"/>
                    <a:pt x="37" y="65"/>
                  </a:cubicBezTo>
                  <a:cubicBezTo>
                    <a:pt x="45" y="68"/>
                    <a:pt x="52" y="71"/>
                    <a:pt x="61" y="74"/>
                  </a:cubicBezTo>
                  <a:cubicBezTo>
                    <a:pt x="56" y="74"/>
                    <a:pt x="47" y="73"/>
                    <a:pt x="37" y="71"/>
                  </a:cubicBezTo>
                  <a:cubicBezTo>
                    <a:pt x="22" y="70"/>
                    <a:pt x="6" y="69"/>
                    <a:pt x="5" y="77"/>
                  </a:cubicBezTo>
                  <a:cubicBezTo>
                    <a:pt x="5" y="87"/>
                    <a:pt x="19" y="88"/>
                    <a:pt x="29" y="89"/>
                  </a:cubicBezTo>
                  <a:cubicBezTo>
                    <a:pt x="31" y="89"/>
                    <a:pt x="34" y="89"/>
                    <a:pt x="37" y="89"/>
                  </a:cubicBezTo>
                  <a:cubicBezTo>
                    <a:pt x="55" y="91"/>
                    <a:pt x="75" y="96"/>
                    <a:pt x="91" y="103"/>
                  </a:cubicBezTo>
                  <a:cubicBezTo>
                    <a:pt x="81" y="104"/>
                    <a:pt x="54" y="107"/>
                    <a:pt x="55" y="122"/>
                  </a:cubicBezTo>
                  <a:cubicBezTo>
                    <a:pt x="56" y="137"/>
                    <a:pt x="116" y="120"/>
                    <a:pt x="130" y="112"/>
                  </a:cubicBezTo>
                  <a:cubicBezTo>
                    <a:pt x="152" y="112"/>
                    <a:pt x="185" y="124"/>
                    <a:pt x="209" y="131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173" y="51"/>
                    <a:pt x="130" y="51"/>
                    <a:pt x="79" y="21"/>
                  </a:cubicBezTo>
                  <a:cubicBezTo>
                    <a:pt x="72" y="17"/>
                    <a:pt x="48" y="0"/>
                    <a:pt x="42" y="10"/>
                  </a:cubicBezTo>
                  <a:cubicBezTo>
                    <a:pt x="38" y="17"/>
                    <a:pt x="66" y="32"/>
                    <a:pt x="74" y="38"/>
                  </a:cubicBezTo>
                  <a:cubicBezTo>
                    <a:pt x="63" y="35"/>
                    <a:pt x="49" y="30"/>
                    <a:pt x="37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ślïḑê"/>
            <p:cNvSpPr/>
            <p:nvPr/>
          </p:nvSpPr>
          <p:spPr bwMode="auto">
            <a:xfrm>
              <a:off x="5474251" y="2619529"/>
              <a:ext cx="760282" cy="367772"/>
            </a:xfrm>
            <a:custGeom>
              <a:avLst/>
              <a:gdLst>
                <a:gd name="T0" fmla="*/ 28 w 222"/>
                <a:gd name="T1" fmla="*/ 83 h 107"/>
                <a:gd name="T2" fmla="*/ 24 w 222"/>
                <a:gd name="T3" fmla="*/ 84 h 107"/>
                <a:gd name="T4" fmla="*/ 21 w 222"/>
                <a:gd name="T5" fmla="*/ 72 h 107"/>
                <a:gd name="T6" fmla="*/ 28 w 222"/>
                <a:gd name="T7" fmla="*/ 68 h 107"/>
                <a:gd name="T8" fmla="*/ 63 w 222"/>
                <a:gd name="T9" fmla="*/ 53 h 107"/>
                <a:gd name="T10" fmla="*/ 28 w 222"/>
                <a:gd name="T11" fmla="*/ 63 h 107"/>
                <a:gd name="T12" fmla="*/ 11 w 222"/>
                <a:gd name="T13" fmla="*/ 68 h 107"/>
                <a:gd name="T14" fmla="*/ 2 w 222"/>
                <a:gd name="T15" fmla="*/ 60 h 107"/>
                <a:gd name="T16" fmla="*/ 13 w 222"/>
                <a:gd name="T17" fmla="*/ 52 h 107"/>
                <a:gd name="T18" fmla="*/ 28 w 222"/>
                <a:gd name="T19" fmla="*/ 46 h 107"/>
                <a:gd name="T20" fmla="*/ 59 w 222"/>
                <a:gd name="T21" fmla="*/ 33 h 107"/>
                <a:gd name="T22" fmla="*/ 28 w 222"/>
                <a:gd name="T23" fmla="*/ 39 h 107"/>
                <a:gd name="T24" fmla="*/ 4 w 222"/>
                <a:gd name="T25" fmla="*/ 34 h 107"/>
                <a:gd name="T26" fmla="*/ 26 w 222"/>
                <a:gd name="T27" fmla="*/ 21 h 107"/>
                <a:gd name="T28" fmla="*/ 28 w 222"/>
                <a:gd name="T29" fmla="*/ 21 h 107"/>
                <a:gd name="T30" fmla="*/ 45 w 222"/>
                <a:gd name="T31" fmla="*/ 18 h 107"/>
                <a:gd name="T32" fmla="*/ 43 w 222"/>
                <a:gd name="T33" fmla="*/ 24 h 107"/>
                <a:gd name="T34" fmla="*/ 43 w 222"/>
                <a:gd name="T35" fmla="*/ 25 h 107"/>
                <a:gd name="T36" fmla="*/ 44 w 222"/>
                <a:gd name="T37" fmla="*/ 27 h 107"/>
                <a:gd name="T38" fmla="*/ 58 w 222"/>
                <a:gd name="T39" fmla="*/ 32 h 107"/>
                <a:gd name="T40" fmla="*/ 81 w 222"/>
                <a:gd name="T41" fmla="*/ 29 h 107"/>
                <a:gd name="T42" fmla="*/ 121 w 222"/>
                <a:gd name="T43" fmla="*/ 16 h 107"/>
                <a:gd name="T44" fmla="*/ 180 w 222"/>
                <a:gd name="T45" fmla="*/ 29 h 107"/>
                <a:gd name="T46" fmla="*/ 201 w 222"/>
                <a:gd name="T47" fmla="*/ 35 h 107"/>
                <a:gd name="T48" fmla="*/ 203 w 222"/>
                <a:gd name="T49" fmla="*/ 34 h 107"/>
                <a:gd name="T50" fmla="*/ 203 w 222"/>
                <a:gd name="T51" fmla="*/ 34 h 107"/>
                <a:gd name="T52" fmla="*/ 211 w 222"/>
                <a:gd name="T53" fmla="*/ 0 h 107"/>
                <a:gd name="T54" fmla="*/ 222 w 222"/>
                <a:gd name="T55" fmla="*/ 32 h 107"/>
                <a:gd name="T56" fmla="*/ 80 w 222"/>
                <a:gd name="T57" fmla="*/ 84 h 107"/>
                <a:gd name="T58" fmla="*/ 45 w 222"/>
                <a:gd name="T59" fmla="*/ 97 h 107"/>
                <a:gd name="T60" fmla="*/ 74 w 222"/>
                <a:gd name="T61" fmla="*/ 68 h 107"/>
                <a:gd name="T62" fmla="*/ 28 w 222"/>
                <a:gd name="T63" fmla="*/ 8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107">
                  <a:moveTo>
                    <a:pt x="28" y="83"/>
                  </a:moveTo>
                  <a:cubicBezTo>
                    <a:pt x="26" y="84"/>
                    <a:pt x="25" y="84"/>
                    <a:pt x="24" y="84"/>
                  </a:cubicBezTo>
                  <a:cubicBezTo>
                    <a:pt x="13" y="85"/>
                    <a:pt x="13" y="77"/>
                    <a:pt x="21" y="72"/>
                  </a:cubicBezTo>
                  <a:cubicBezTo>
                    <a:pt x="22" y="71"/>
                    <a:pt x="25" y="69"/>
                    <a:pt x="28" y="68"/>
                  </a:cubicBezTo>
                  <a:cubicBezTo>
                    <a:pt x="38" y="63"/>
                    <a:pt x="55" y="58"/>
                    <a:pt x="63" y="53"/>
                  </a:cubicBezTo>
                  <a:cubicBezTo>
                    <a:pt x="56" y="53"/>
                    <a:pt x="41" y="59"/>
                    <a:pt x="28" y="63"/>
                  </a:cubicBezTo>
                  <a:cubicBezTo>
                    <a:pt x="22" y="65"/>
                    <a:pt x="16" y="67"/>
                    <a:pt x="11" y="68"/>
                  </a:cubicBezTo>
                  <a:cubicBezTo>
                    <a:pt x="3" y="69"/>
                    <a:pt x="0" y="64"/>
                    <a:pt x="2" y="60"/>
                  </a:cubicBezTo>
                  <a:cubicBezTo>
                    <a:pt x="3" y="57"/>
                    <a:pt x="7" y="54"/>
                    <a:pt x="13" y="52"/>
                  </a:cubicBezTo>
                  <a:cubicBezTo>
                    <a:pt x="18" y="50"/>
                    <a:pt x="23" y="48"/>
                    <a:pt x="28" y="46"/>
                  </a:cubicBezTo>
                  <a:cubicBezTo>
                    <a:pt x="38" y="42"/>
                    <a:pt x="48" y="39"/>
                    <a:pt x="59" y="33"/>
                  </a:cubicBezTo>
                  <a:cubicBezTo>
                    <a:pt x="53" y="33"/>
                    <a:pt x="40" y="37"/>
                    <a:pt x="28" y="39"/>
                  </a:cubicBezTo>
                  <a:cubicBezTo>
                    <a:pt x="16" y="40"/>
                    <a:pt x="5" y="41"/>
                    <a:pt x="4" y="34"/>
                  </a:cubicBezTo>
                  <a:cubicBezTo>
                    <a:pt x="3" y="24"/>
                    <a:pt x="16" y="22"/>
                    <a:pt x="26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33" y="20"/>
                    <a:pt x="39" y="19"/>
                    <a:pt x="45" y="18"/>
                  </a:cubicBezTo>
                  <a:cubicBezTo>
                    <a:pt x="44" y="19"/>
                    <a:pt x="43" y="22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6"/>
                    <a:pt x="44" y="27"/>
                  </a:cubicBezTo>
                  <a:cubicBezTo>
                    <a:pt x="45" y="31"/>
                    <a:pt x="51" y="32"/>
                    <a:pt x="58" y="32"/>
                  </a:cubicBezTo>
                  <a:cubicBezTo>
                    <a:pt x="64" y="32"/>
                    <a:pt x="72" y="31"/>
                    <a:pt x="81" y="29"/>
                  </a:cubicBezTo>
                  <a:cubicBezTo>
                    <a:pt x="97" y="26"/>
                    <a:pt x="114" y="20"/>
                    <a:pt x="121" y="16"/>
                  </a:cubicBezTo>
                  <a:cubicBezTo>
                    <a:pt x="137" y="17"/>
                    <a:pt x="159" y="23"/>
                    <a:pt x="180" y="29"/>
                  </a:cubicBezTo>
                  <a:cubicBezTo>
                    <a:pt x="187" y="32"/>
                    <a:pt x="194" y="34"/>
                    <a:pt x="201" y="35"/>
                  </a:cubicBezTo>
                  <a:cubicBezTo>
                    <a:pt x="201" y="36"/>
                    <a:pt x="202" y="35"/>
                    <a:pt x="203" y="34"/>
                  </a:cubicBezTo>
                  <a:cubicBezTo>
                    <a:pt x="203" y="34"/>
                    <a:pt x="203" y="34"/>
                    <a:pt x="203" y="34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171" y="48"/>
                    <a:pt x="128" y="51"/>
                    <a:pt x="80" y="84"/>
                  </a:cubicBezTo>
                  <a:cubicBezTo>
                    <a:pt x="73" y="89"/>
                    <a:pt x="51" y="107"/>
                    <a:pt x="45" y="97"/>
                  </a:cubicBezTo>
                  <a:cubicBezTo>
                    <a:pt x="40" y="90"/>
                    <a:pt x="66" y="74"/>
                    <a:pt x="74" y="68"/>
                  </a:cubicBezTo>
                  <a:cubicBezTo>
                    <a:pt x="60" y="73"/>
                    <a:pt x="42" y="81"/>
                    <a:pt x="28" y="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$1idè"/>
            <p:cNvSpPr/>
            <p:nvPr/>
          </p:nvSpPr>
          <p:spPr bwMode="auto">
            <a:xfrm>
              <a:off x="6945339" y="1321607"/>
              <a:ext cx="126989" cy="371070"/>
            </a:xfrm>
            <a:custGeom>
              <a:avLst/>
              <a:gdLst>
                <a:gd name="T0" fmla="*/ 37 w 37"/>
                <a:gd name="T1" fmla="*/ 108 h 108"/>
                <a:gd name="T2" fmla="*/ 0 w 37"/>
                <a:gd name="T3" fmla="*/ 108 h 108"/>
                <a:gd name="T4" fmla="*/ 0 w 37"/>
                <a:gd name="T5" fmla="*/ 79 h 108"/>
                <a:gd name="T6" fmla="*/ 3 w 37"/>
                <a:gd name="T7" fmla="*/ 70 h 108"/>
                <a:gd name="T8" fmla="*/ 12 w 37"/>
                <a:gd name="T9" fmla="*/ 60 h 108"/>
                <a:gd name="T10" fmla="*/ 15 w 37"/>
                <a:gd name="T11" fmla="*/ 54 h 108"/>
                <a:gd name="T12" fmla="*/ 15 w 37"/>
                <a:gd name="T13" fmla="*/ 54 h 108"/>
                <a:gd name="T14" fmla="*/ 12 w 37"/>
                <a:gd name="T15" fmla="*/ 48 h 108"/>
                <a:gd name="T16" fmla="*/ 3 w 37"/>
                <a:gd name="T17" fmla="*/ 38 h 108"/>
                <a:gd name="T18" fmla="*/ 0 w 37"/>
                <a:gd name="T19" fmla="*/ 29 h 108"/>
                <a:gd name="T20" fmla="*/ 0 w 37"/>
                <a:gd name="T21" fmla="*/ 0 h 108"/>
                <a:gd name="T22" fmla="*/ 37 w 37"/>
                <a:gd name="T23" fmla="*/ 0 h 108"/>
                <a:gd name="T24" fmla="*/ 37 w 37"/>
                <a:gd name="T25" fmla="*/ 29 h 108"/>
                <a:gd name="T26" fmla="*/ 33 w 37"/>
                <a:gd name="T27" fmla="*/ 38 h 108"/>
                <a:gd name="T28" fmla="*/ 24 w 37"/>
                <a:gd name="T29" fmla="*/ 48 h 108"/>
                <a:gd name="T30" fmla="*/ 21 w 37"/>
                <a:gd name="T31" fmla="*/ 54 h 108"/>
                <a:gd name="T32" fmla="*/ 21 w 37"/>
                <a:gd name="T33" fmla="*/ 54 h 108"/>
                <a:gd name="T34" fmla="*/ 24 w 37"/>
                <a:gd name="T35" fmla="*/ 60 h 108"/>
                <a:gd name="T36" fmla="*/ 33 w 37"/>
                <a:gd name="T37" fmla="*/ 70 h 108"/>
                <a:gd name="T38" fmla="*/ 37 w 37"/>
                <a:gd name="T39" fmla="*/ 79 h 108"/>
                <a:gd name="T40" fmla="*/ 37 w 37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108">
                  <a:moveTo>
                    <a:pt x="37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1" y="73"/>
                    <a:pt x="3" y="7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58"/>
                    <a:pt x="15" y="57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1"/>
                    <a:pt x="14" y="50"/>
                    <a:pt x="12" y="4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2"/>
                    <a:pt x="35" y="35"/>
                    <a:pt x="33" y="3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2" y="50"/>
                    <a:pt x="21" y="51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7"/>
                    <a:pt x="22" y="58"/>
                    <a:pt x="24" y="6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5" y="73"/>
                    <a:pt x="37" y="76"/>
                    <a:pt x="37" y="79"/>
                  </a:cubicBezTo>
                  <a:lnTo>
                    <a:pt x="37" y="10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ŝļîḋè"/>
            <p:cNvSpPr/>
            <p:nvPr/>
          </p:nvSpPr>
          <p:spPr bwMode="auto">
            <a:xfrm>
              <a:off x="6869475" y="1674536"/>
              <a:ext cx="273767" cy="189658"/>
            </a:xfrm>
            <a:custGeom>
              <a:avLst/>
              <a:gdLst>
                <a:gd name="T0" fmla="*/ 75 w 80"/>
                <a:gd name="T1" fmla="*/ 55 h 55"/>
                <a:gd name="T2" fmla="*/ 5 w 80"/>
                <a:gd name="T3" fmla="*/ 55 h 55"/>
                <a:gd name="T4" fmla="*/ 0 w 80"/>
                <a:gd name="T5" fmla="*/ 49 h 55"/>
                <a:gd name="T6" fmla="*/ 0 w 80"/>
                <a:gd name="T7" fmla="*/ 46 h 55"/>
                <a:gd name="T8" fmla="*/ 5 w 80"/>
                <a:gd name="T9" fmla="*/ 41 h 55"/>
                <a:gd name="T10" fmla="*/ 16 w 80"/>
                <a:gd name="T11" fmla="*/ 41 h 55"/>
                <a:gd name="T12" fmla="*/ 16 w 80"/>
                <a:gd name="T13" fmla="*/ 0 h 55"/>
                <a:gd name="T14" fmla="*/ 64 w 80"/>
                <a:gd name="T15" fmla="*/ 0 h 55"/>
                <a:gd name="T16" fmla="*/ 64 w 80"/>
                <a:gd name="T17" fmla="*/ 41 h 55"/>
                <a:gd name="T18" fmla="*/ 75 w 80"/>
                <a:gd name="T19" fmla="*/ 41 h 55"/>
                <a:gd name="T20" fmla="*/ 80 w 80"/>
                <a:gd name="T21" fmla="*/ 46 h 55"/>
                <a:gd name="T22" fmla="*/ 80 w 80"/>
                <a:gd name="T23" fmla="*/ 49 h 55"/>
                <a:gd name="T24" fmla="*/ 75 w 80"/>
                <a:gd name="T2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55">
                  <a:moveTo>
                    <a:pt x="75" y="55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41"/>
                    <a:pt x="80" y="43"/>
                    <a:pt x="80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52"/>
                    <a:pt x="78" y="55"/>
                    <a:pt x="75" y="5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śḻîḑè"/>
            <p:cNvSpPr/>
            <p:nvPr/>
          </p:nvSpPr>
          <p:spPr bwMode="auto">
            <a:xfrm>
              <a:off x="6869475" y="1148441"/>
              <a:ext cx="273767" cy="188009"/>
            </a:xfrm>
            <a:custGeom>
              <a:avLst/>
              <a:gdLst>
                <a:gd name="T0" fmla="*/ 5 w 80"/>
                <a:gd name="T1" fmla="*/ 0 h 55"/>
                <a:gd name="T2" fmla="*/ 75 w 80"/>
                <a:gd name="T3" fmla="*/ 0 h 55"/>
                <a:gd name="T4" fmla="*/ 80 w 80"/>
                <a:gd name="T5" fmla="*/ 5 h 55"/>
                <a:gd name="T6" fmla="*/ 80 w 80"/>
                <a:gd name="T7" fmla="*/ 8 h 55"/>
                <a:gd name="T8" fmla="*/ 75 w 80"/>
                <a:gd name="T9" fmla="*/ 13 h 55"/>
                <a:gd name="T10" fmla="*/ 64 w 80"/>
                <a:gd name="T11" fmla="*/ 13 h 55"/>
                <a:gd name="T12" fmla="*/ 64 w 80"/>
                <a:gd name="T13" fmla="*/ 55 h 55"/>
                <a:gd name="T14" fmla="*/ 16 w 80"/>
                <a:gd name="T15" fmla="*/ 55 h 55"/>
                <a:gd name="T16" fmla="*/ 16 w 80"/>
                <a:gd name="T17" fmla="*/ 13 h 55"/>
                <a:gd name="T18" fmla="*/ 5 w 80"/>
                <a:gd name="T19" fmla="*/ 13 h 55"/>
                <a:gd name="T20" fmla="*/ 0 w 80"/>
                <a:gd name="T21" fmla="*/ 8 h 55"/>
                <a:gd name="T22" fmla="*/ 0 w 80"/>
                <a:gd name="T23" fmla="*/ 5 h 55"/>
                <a:gd name="T24" fmla="*/ 5 w 80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55">
                  <a:moveTo>
                    <a:pt x="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0" y="5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11"/>
                    <a:pt x="78" y="13"/>
                    <a:pt x="75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îsḷïḑé"/>
            <p:cNvSpPr/>
            <p:nvPr/>
          </p:nvSpPr>
          <p:spPr bwMode="auto">
            <a:xfrm>
              <a:off x="8028864" y="3825095"/>
              <a:ext cx="308401" cy="877375"/>
            </a:xfrm>
            <a:custGeom>
              <a:avLst/>
              <a:gdLst>
                <a:gd name="T0" fmla="*/ 13 w 90"/>
                <a:gd name="T1" fmla="*/ 0 h 256"/>
                <a:gd name="T2" fmla="*/ 0 w 90"/>
                <a:gd name="T3" fmla="*/ 31 h 256"/>
                <a:gd name="T4" fmla="*/ 0 w 90"/>
                <a:gd name="T5" fmla="*/ 240 h 256"/>
                <a:gd name="T6" fmla="*/ 15 w 90"/>
                <a:gd name="T7" fmla="*/ 256 h 256"/>
                <a:gd name="T8" fmla="*/ 45 w 90"/>
                <a:gd name="T9" fmla="*/ 256 h 256"/>
                <a:gd name="T10" fmla="*/ 75 w 90"/>
                <a:gd name="T11" fmla="*/ 256 h 256"/>
                <a:gd name="T12" fmla="*/ 90 w 90"/>
                <a:gd name="T13" fmla="*/ 240 h 256"/>
                <a:gd name="T14" fmla="*/ 90 w 90"/>
                <a:gd name="T15" fmla="*/ 31 h 256"/>
                <a:gd name="T16" fmla="*/ 77 w 90"/>
                <a:gd name="T17" fmla="*/ 0 h 256"/>
                <a:gd name="T18" fmla="*/ 13 w 90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56">
                  <a:moveTo>
                    <a:pt x="13" y="0"/>
                  </a:moveTo>
                  <a:cubicBezTo>
                    <a:pt x="6" y="10"/>
                    <a:pt x="2" y="20"/>
                    <a:pt x="0" y="31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9"/>
                    <a:pt x="7" y="256"/>
                    <a:pt x="15" y="256"/>
                  </a:cubicBezTo>
                  <a:cubicBezTo>
                    <a:pt x="45" y="256"/>
                    <a:pt x="45" y="256"/>
                    <a:pt x="45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83" y="256"/>
                    <a:pt x="90" y="249"/>
                    <a:pt x="90" y="24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8" y="20"/>
                    <a:pt x="85" y="10"/>
                    <a:pt x="77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S1íďê"/>
            <p:cNvSpPr/>
            <p:nvPr/>
          </p:nvSpPr>
          <p:spPr bwMode="auto">
            <a:xfrm>
              <a:off x="8038759" y="3534835"/>
              <a:ext cx="225941" cy="255626"/>
            </a:xfrm>
            <a:custGeom>
              <a:avLst/>
              <a:gdLst>
                <a:gd name="T0" fmla="*/ 65 w 137"/>
                <a:gd name="T1" fmla="*/ 91 h 155"/>
                <a:gd name="T2" fmla="*/ 131 w 137"/>
                <a:gd name="T3" fmla="*/ 91 h 155"/>
                <a:gd name="T4" fmla="*/ 137 w 137"/>
                <a:gd name="T5" fmla="*/ 155 h 155"/>
                <a:gd name="T6" fmla="*/ 42 w 137"/>
                <a:gd name="T7" fmla="*/ 155 h 155"/>
                <a:gd name="T8" fmla="*/ 46 w 137"/>
                <a:gd name="T9" fmla="*/ 97 h 155"/>
                <a:gd name="T10" fmla="*/ 0 w 137"/>
                <a:gd name="T11" fmla="*/ 8 h 155"/>
                <a:gd name="T12" fmla="*/ 15 w 137"/>
                <a:gd name="T13" fmla="*/ 0 h 155"/>
                <a:gd name="T14" fmla="*/ 65 w 137"/>
                <a:gd name="T1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55">
                  <a:moveTo>
                    <a:pt x="65" y="91"/>
                  </a:moveTo>
                  <a:lnTo>
                    <a:pt x="131" y="91"/>
                  </a:lnTo>
                  <a:lnTo>
                    <a:pt x="137" y="155"/>
                  </a:lnTo>
                  <a:lnTo>
                    <a:pt x="42" y="155"/>
                  </a:lnTo>
                  <a:lnTo>
                    <a:pt x="46" y="9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65" y="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ṣḷïḓê"/>
            <p:cNvSpPr/>
            <p:nvPr/>
          </p:nvSpPr>
          <p:spPr bwMode="auto">
            <a:xfrm>
              <a:off x="8060199" y="3790462"/>
              <a:ext cx="257275" cy="34633"/>
            </a:xfrm>
            <a:custGeom>
              <a:avLst/>
              <a:gdLst>
                <a:gd name="T0" fmla="*/ 4 w 75"/>
                <a:gd name="T1" fmla="*/ 0 h 10"/>
                <a:gd name="T2" fmla="*/ 70 w 75"/>
                <a:gd name="T3" fmla="*/ 0 h 10"/>
                <a:gd name="T4" fmla="*/ 75 w 75"/>
                <a:gd name="T5" fmla="*/ 4 h 10"/>
                <a:gd name="T6" fmla="*/ 75 w 75"/>
                <a:gd name="T7" fmla="*/ 6 h 10"/>
                <a:gd name="T8" fmla="*/ 70 w 75"/>
                <a:gd name="T9" fmla="*/ 10 h 10"/>
                <a:gd name="T10" fmla="*/ 4 w 75"/>
                <a:gd name="T11" fmla="*/ 10 h 10"/>
                <a:gd name="T12" fmla="*/ 0 w 75"/>
                <a:gd name="T13" fmla="*/ 6 h 10"/>
                <a:gd name="T14" fmla="*/ 0 w 75"/>
                <a:gd name="T15" fmla="*/ 4 h 10"/>
                <a:gd name="T16" fmla="*/ 4 w 75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">
                  <a:moveTo>
                    <a:pt x="4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3" y="0"/>
                    <a:pt x="75" y="2"/>
                    <a:pt x="75" y="4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9"/>
                    <a:pt x="73" y="10"/>
                    <a:pt x="70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ṩļídé"/>
            <p:cNvSpPr/>
            <p:nvPr/>
          </p:nvSpPr>
          <p:spPr bwMode="auto">
            <a:xfrm>
              <a:off x="4334653" y="3557924"/>
              <a:ext cx="250679" cy="400756"/>
            </a:xfrm>
            <a:custGeom>
              <a:avLst/>
              <a:gdLst>
                <a:gd name="T0" fmla="*/ 39 w 73"/>
                <a:gd name="T1" fmla="*/ 13 h 117"/>
                <a:gd name="T2" fmla="*/ 71 w 73"/>
                <a:gd name="T3" fmla="*/ 15 h 117"/>
                <a:gd name="T4" fmla="*/ 68 w 73"/>
                <a:gd name="T5" fmla="*/ 37 h 117"/>
                <a:gd name="T6" fmla="*/ 62 w 73"/>
                <a:gd name="T7" fmla="*/ 46 h 117"/>
                <a:gd name="T8" fmla="*/ 60 w 73"/>
                <a:gd name="T9" fmla="*/ 80 h 117"/>
                <a:gd name="T10" fmla="*/ 56 w 73"/>
                <a:gd name="T11" fmla="*/ 101 h 117"/>
                <a:gd name="T12" fmla="*/ 50 w 73"/>
                <a:gd name="T13" fmla="*/ 115 h 117"/>
                <a:gd name="T14" fmla="*/ 47 w 73"/>
                <a:gd name="T15" fmla="*/ 116 h 117"/>
                <a:gd name="T16" fmla="*/ 44 w 73"/>
                <a:gd name="T17" fmla="*/ 85 h 117"/>
                <a:gd name="T18" fmla="*/ 40 w 73"/>
                <a:gd name="T19" fmla="*/ 69 h 117"/>
                <a:gd name="T20" fmla="*/ 37 w 73"/>
                <a:gd name="T21" fmla="*/ 67 h 117"/>
                <a:gd name="T22" fmla="*/ 33 w 73"/>
                <a:gd name="T23" fmla="*/ 69 h 117"/>
                <a:gd name="T24" fmla="*/ 30 w 73"/>
                <a:gd name="T25" fmla="*/ 85 h 117"/>
                <a:gd name="T26" fmla="*/ 26 w 73"/>
                <a:gd name="T27" fmla="*/ 116 h 117"/>
                <a:gd name="T28" fmla="*/ 23 w 73"/>
                <a:gd name="T29" fmla="*/ 115 h 117"/>
                <a:gd name="T30" fmla="*/ 18 w 73"/>
                <a:gd name="T31" fmla="*/ 101 h 117"/>
                <a:gd name="T32" fmla="*/ 13 w 73"/>
                <a:gd name="T33" fmla="*/ 80 h 117"/>
                <a:gd name="T34" fmla="*/ 11 w 73"/>
                <a:gd name="T35" fmla="*/ 46 h 117"/>
                <a:gd name="T36" fmla="*/ 5 w 73"/>
                <a:gd name="T37" fmla="*/ 37 h 117"/>
                <a:gd name="T38" fmla="*/ 3 w 73"/>
                <a:gd name="T39" fmla="*/ 15 h 117"/>
                <a:gd name="T40" fmla="*/ 39 w 73"/>
                <a:gd name="T41" fmla="*/ 1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17">
                  <a:moveTo>
                    <a:pt x="39" y="13"/>
                  </a:moveTo>
                  <a:cubicBezTo>
                    <a:pt x="49" y="11"/>
                    <a:pt x="66" y="2"/>
                    <a:pt x="71" y="15"/>
                  </a:cubicBezTo>
                  <a:cubicBezTo>
                    <a:pt x="73" y="22"/>
                    <a:pt x="71" y="30"/>
                    <a:pt x="68" y="37"/>
                  </a:cubicBezTo>
                  <a:cubicBezTo>
                    <a:pt x="66" y="41"/>
                    <a:pt x="64" y="43"/>
                    <a:pt x="62" y="46"/>
                  </a:cubicBezTo>
                  <a:cubicBezTo>
                    <a:pt x="58" y="53"/>
                    <a:pt x="61" y="72"/>
                    <a:pt x="60" y="80"/>
                  </a:cubicBezTo>
                  <a:cubicBezTo>
                    <a:pt x="59" y="88"/>
                    <a:pt x="58" y="92"/>
                    <a:pt x="56" y="101"/>
                  </a:cubicBezTo>
                  <a:cubicBezTo>
                    <a:pt x="54" y="107"/>
                    <a:pt x="52" y="113"/>
                    <a:pt x="50" y="115"/>
                  </a:cubicBezTo>
                  <a:cubicBezTo>
                    <a:pt x="49" y="115"/>
                    <a:pt x="47" y="117"/>
                    <a:pt x="47" y="116"/>
                  </a:cubicBezTo>
                  <a:cubicBezTo>
                    <a:pt x="45" y="112"/>
                    <a:pt x="45" y="97"/>
                    <a:pt x="44" y="85"/>
                  </a:cubicBezTo>
                  <a:cubicBezTo>
                    <a:pt x="43" y="81"/>
                    <a:pt x="42" y="74"/>
                    <a:pt x="40" y="69"/>
                  </a:cubicBezTo>
                  <a:cubicBezTo>
                    <a:pt x="39" y="68"/>
                    <a:pt x="38" y="67"/>
                    <a:pt x="37" y="67"/>
                  </a:cubicBezTo>
                  <a:cubicBezTo>
                    <a:pt x="35" y="67"/>
                    <a:pt x="34" y="68"/>
                    <a:pt x="33" y="69"/>
                  </a:cubicBezTo>
                  <a:cubicBezTo>
                    <a:pt x="31" y="74"/>
                    <a:pt x="30" y="81"/>
                    <a:pt x="30" y="85"/>
                  </a:cubicBezTo>
                  <a:cubicBezTo>
                    <a:pt x="28" y="97"/>
                    <a:pt x="28" y="112"/>
                    <a:pt x="26" y="116"/>
                  </a:cubicBezTo>
                  <a:cubicBezTo>
                    <a:pt x="26" y="117"/>
                    <a:pt x="24" y="115"/>
                    <a:pt x="23" y="115"/>
                  </a:cubicBezTo>
                  <a:cubicBezTo>
                    <a:pt x="21" y="113"/>
                    <a:pt x="19" y="107"/>
                    <a:pt x="18" y="101"/>
                  </a:cubicBezTo>
                  <a:cubicBezTo>
                    <a:pt x="15" y="92"/>
                    <a:pt x="14" y="88"/>
                    <a:pt x="13" y="80"/>
                  </a:cubicBezTo>
                  <a:cubicBezTo>
                    <a:pt x="13" y="72"/>
                    <a:pt x="15" y="53"/>
                    <a:pt x="11" y="46"/>
                  </a:cubicBezTo>
                  <a:cubicBezTo>
                    <a:pt x="9" y="43"/>
                    <a:pt x="7" y="41"/>
                    <a:pt x="5" y="37"/>
                  </a:cubicBezTo>
                  <a:cubicBezTo>
                    <a:pt x="2" y="30"/>
                    <a:pt x="0" y="22"/>
                    <a:pt x="3" y="15"/>
                  </a:cubicBezTo>
                  <a:cubicBezTo>
                    <a:pt x="8" y="0"/>
                    <a:pt x="26" y="15"/>
                    <a:pt x="39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ṧļïḑè"/>
            <p:cNvSpPr/>
            <p:nvPr/>
          </p:nvSpPr>
          <p:spPr bwMode="auto">
            <a:xfrm>
              <a:off x="5442916" y="2959264"/>
              <a:ext cx="915307" cy="293558"/>
            </a:xfrm>
            <a:custGeom>
              <a:avLst/>
              <a:gdLst>
                <a:gd name="T0" fmla="*/ 245 w 267"/>
                <a:gd name="T1" fmla="*/ 25 h 86"/>
                <a:gd name="T2" fmla="*/ 250 w 267"/>
                <a:gd name="T3" fmla="*/ 39 h 86"/>
                <a:gd name="T4" fmla="*/ 249 w 267"/>
                <a:gd name="T5" fmla="*/ 51 h 86"/>
                <a:gd name="T6" fmla="*/ 207 w 267"/>
                <a:gd name="T7" fmla="*/ 80 h 86"/>
                <a:gd name="T8" fmla="*/ 158 w 267"/>
                <a:gd name="T9" fmla="*/ 59 h 86"/>
                <a:gd name="T10" fmla="*/ 151 w 267"/>
                <a:gd name="T11" fmla="*/ 40 h 86"/>
                <a:gd name="T12" fmla="*/ 159 w 267"/>
                <a:gd name="T13" fmla="*/ 22 h 86"/>
                <a:gd name="T14" fmla="*/ 245 w 267"/>
                <a:gd name="T15" fmla="*/ 25 h 86"/>
                <a:gd name="T16" fmla="*/ 22 w 267"/>
                <a:gd name="T17" fmla="*/ 25 h 86"/>
                <a:gd name="T18" fmla="*/ 108 w 267"/>
                <a:gd name="T19" fmla="*/ 22 h 86"/>
                <a:gd name="T20" fmla="*/ 116 w 267"/>
                <a:gd name="T21" fmla="*/ 40 h 86"/>
                <a:gd name="T22" fmla="*/ 109 w 267"/>
                <a:gd name="T23" fmla="*/ 59 h 86"/>
                <a:gd name="T24" fmla="*/ 59 w 267"/>
                <a:gd name="T25" fmla="*/ 80 h 86"/>
                <a:gd name="T26" fmla="*/ 18 w 267"/>
                <a:gd name="T27" fmla="*/ 51 h 86"/>
                <a:gd name="T28" fmla="*/ 17 w 267"/>
                <a:gd name="T29" fmla="*/ 39 h 86"/>
                <a:gd name="T30" fmla="*/ 22 w 267"/>
                <a:gd name="T31" fmla="*/ 25 h 86"/>
                <a:gd name="T32" fmla="*/ 22 w 267"/>
                <a:gd name="T33" fmla="*/ 25 h 86"/>
                <a:gd name="T34" fmla="*/ 108 w 267"/>
                <a:gd name="T35" fmla="*/ 15 h 86"/>
                <a:gd name="T36" fmla="*/ 15 w 267"/>
                <a:gd name="T37" fmla="*/ 21 h 86"/>
                <a:gd name="T38" fmla="*/ 0 w 267"/>
                <a:gd name="T39" fmla="*/ 25 h 86"/>
                <a:gd name="T40" fmla="*/ 0 w 267"/>
                <a:gd name="T41" fmla="*/ 39 h 86"/>
                <a:gd name="T42" fmla="*/ 11 w 267"/>
                <a:gd name="T43" fmla="*/ 46 h 86"/>
                <a:gd name="T44" fmla="*/ 16 w 267"/>
                <a:gd name="T45" fmla="*/ 57 h 86"/>
                <a:gd name="T46" fmla="*/ 35 w 267"/>
                <a:gd name="T47" fmla="*/ 78 h 86"/>
                <a:gd name="T48" fmla="*/ 66 w 267"/>
                <a:gd name="T49" fmla="*/ 85 h 86"/>
                <a:gd name="T50" fmla="*/ 106 w 267"/>
                <a:gd name="T51" fmla="*/ 71 h 86"/>
                <a:gd name="T52" fmla="*/ 121 w 267"/>
                <a:gd name="T53" fmla="*/ 40 h 86"/>
                <a:gd name="T54" fmla="*/ 128 w 267"/>
                <a:gd name="T55" fmla="*/ 31 h 86"/>
                <a:gd name="T56" fmla="*/ 133 w 267"/>
                <a:gd name="T57" fmla="*/ 31 h 86"/>
                <a:gd name="T58" fmla="*/ 139 w 267"/>
                <a:gd name="T59" fmla="*/ 31 h 86"/>
                <a:gd name="T60" fmla="*/ 146 w 267"/>
                <a:gd name="T61" fmla="*/ 40 h 86"/>
                <a:gd name="T62" fmla="*/ 161 w 267"/>
                <a:gd name="T63" fmla="*/ 71 h 86"/>
                <a:gd name="T64" fmla="*/ 201 w 267"/>
                <a:gd name="T65" fmla="*/ 85 h 86"/>
                <a:gd name="T66" fmla="*/ 232 w 267"/>
                <a:gd name="T67" fmla="*/ 78 h 86"/>
                <a:gd name="T68" fmla="*/ 251 w 267"/>
                <a:gd name="T69" fmla="*/ 57 h 86"/>
                <a:gd name="T70" fmla="*/ 256 w 267"/>
                <a:gd name="T71" fmla="*/ 46 h 86"/>
                <a:gd name="T72" fmla="*/ 267 w 267"/>
                <a:gd name="T73" fmla="*/ 39 h 86"/>
                <a:gd name="T74" fmla="*/ 267 w 267"/>
                <a:gd name="T75" fmla="*/ 25 h 86"/>
                <a:gd name="T76" fmla="*/ 252 w 267"/>
                <a:gd name="T77" fmla="*/ 21 h 86"/>
                <a:gd name="T78" fmla="*/ 159 w 267"/>
                <a:gd name="T79" fmla="*/ 15 h 86"/>
                <a:gd name="T80" fmla="*/ 144 w 267"/>
                <a:gd name="T81" fmla="*/ 23 h 86"/>
                <a:gd name="T82" fmla="*/ 133 w 267"/>
                <a:gd name="T83" fmla="*/ 21 h 86"/>
                <a:gd name="T84" fmla="*/ 123 w 267"/>
                <a:gd name="T85" fmla="*/ 23 h 86"/>
                <a:gd name="T86" fmla="*/ 108 w 267"/>
                <a:gd name="T87" fmla="*/ 1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7" h="86">
                  <a:moveTo>
                    <a:pt x="245" y="25"/>
                  </a:moveTo>
                  <a:cubicBezTo>
                    <a:pt x="248" y="30"/>
                    <a:pt x="250" y="33"/>
                    <a:pt x="250" y="39"/>
                  </a:cubicBezTo>
                  <a:cubicBezTo>
                    <a:pt x="250" y="43"/>
                    <a:pt x="250" y="47"/>
                    <a:pt x="249" y="51"/>
                  </a:cubicBezTo>
                  <a:cubicBezTo>
                    <a:pt x="243" y="68"/>
                    <a:pt x="225" y="80"/>
                    <a:pt x="207" y="80"/>
                  </a:cubicBezTo>
                  <a:cubicBezTo>
                    <a:pt x="188" y="80"/>
                    <a:pt x="168" y="77"/>
                    <a:pt x="158" y="59"/>
                  </a:cubicBezTo>
                  <a:cubicBezTo>
                    <a:pt x="154" y="52"/>
                    <a:pt x="151" y="47"/>
                    <a:pt x="151" y="40"/>
                  </a:cubicBezTo>
                  <a:cubicBezTo>
                    <a:pt x="150" y="30"/>
                    <a:pt x="151" y="28"/>
                    <a:pt x="159" y="22"/>
                  </a:cubicBezTo>
                  <a:cubicBezTo>
                    <a:pt x="179" y="4"/>
                    <a:pt x="227" y="2"/>
                    <a:pt x="245" y="25"/>
                  </a:cubicBezTo>
                  <a:close/>
                  <a:moveTo>
                    <a:pt x="22" y="25"/>
                  </a:moveTo>
                  <a:cubicBezTo>
                    <a:pt x="40" y="2"/>
                    <a:pt x="88" y="4"/>
                    <a:pt x="108" y="22"/>
                  </a:cubicBezTo>
                  <a:cubicBezTo>
                    <a:pt x="116" y="28"/>
                    <a:pt x="117" y="30"/>
                    <a:pt x="116" y="40"/>
                  </a:cubicBezTo>
                  <a:cubicBezTo>
                    <a:pt x="116" y="47"/>
                    <a:pt x="113" y="52"/>
                    <a:pt x="109" y="59"/>
                  </a:cubicBezTo>
                  <a:cubicBezTo>
                    <a:pt x="99" y="77"/>
                    <a:pt x="78" y="80"/>
                    <a:pt x="59" y="80"/>
                  </a:cubicBezTo>
                  <a:cubicBezTo>
                    <a:pt x="42" y="80"/>
                    <a:pt x="24" y="68"/>
                    <a:pt x="18" y="51"/>
                  </a:cubicBezTo>
                  <a:cubicBezTo>
                    <a:pt x="17" y="47"/>
                    <a:pt x="16" y="43"/>
                    <a:pt x="17" y="39"/>
                  </a:cubicBezTo>
                  <a:cubicBezTo>
                    <a:pt x="17" y="33"/>
                    <a:pt x="19" y="30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lose/>
                  <a:moveTo>
                    <a:pt x="108" y="15"/>
                  </a:moveTo>
                  <a:cubicBezTo>
                    <a:pt x="78" y="0"/>
                    <a:pt x="43" y="4"/>
                    <a:pt x="15" y="21"/>
                  </a:cubicBezTo>
                  <a:cubicBezTo>
                    <a:pt x="9" y="24"/>
                    <a:pt x="6" y="25"/>
                    <a:pt x="0" y="25"/>
                  </a:cubicBezTo>
                  <a:cubicBezTo>
                    <a:pt x="0" y="30"/>
                    <a:pt x="0" y="34"/>
                    <a:pt x="0" y="39"/>
                  </a:cubicBezTo>
                  <a:cubicBezTo>
                    <a:pt x="5" y="38"/>
                    <a:pt x="8" y="42"/>
                    <a:pt x="11" y="46"/>
                  </a:cubicBezTo>
                  <a:cubicBezTo>
                    <a:pt x="12" y="48"/>
                    <a:pt x="13" y="50"/>
                    <a:pt x="16" y="57"/>
                  </a:cubicBezTo>
                  <a:cubicBezTo>
                    <a:pt x="19" y="63"/>
                    <a:pt x="25" y="72"/>
                    <a:pt x="35" y="78"/>
                  </a:cubicBezTo>
                  <a:cubicBezTo>
                    <a:pt x="45" y="85"/>
                    <a:pt x="54" y="86"/>
                    <a:pt x="66" y="85"/>
                  </a:cubicBezTo>
                  <a:cubicBezTo>
                    <a:pt x="81" y="85"/>
                    <a:pt x="96" y="82"/>
                    <a:pt x="106" y="71"/>
                  </a:cubicBezTo>
                  <a:cubicBezTo>
                    <a:pt x="117" y="59"/>
                    <a:pt x="115" y="54"/>
                    <a:pt x="121" y="40"/>
                  </a:cubicBezTo>
                  <a:cubicBezTo>
                    <a:pt x="122" y="36"/>
                    <a:pt x="124" y="32"/>
                    <a:pt x="128" y="31"/>
                  </a:cubicBezTo>
                  <a:cubicBezTo>
                    <a:pt x="129" y="31"/>
                    <a:pt x="131" y="31"/>
                    <a:pt x="133" y="31"/>
                  </a:cubicBezTo>
                  <a:cubicBezTo>
                    <a:pt x="136" y="31"/>
                    <a:pt x="138" y="31"/>
                    <a:pt x="139" y="31"/>
                  </a:cubicBezTo>
                  <a:cubicBezTo>
                    <a:pt x="143" y="32"/>
                    <a:pt x="144" y="36"/>
                    <a:pt x="146" y="40"/>
                  </a:cubicBezTo>
                  <a:cubicBezTo>
                    <a:pt x="151" y="54"/>
                    <a:pt x="150" y="59"/>
                    <a:pt x="161" y="71"/>
                  </a:cubicBezTo>
                  <a:cubicBezTo>
                    <a:pt x="171" y="82"/>
                    <a:pt x="186" y="85"/>
                    <a:pt x="201" y="85"/>
                  </a:cubicBezTo>
                  <a:cubicBezTo>
                    <a:pt x="213" y="86"/>
                    <a:pt x="222" y="85"/>
                    <a:pt x="232" y="78"/>
                  </a:cubicBezTo>
                  <a:cubicBezTo>
                    <a:pt x="241" y="72"/>
                    <a:pt x="248" y="63"/>
                    <a:pt x="251" y="57"/>
                  </a:cubicBezTo>
                  <a:cubicBezTo>
                    <a:pt x="254" y="50"/>
                    <a:pt x="255" y="48"/>
                    <a:pt x="256" y="46"/>
                  </a:cubicBezTo>
                  <a:cubicBezTo>
                    <a:pt x="259" y="42"/>
                    <a:pt x="262" y="38"/>
                    <a:pt x="267" y="39"/>
                  </a:cubicBezTo>
                  <a:cubicBezTo>
                    <a:pt x="267" y="34"/>
                    <a:pt x="267" y="30"/>
                    <a:pt x="267" y="25"/>
                  </a:cubicBezTo>
                  <a:cubicBezTo>
                    <a:pt x="260" y="25"/>
                    <a:pt x="258" y="24"/>
                    <a:pt x="252" y="21"/>
                  </a:cubicBezTo>
                  <a:cubicBezTo>
                    <a:pt x="224" y="4"/>
                    <a:pt x="188" y="0"/>
                    <a:pt x="159" y="15"/>
                  </a:cubicBezTo>
                  <a:cubicBezTo>
                    <a:pt x="154" y="18"/>
                    <a:pt x="148" y="24"/>
                    <a:pt x="144" y="23"/>
                  </a:cubicBezTo>
                  <a:cubicBezTo>
                    <a:pt x="140" y="22"/>
                    <a:pt x="138" y="21"/>
                    <a:pt x="133" y="21"/>
                  </a:cubicBezTo>
                  <a:cubicBezTo>
                    <a:pt x="129" y="21"/>
                    <a:pt x="127" y="22"/>
                    <a:pt x="123" y="23"/>
                  </a:cubicBezTo>
                  <a:cubicBezTo>
                    <a:pt x="119" y="24"/>
                    <a:pt x="113" y="18"/>
                    <a:pt x="108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iṡḷïḋé"/>
            <p:cNvSpPr/>
            <p:nvPr/>
          </p:nvSpPr>
          <p:spPr bwMode="auto">
            <a:xfrm>
              <a:off x="7600072" y="4095564"/>
              <a:ext cx="400756" cy="588765"/>
            </a:xfrm>
            <a:custGeom>
              <a:avLst/>
              <a:gdLst>
                <a:gd name="T0" fmla="*/ 0 w 243"/>
                <a:gd name="T1" fmla="*/ 29 h 357"/>
                <a:gd name="T2" fmla="*/ 54 w 243"/>
                <a:gd name="T3" fmla="*/ 0 h 357"/>
                <a:gd name="T4" fmla="*/ 243 w 243"/>
                <a:gd name="T5" fmla="*/ 326 h 357"/>
                <a:gd name="T6" fmla="*/ 189 w 243"/>
                <a:gd name="T7" fmla="*/ 357 h 357"/>
                <a:gd name="T8" fmla="*/ 0 w 243"/>
                <a:gd name="T9" fmla="*/ 2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57">
                  <a:moveTo>
                    <a:pt x="0" y="29"/>
                  </a:moveTo>
                  <a:lnTo>
                    <a:pt x="54" y="0"/>
                  </a:lnTo>
                  <a:lnTo>
                    <a:pt x="243" y="326"/>
                  </a:lnTo>
                  <a:lnTo>
                    <a:pt x="189" y="35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ṩḷîḓe"/>
            <p:cNvSpPr/>
            <p:nvPr/>
          </p:nvSpPr>
          <p:spPr bwMode="auto">
            <a:xfrm>
              <a:off x="7600072" y="4095564"/>
              <a:ext cx="400756" cy="588765"/>
            </a:xfrm>
            <a:custGeom>
              <a:avLst/>
              <a:gdLst>
                <a:gd name="T0" fmla="*/ 0 w 243"/>
                <a:gd name="T1" fmla="*/ 326 h 357"/>
                <a:gd name="T2" fmla="*/ 54 w 243"/>
                <a:gd name="T3" fmla="*/ 357 h 357"/>
                <a:gd name="T4" fmla="*/ 243 w 243"/>
                <a:gd name="T5" fmla="*/ 29 h 357"/>
                <a:gd name="T6" fmla="*/ 189 w 243"/>
                <a:gd name="T7" fmla="*/ 0 h 357"/>
                <a:gd name="T8" fmla="*/ 0 w 243"/>
                <a:gd name="T9" fmla="*/ 32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57">
                  <a:moveTo>
                    <a:pt x="0" y="326"/>
                  </a:moveTo>
                  <a:lnTo>
                    <a:pt x="54" y="357"/>
                  </a:lnTo>
                  <a:lnTo>
                    <a:pt x="243" y="29"/>
                  </a:lnTo>
                  <a:lnTo>
                    <a:pt x="189" y="0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ŝḷîdé"/>
            <p:cNvSpPr/>
            <p:nvPr/>
          </p:nvSpPr>
          <p:spPr bwMode="auto">
            <a:xfrm>
              <a:off x="7689128" y="4095564"/>
              <a:ext cx="222642" cy="103900"/>
            </a:xfrm>
            <a:custGeom>
              <a:avLst/>
              <a:gdLst>
                <a:gd name="T0" fmla="*/ 35 w 135"/>
                <a:gd name="T1" fmla="*/ 63 h 63"/>
                <a:gd name="T2" fmla="*/ 100 w 135"/>
                <a:gd name="T3" fmla="*/ 63 h 63"/>
                <a:gd name="T4" fmla="*/ 135 w 135"/>
                <a:gd name="T5" fmla="*/ 0 h 63"/>
                <a:gd name="T6" fmla="*/ 0 w 135"/>
                <a:gd name="T7" fmla="*/ 0 h 63"/>
                <a:gd name="T8" fmla="*/ 35 w 13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3">
                  <a:moveTo>
                    <a:pt x="35" y="63"/>
                  </a:moveTo>
                  <a:lnTo>
                    <a:pt x="100" y="63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35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ṡļïḍe"/>
            <p:cNvSpPr/>
            <p:nvPr/>
          </p:nvSpPr>
          <p:spPr bwMode="auto">
            <a:xfrm>
              <a:off x="5048757" y="4705768"/>
              <a:ext cx="390861" cy="1431507"/>
            </a:xfrm>
            <a:custGeom>
              <a:avLst/>
              <a:gdLst>
                <a:gd name="T0" fmla="*/ 105 w 114"/>
                <a:gd name="T1" fmla="*/ 4 h 418"/>
                <a:gd name="T2" fmla="*/ 114 w 114"/>
                <a:gd name="T3" fmla="*/ 407 h 418"/>
                <a:gd name="T4" fmla="*/ 0 w 114"/>
                <a:gd name="T5" fmla="*/ 407 h 418"/>
                <a:gd name="T6" fmla="*/ 85 w 114"/>
                <a:gd name="T7" fmla="*/ 99 h 418"/>
                <a:gd name="T8" fmla="*/ 57 w 114"/>
                <a:gd name="T9" fmla="*/ 127 h 418"/>
                <a:gd name="T10" fmla="*/ 29 w 114"/>
                <a:gd name="T11" fmla="*/ 195 h 418"/>
                <a:gd name="T12" fmla="*/ 97 w 114"/>
                <a:gd name="T13" fmla="*/ 167 h 418"/>
                <a:gd name="T14" fmla="*/ 82 w 114"/>
                <a:gd name="T15" fmla="*/ 141 h 418"/>
                <a:gd name="T16" fmla="*/ 21 w 114"/>
                <a:gd name="T17" fmla="*/ 167 h 418"/>
                <a:gd name="T18" fmla="*/ 82 w 114"/>
                <a:gd name="T19" fmla="*/ 192 h 418"/>
                <a:gd name="T20" fmla="*/ 82 w 114"/>
                <a:gd name="T21" fmla="*/ 141 h 418"/>
                <a:gd name="T22" fmla="*/ 8 w 114"/>
                <a:gd name="T23" fmla="*/ 371 h 418"/>
                <a:gd name="T24" fmla="*/ 36 w 114"/>
                <a:gd name="T25" fmla="*/ 371 h 418"/>
                <a:gd name="T26" fmla="*/ 12 w 114"/>
                <a:gd name="T27" fmla="*/ 354 h 418"/>
                <a:gd name="T28" fmla="*/ 43 w 114"/>
                <a:gd name="T29" fmla="*/ 371 h 418"/>
                <a:gd name="T30" fmla="*/ 71 w 114"/>
                <a:gd name="T31" fmla="*/ 371 h 418"/>
                <a:gd name="T32" fmla="*/ 47 w 114"/>
                <a:gd name="T33" fmla="*/ 354 h 418"/>
                <a:gd name="T34" fmla="*/ 78 w 114"/>
                <a:gd name="T35" fmla="*/ 371 h 418"/>
                <a:gd name="T36" fmla="*/ 106 w 114"/>
                <a:gd name="T37" fmla="*/ 371 h 418"/>
                <a:gd name="T38" fmla="*/ 82 w 114"/>
                <a:gd name="T39" fmla="*/ 354 h 418"/>
                <a:gd name="T40" fmla="*/ 78 w 114"/>
                <a:gd name="T41" fmla="*/ 333 h 418"/>
                <a:gd name="T42" fmla="*/ 106 w 114"/>
                <a:gd name="T43" fmla="*/ 333 h 418"/>
                <a:gd name="T44" fmla="*/ 82 w 114"/>
                <a:gd name="T45" fmla="*/ 316 h 418"/>
                <a:gd name="T46" fmla="*/ 43 w 114"/>
                <a:gd name="T47" fmla="*/ 333 h 418"/>
                <a:gd name="T48" fmla="*/ 71 w 114"/>
                <a:gd name="T49" fmla="*/ 333 h 418"/>
                <a:gd name="T50" fmla="*/ 47 w 114"/>
                <a:gd name="T51" fmla="*/ 316 h 418"/>
                <a:gd name="T52" fmla="*/ 8 w 114"/>
                <a:gd name="T53" fmla="*/ 333 h 418"/>
                <a:gd name="T54" fmla="*/ 36 w 114"/>
                <a:gd name="T55" fmla="*/ 333 h 418"/>
                <a:gd name="T56" fmla="*/ 12 w 114"/>
                <a:gd name="T57" fmla="*/ 316 h 418"/>
                <a:gd name="T58" fmla="*/ 8 w 114"/>
                <a:gd name="T59" fmla="*/ 294 h 418"/>
                <a:gd name="T60" fmla="*/ 36 w 114"/>
                <a:gd name="T61" fmla="*/ 294 h 418"/>
                <a:gd name="T62" fmla="*/ 12 w 114"/>
                <a:gd name="T63" fmla="*/ 278 h 418"/>
                <a:gd name="T64" fmla="*/ 43 w 114"/>
                <a:gd name="T65" fmla="*/ 294 h 418"/>
                <a:gd name="T66" fmla="*/ 71 w 114"/>
                <a:gd name="T67" fmla="*/ 294 h 418"/>
                <a:gd name="T68" fmla="*/ 47 w 114"/>
                <a:gd name="T69" fmla="*/ 278 h 418"/>
                <a:gd name="T70" fmla="*/ 78 w 114"/>
                <a:gd name="T71" fmla="*/ 294 h 418"/>
                <a:gd name="T72" fmla="*/ 106 w 114"/>
                <a:gd name="T73" fmla="*/ 294 h 418"/>
                <a:gd name="T74" fmla="*/ 82 w 114"/>
                <a:gd name="T75" fmla="*/ 278 h 418"/>
                <a:gd name="T76" fmla="*/ 78 w 114"/>
                <a:gd name="T77" fmla="*/ 256 h 418"/>
                <a:gd name="T78" fmla="*/ 106 w 114"/>
                <a:gd name="T79" fmla="*/ 256 h 418"/>
                <a:gd name="T80" fmla="*/ 82 w 114"/>
                <a:gd name="T81" fmla="*/ 240 h 418"/>
                <a:gd name="T82" fmla="*/ 43 w 114"/>
                <a:gd name="T83" fmla="*/ 256 h 418"/>
                <a:gd name="T84" fmla="*/ 71 w 114"/>
                <a:gd name="T85" fmla="*/ 256 h 418"/>
                <a:gd name="T86" fmla="*/ 47 w 114"/>
                <a:gd name="T87" fmla="*/ 240 h 418"/>
                <a:gd name="T88" fmla="*/ 8 w 114"/>
                <a:gd name="T89" fmla="*/ 256 h 418"/>
                <a:gd name="T90" fmla="*/ 36 w 114"/>
                <a:gd name="T91" fmla="*/ 256 h 418"/>
                <a:gd name="T92" fmla="*/ 12 w 114"/>
                <a:gd name="T93" fmla="*/ 24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" h="418">
                  <a:moveTo>
                    <a:pt x="89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5" y="2"/>
                    <a:pt x="105" y="4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10" y="107"/>
                    <a:pt x="114" y="113"/>
                    <a:pt x="114" y="119"/>
                  </a:cubicBezTo>
                  <a:cubicBezTo>
                    <a:pt x="114" y="407"/>
                    <a:pt x="114" y="407"/>
                    <a:pt x="114" y="407"/>
                  </a:cubicBezTo>
                  <a:cubicBezTo>
                    <a:pt x="114" y="413"/>
                    <a:pt x="109" y="418"/>
                    <a:pt x="103" y="418"/>
                  </a:cubicBezTo>
                  <a:cubicBezTo>
                    <a:pt x="11" y="418"/>
                    <a:pt x="11" y="418"/>
                    <a:pt x="11" y="418"/>
                  </a:cubicBezTo>
                  <a:cubicBezTo>
                    <a:pt x="5" y="418"/>
                    <a:pt x="0" y="413"/>
                    <a:pt x="0" y="40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09"/>
                    <a:pt x="11" y="99"/>
                    <a:pt x="23" y="99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lose/>
                  <a:moveTo>
                    <a:pt x="57" y="127"/>
                  </a:moveTo>
                  <a:cubicBezTo>
                    <a:pt x="46" y="127"/>
                    <a:pt x="36" y="131"/>
                    <a:pt x="29" y="138"/>
                  </a:cubicBezTo>
                  <a:cubicBezTo>
                    <a:pt x="21" y="146"/>
                    <a:pt x="17" y="156"/>
                    <a:pt x="17" y="167"/>
                  </a:cubicBezTo>
                  <a:cubicBezTo>
                    <a:pt x="17" y="178"/>
                    <a:pt x="21" y="188"/>
                    <a:pt x="29" y="195"/>
                  </a:cubicBezTo>
                  <a:cubicBezTo>
                    <a:pt x="36" y="202"/>
                    <a:pt x="46" y="207"/>
                    <a:pt x="57" y="207"/>
                  </a:cubicBezTo>
                  <a:cubicBezTo>
                    <a:pt x="68" y="207"/>
                    <a:pt x="78" y="202"/>
                    <a:pt x="85" y="195"/>
                  </a:cubicBezTo>
                  <a:cubicBezTo>
                    <a:pt x="93" y="188"/>
                    <a:pt x="97" y="178"/>
                    <a:pt x="97" y="167"/>
                  </a:cubicBezTo>
                  <a:cubicBezTo>
                    <a:pt x="97" y="156"/>
                    <a:pt x="93" y="146"/>
                    <a:pt x="85" y="138"/>
                  </a:cubicBezTo>
                  <a:cubicBezTo>
                    <a:pt x="78" y="131"/>
                    <a:pt x="68" y="127"/>
                    <a:pt x="57" y="127"/>
                  </a:cubicBezTo>
                  <a:close/>
                  <a:moveTo>
                    <a:pt x="82" y="141"/>
                  </a:moveTo>
                  <a:cubicBezTo>
                    <a:pt x="76" y="135"/>
                    <a:pt x="67" y="131"/>
                    <a:pt x="57" y="131"/>
                  </a:cubicBezTo>
                  <a:cubicBezTo>
                    <a:pt x="47" y="131"/>
                    <a:pt x="38" y="135"/>
                    <a:pt x="32" y="141"/>
                  </a:cubicBezTo>
                  <a:cubicBezTo>
                    <a:pt x="25" y="148"/>
                    <a:pt x="21" y="157"/>
                    <a:pt x="21" y="167"/>
                  </a:cubicBezTo>
                  <a:cubicBezTo>
                    <a:pt x="21" y="177"/>
                    <a:pt x="25" y="185"/>
                    <a:pt x="32" y="192"/>
                  </a:cubicBezTo>
                  <a:cubicBezTo>
                    <a:pt x="38" y="198"/>
                    <a:pt x="47" y="202"/>
                    <a:pt x="57" y="202"/>
                  </a:cubicBezTo>
                  <a:cubicBezTo>
                    <a:pt x="67" y="202"/>
                    <a:pt x="76" y="198"/>
                    <a:pt x="82" y="192"/>
                  </a:cubicBezTo>
                  <a:cubicBezTo>
                    <a:pt x="89" y="185"/>
                    <a:pt x="93" y="177"/>
                    <a:pt x="93" y="167"/>
                  </a:cubicBezTo>
                  <a:cubicBezTo>
                    <a:pt x="93" y="157"/>
                    <a:pt x="89" y="148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lose/>
                  <a:moveTo>
                    <a:pt x="12" y="354"/>
                  </a:moveTo>
                  <a:cubicBezTo>
                    <a:pt x="10" y="354"/>
                    <a:pt x="8" y="356"/>
                    <a:pt x="8" y="359"/>
                  </a:cubicBezTo>
                  <a:cubicBezTo>
                    <a:pt x="8" y="371"/>
                    <a:pt x="8" y="371"/>
                    <a:pt x="8" y="371"/>
                  </a:cubicBezTo>
                  <a:cubicBezTo>
                    <a:pt x="8" y="373"/>
                    <a:pt x="10" y="375"/>
                    <a:pt x="12" y="375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4" y="375"/>
                    <a:pt x="36" y="373"/>
                    <a:pt x="36" y="371"/>
                  </a:cubicBezTo>
                  <a:cubicBezTo>
                    <a:pt x="36" y="359"/>
                    <a:pt x="36" y="359"/>
                    <a:pt x="36" y="359"/>
                  </a:cubicBezTo>
                  <a:cubicBezTo>
                    <a:pt x="36" y="356"/>
                    <a:pt x="34" y="354"/>
                    <a:pt x="32" y="354"/>
                  </a:cubicBezTo>
                  <a:cubicBezTo>
                    <a:pt x="12" y="354"/>
                    <a:pt x="12" y="354"/>
                    <a:pt x="12" y="354"/>
                  </a:cubicBezTo>
                  <a:close/>
                  <a:moveTo>
                    <a:pt x="47" y="354"/>
                  </a:moveTo>
                  <a:cubicBezTo>
                    <a:pt x="45" y="354"/>
                    <a:pt x="43" y="356"/>
                    <a:pt x="43" y="359"/>
                  </a:cubicBezTo>
                  <a:cubicBezTo>
                    <a:pt x="43" y="371"/>
                    <a:pt x="43" y="371"/>
                    <a:pt x="43" y="371"/>
                  </a:cubicBezTo>
                  <a:cubicBezTo>
                    <a:pt x="43" y="373"/>
                    <a:pt x="45" y="375"/>
                    <a:pt x="47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9" y="375"/>
                    <a:pt x="71" y="373"/>
                    <a:pt x="71" y="371"/>
                  </a:cubicBezTo>
                  <a:cubicBezTo>
                    <a:pt x="71" y="359"/>
                    <a:pt x="71" y="359"/>
                    <a:pt x="71" y="359"/>
                  </a:cubicBezTo>
                  <a:cubicBezTo>
                    <a:pt x="71" y="356"/>
                    <a:pt x="69" y="354"/>
                    <a:pt x="67" y="354"/>
                  </a:cubicBezTo>
                  <a:cubicBezTo>
                    <a:pt x="47" y="354"/>
                    <a:pt x="47" y="354"/>
                    <a:pt x="47" y="354"/>
                  </a:cubicBezTo>
                  <a:close/>
                  <a:moveTo>
                    <a:pt x="82" y="354"/>
                  </a:moveTo>
                  <a:cubicBezTo>
                    <a:pt x="80" y="354"/>
                    <a:pt x="78" y="356"/>
                    <a:pt x="78" y="359"/>
                  </a:cubicBezTo>
                  <a:cubicBezTo>
                    <a:pt x="78" y="371"/>
                    <a:pt x="78" y="371"/>
                    <a:pt x="78" y="371"/>
                  </a:cubicBezTo>
                  <a:cubicBezTo>
                    <a:pt x="78" y="373"/>
                    <a:pt x="80" y="375"/>
                    <a:pt x="82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5"/>
                    <a:pt x="106" y="373"/>
                    <a:pt x="106" y="371"/>
                  </a:cubicBezTo>
                  <a:cubicBezTo>
                    <a:pt x="106" y="359"/>
                    <a:pt x="106" y="359"/>
                    <a:pt x="106" y="359"/>
                  </a:cubicBezTo>
                  <a:cubicBezTo>
                    <a:pt x="106" y="356"/>
                    <a:pt x="104" y="354"/>
                    <a:pt x="102" y="354"/>
                  </a:cubicBezTo>
                  <a:cubicBezTo>
                    <a:pt x="82" y="354"/>
                    <a:pt x="82" y="354"/>
                    <a:pt x="82" y="354"/>
                  </a:cubicBezTo>
                  <a:close/>
                  <a:moveTo>
                    <a:pt x="82" y="316"/>
                  </a:moveTo>
                  <a:cubicBezTo>
                    <a:pt x="80" y="316"/>
                    <a:pt x="78" y="318"/>
                    <a:pt x="78" y="320"/>
                  </a:cubicBezTo>
                  <a:cubicBezTo>
                    <a:pt x="78" y="333"/>
                    <a:pt x="78" y="333"/>
                    <a:pt x="78" y="333"/>
                  </a:cubicBezTo>
                  <a:cubicBezTo>
                    <a:pt x="78" y="335"/>
                    <a:pt x="80" y="337"/>
                    <a:pt x="82" y="337"/>
                  </a:cubicBezTo>
                  <a:cubicBezTo>
                    <a:pt x="102" y="337"/>
                    <a:pt x="102" y="337"/>
                    <a:pt x="102" y="337"/>
                  </a:cubicBezTo>
                  <a:cubicBezTo>
                    <a:pt x="104" y="337"/>
                    <a:pt x="106" y="335"/>
                    <a:pt x="106" y="333"/>
                  </a:cubicBezTo>
                  <a:cubicBezTo>
                    <a:pt x="106" y="320"/>
                    <a:pt x="106" y="320"/>
                    <a:pt x="106" y="320"/>
                  </a:cubicBezTo>
                  <a:cubicBezTo>
                    <a:pt x="106" y="318"/>
                    <a:pt x="104" y="316"/>
                    <a:pt x="102" y="316"/>
                  </a:cubicBezTo>
                  <a:cubicBezTo>
                    <a:pt x="82" y="316"/>
                    <a:pt x="82" y="316"/>
                    <a:pt x="82" y="316"/>
                  </a:cubicBezTo>
                  <a:close/>
                  <a:moveTo>
                    <a:pt x="47" y="316"/>
                  </a:moveTo>
                  <a:cubicBezTo>
                    <a:pt x="45" y="316"/>
                    <a:pt x="43" y="318"/>
                    <a:pt x="43" y="320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35"/>
                    <a:pt x="45" y="337"/>
                    <a:pt x="47" y="337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69" y="337"/>
                    <a:pt x="71" y="335"/>
                    <a:pt x="71" y="333"/>
                  </a:cubicBezTo>
                  <a:cubicBezTo>
                    <a:pt x="71" y="320"/>
                    <a:pt x="71" y="320"/>
                    <a:pt x="71" y="320"/>
                  </a:cubicBezTo>
                  <a:cubicBezTo>
                    <a:pt x="71" y="318"/>
                    <a:pt x="69" y="316"/>
                    <a:pt x="67" y="316"/>
                  </a:cubicBezTo>
                  <a:cubicBezTo>
                    <a:pt x="47" y="316"/>
                    <a:pt x="47" y="316"/>
                    <a:pt x="47" y="316"/>
                  </a:cubicBezTo>
                  <a:close/>
                  <a:moveTo>
                    <a:pt x="12" y="316"/>
                  </a:moveTo>
                  <a:cubicBezTo>
                    <a:pt x="10" y="316"/>
                    <a:pt x="8" y="318"/>
                    <a:pt x="8" y="320"/>
                  </a:cubicBezTo>
                  <a:cubicBezTo>
                    <a:pt x="8" y="333"/>
                    <a:pt x="8" y="333"/>
                    <a:pt x="8" y="333"/>
                  </a:cubicBezTo>
                  <a:cubicBezTo>
                    <a:pt x="8" y="335"/>
                    <a:pt x="10" y="337"/>
                    <a:pt x="12" y="337"/>
                  </a:cubicBezTo>
                  <a:cubicBezTo>
                    <a:pt x="32" y="337"/>
                    <a:pt x="32" y="337"/>
                    <a:pt x="32" y="337"/>
                  </a:cubicBezTo>
                  <a:cubicBezTo>
                    <a:pt x="34" y="337"/>
                    <a:pt x="36" y="335"/>
                    <a:pt x="36" y="333"/>
                  </a:cubicBezTo>
                  <a:cubicBezTo>
                    <a:pt x="36" y="320"/>
                    <a:pt x="36" y="320"/>
                    <a:pt x="36" y="320"/>
                  </a:cubicBezTo>
                  <a:cubicBezTo>
                    <a:pt x="36" y="318"/>
                    <a:pt x="34" y="316"/>
                    <a:pt x="32" y="316"/>
                  </a:cubicBezTo>
                  <a:cubicBezTo>
                    <a:pt x="12" y="316"/>
                    <a:pt x="12" y="316"/>
                    <a:pt x="12" y="316"/>
                  </a:cubicBezTo>
                  <a:close/>
                  <a:moveTo>
                    <a:pt x="12" y="278"/>
                  </a:moveTo>
                  <a:cubicBezTo>
                    <a:pt x="10" y="278"/>
                    <a:pt x="8" y="280"/>
                    <a:pt x="8" y="282"/>
                  </a:cubicBezTo>
                  <a:cubicBezTo>
                    <a:pt x="8" y="294"/>
                    <a:pt x="8" y="294"/>
                    <a:pt x="8" y="294"/>
                  </a:cubicBezTo>
                  <a:cubicBezTo>
                    <a:pt x="8" y="297"/>
                    <a:pt x="10" y="299"/>
                    <a:pt x="12" y="299"/>
                  </a:cubicBezTo>
                  <a:cubicBezTo>
                    <a:pt x="32" y="299"/>
                    <a:pt x="32" y="299"/>
                    <a:pt x="32" y="299"/>
                  </a:cubicBezTo>
                  <a:cubicBezTo>
                    <a:pt x="34" y="299"/>
                    <a:pt x="36" y="297"/>
                    <a:pt x="36" y="294"/>
                  </a:cubicBezTo>
                  <a:cubicBezTo>
                    <a:pt x="36" y="282"/>
                    <a:pt x="36" y="282"/>
                    <a:pt x="36" y="282"/>
                  </a:cubicBezTo>
                  <a:cubicBezTo>
                    <a:pt x="36" y="280"/>
                    <a:pt x="34" y="278"/>
                    <a:pt x="32" y="278"/>
                  </a:cubicBezTo>
                  <a:cubicBezTo>
                    <a:pt x="12" y="278"/>
                    <a:pt x="12" y="278"/>
                    <a:pt x="12" y="278"/>
                  </a:cubicBezTo>
                  <a:close/>
                  <a:moveTo>
                    <a:pt x="47" y="278"/>
                  </a:moveTo>
                  <a:cubicBezTo>
                    <a:pt x="45" y="278"/>
                    <a:pt x="43" y="280"/>
                    <a:pt x="43" y="282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43" y="297"/>
                    <a:pt x="45" y="299"/>
                    <a:pt x="47" y="299"/>
                  </a:cubicBezTo>
                  <a:cubicBezTo>
                    <a:pt x="67" y="299"/>
                    <a:pt x="67" y="299"/>
                    <a:pt x="67" y="299"/>
                  </a:cubicBezTo>
                  <a:cubicBezTo>
                    <a:pt x="69" y="299"/>
                    <a:pt x="71" y="297"/>
                    <a:pt x="71" y="294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80"/>
                    <a:pt x="69" y="278"/>
                    <a:pt x="67" y="278"/>
                  </a:cubicBezTo>
                  <a:cubicBezTo>
                    <a:pt x="47" y="278"/>
                    <a:pt x="47" y="278"/>
                    <a:pt x="47" y="278"/>
                  </a:cubicBezTo>
                  <a:close/>
                  <a:moveTo>
                    <a:pt x="82" y="278"/>
                  </a:moveTo>
                  <a:cubicBezTo>
                    <a:pt x="80" y="278"/>
                    <a:pt x="78" y="280"/>
                    <a:pt x="78" y="282"/>
                  </a:cubicBezTo>
                  <a:cubicBezTo>
                    <a:pt x="78" y="294"/>
                    <a:pt x="78" y="294"/>
                    <a:pt x="78" y="294"/>
                  </a:cubicBezTo>
                  <a:cubicBezTo>
                    <a:pt x="78" y="297"/>
                    <a:pt x="80" y="299"/>
                    <a:pt x="82" y="299"/>
                  </a:cubicBezTo>
                  <a:cubicBezTo>
                    <a:pt x="102" y="299"/>
                    <a:pt x="102" y="299"/>
                    <a:pt x="102" y="299"/>
                  </a:cubicBezTo>
                  <a:cubicBezTo>
                    <a:pt x="104" y="299"/>
                    <a:pt x="106" y="297"/>
                    <a:pt x="106" y="294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0"/>
                    <a:pt x="104" y="278"/>
                    <a:pt x="102" y="278"/>
                  </a:cubicBezTo>
                  <a:cubicBezTo>
                    <a:pt x="82" y="278"/>
                    <a:pt x="82" y="278"/>
                    <a:pt x="82" y="278"/>
                  </a:cubicBezTo>
                  <a:close/>
                  <a:moveTo>
                    <a:pt x="82" y="240"/>
                  </a:moveTo>
                  <a:cubicBezTo>
                    <a:pt x="80" y="240"/>
                    <a:pt x="78" y="242"/>
                    <a:pt x="78" y="244"/>
                  </a:cubicBezTo>
                  <a:cubicBezTo>
                    <a:pt x="78" y="256"/>
                    <a:pt x="78" y="256"/>
                    <a:pt x="78" y="256"/>
                  </a:cubicBezTo>
                  <a:cubicBezTo>
                    <a:pt x="78" y="258"/>
                    <a:pt x="80" y="260"/>
                    <a:pt x="82" y="26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104" y="260"/>
                    <a:pt x="106" y="258"/>
                    <a:pt x="106" y="256"/>
                  </a:cubicBezTo>
                  <a:cubicBezTo>
                    <a:pt x="106" y="244"/>
                    <a:pt x="106" y="244"/>
                    <a:pt x="106" y="244"/>
                  </a:cubicBezTo>
                  <a:cubicBezTo>
                    <a:pt x="106" y="242"/>
                    <a:pt x="104" y="240"/>
                    <a:pt x="102" y="240"/>
                  </a:cubicBezTo>
                  <a:cubicBezTo>
                    <a:pt x="82" y="240"/>
                    <a:pt x="82" y="240"/>
                    <a:pt x="82" y="240"/>
                  </a:cubicBezTo>
                  <a:close/>
                  <a:moveTo>
                    <a:pt x="47" y="240"/>
                  </a:moveTo>
                  <a:cubicBezTo>
                    <a:pt x="45" y="240"/>
                    <a:pt x="43" y="242"/>
                    <a:pt x="43" y="244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43" y="258"/>
                    <a:pt x="45" y="260"/>
                    <a:pt x="47" y="260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9" y="260"/>
                    <a:pt x="71" y="258"/>
                    <a:pt x="71" y="256"/>
                  </a:cubicBezTo>
                  <a:cubicBezTo>
                    <a:pt x="71" y="244"/>
                    <a:pt x="71" y="244"/>
                    <a:pt x="71" y="244"/>
                  </a:cubicBezTo>
                  <a:cubicBezTo>
                    <a:pt x="71" y="242"/>
                    <a:pt x="69" y="240"/>
                    <a:pt x="67" y="240"/>
                  </a:cubicBezTo>
                  <a:cubicBezTo>
                    <a:pt x="47" y="240"/>
                    <a:pt x="47" y="240"/>
                    <a:pt x="47" y="240"/>
                  </a:cubicBezTo>
                  <a:close/>
                  <a:moveTo>
                    <a:pt x="12" y="240"/>
                  </a:moveTo>
                  <a:cubicBezTo>
                    <a:pt x="10" y="240"/>
                    <a:pt x="8" y="242"/>
                    <a:pt x="8" y="244"/>
                  </a:cubicBezTo>
                  <a:cubicBezTo>
                    <a:pt x="8" y="256"/>
                    <a:pt x="8" y="256"/>
                    <a:pt x="8" y="256"/>
                  </a:cubicBezTo>
                  <a:cubicBezTo>
                    <a:pt x="8" y="258"/>
                    <a:pt x="10" y="260"/>
                    <a:pt x="1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4" y="260"/>
                    <a:pt x="36" y="258"/>
                    <a:pt x="36" y="256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36" y="242"/>
                    <a:pt x="34" y="240"/>
                    <a:pt x="32" y="240"/>
                  </a:cubicBezTo>
                  <a:lnTo>
                    <a:pt x="12" y="2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s1iḋê"/>
            <p:cNvSpPr/>
            <p:nvPr/>
          </p:nvSpPr>
          <p:spPr bwMode="auto">
            <a:xfrm>
              <a:off x="5042160" y="4654643"/>
              <a:ext cx="153376" cy="372719"/>
            </a:xfrm>
            <a:custGeom>
              <a:avLst/>
              <a:gdLst>
                <a:gd name="T0" fmla="*/ 45 w 45"/>
                <a:gd name="T1" fmla="*/ 0 h 109"/>
                <a:gd name="T2" fmla="*/ 0 w 45"/>
                <a:gd name="T3" fmla="*/ 55 h 109"/>
                <a:gd name="T4" fmla="*/ 45 w 45"/>
                <a:gd name="T5" fmla="*/ 109 h 109"/>
                <a:gd name="T6" fmla="*/ 9 w 45"/>
                <a:gd name="T7" fmla="*/ 55 h 109"/>
                <a:gd name="T8" fmla="*/ 45 w 45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9">
                  <a:moveTo>
                    <a:pt x="45" y="0"/>
                  </a:moveTo>
                  <a:cubicBezTo>
                    <a:pt x="19" y="5"/>
                    <a:pt x="0" y="27"/>
                    <a:pt x="0" y="55"/>
                  </a:cubicBezTo>
                  <a:cubicBezTo>
                    <a:pt x="0" y="82"/>
                    <a:pt x="19" y="104"/>
                    <a:pt x="45" y="109"/>
                  </a:cubicBezTo>
                  <a:cubicBezTo>
                    <a:pt x="24" y="100"/>
                    <a:pt x="9" y="79"/>
                    <a:pt x="9" y="55"/>
                  </a:cubicBezTo>
                  <a:cubicBezTo>
                    <a:pt x="9" y="30"/>
                    <a:pt x="24" y="9"/>
                    <a:pt x="4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ṩľîḋé"/>
            <p:cNvSpPr/>
            <p:nvPr/>
          </p:nvSpPr>
          <p:spPr bwMode="auto">
            <a:xfrm>
              <a:off x="5141112" y="4715664"/>
              <a:ext cx="105549" cy="253977"/>
            </a:xfrm>
            <a:custGeom>
              <a:avLst/>
              <a:gdLst>
                <a:gd name="T0" fmla="*/ 31 w 31"/>
                <a:gd name="T1" fmla="*/ 0 h 74"/>
                <a:gd name="T2" fmla="*/ 0 w 31"/>
                <a:gd name="T3" fmla="*/ 37 h 74"/>
                <a:gd name="T4" fmla="*/ 31 w 31"/>
                <a:gd name="T5" fmla="*/ 74 h 74"/>
                <a:gd name="T6" fmla="*/ 7 w 31"/>
                <a:gd name="T7" fmla="*/ 37 h 74"/>
                <a:gd name="T8" fmla="*/ 31 w 31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4">
                  <a:moveTo>
                    <a:pt x="31" y="0"/>
                  </a:moveTo>
                  <a:cubicBezTo>
                    <a:pt x="13" y="3"/>
                    <a:pt x="0" y="18"/>
                    <a:pt x="0" y="37"/>
                  </a:cubicBezTo>
                  <a:cubicBezTo>
                    <a:pt x="0" y="55"/>
                    <a:pt x="13" y="71"/>
                    <a:pt x="31" y="74"/>
                  </a:cubicBezTo>
                  <a:cubicBezTo>
                    <a:pt x="17" y="67"/>
                    <a:pt x="7" y="53"/>
                    <a:pt x="7" y="37"/>
                  </a:cubicBezTo>
                  <a:cubicBezTo>
                    <a:pt x="7" y="20"/>
                    <a:pt x="17" y="6"/>
                    <a:pt x="3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ṥľíḓe"/>
            <p:cNvSpPr/>
            <p:nvPr/>
          </p:nvSpPr>
          <p:spPr bwMode="auto">
            <a:xfrm>
              <a:off x="5236766" y="4750297"/>
              <a:ext cx="79162" cy="181412"/>
            </a:xfrm>
            <a:custGeom>
              <a:avLst/>
              <a:gdLst>
                <a:gd name="T0" fmla="*/ 23 w 23"/>
                <a:gd name="T1" fmla="*/ 0 h 53"/>
                <a:gd name="T2" fmla="*/ 0 w 23"/>
                <a:gd name="T3" fmla="*/ 27 h 53"/>
                <a:gd name="T4" fmla="*/ 23 w 23"/>
                <a:gd name="T5" fmla="*/ 53 h 53"/>
                <a:gd name="T6" fmla="*/ 5 w 23"/>
                <a:gd name="T7" fmla="*/ 27 h 53"/>
                <a:gd name="T8" fmla="*/ 23 w 23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3">
                  <a:moveTo>
                    <a:pt x="23" y="0"/>
                  </a:moveTo>
                  <a:cubicBezTo>
                    <a:pt x="10" y="2"/>
                    <a:pt x="0" y="13"/>
                    <a:pt x="0" y="27"/>
                  </a:cubicBezTo>
                  <a:cubicBezTo>
                    <a:pt x="0" y="40"/>
                    <a:pt x="10" y="51"/>
                    <a:pt x="23" y="53"/>
                  </a:cubicBezTo>
                  <a:cubicBezTo>
                    <a:pt x="13" y="49"/>
                    <a:pt x="5" y="39"/>
                    <a:pt x="5" y="27"/>
                  </a:cubicBezTo>
                  <a:cubicBezTo>
                    <a:pt x="5" y="15"/>
                    <a:pt x="13" y="4"/>
                    <a:pt x="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šļíḋè"/>
            <p:cNvSpPr/>
            <p:nvPr/>
          </p:nvSpPr>
          <p:spPr bwMode="auto">
            <a:xfrm>
              <a:off x="3597460" y="3650280"/>
              <a:ext cx="435389" cy="1034049"/>
            </a:xfrm>
            <a:custGeom>
              <a:avLst/>
              <a:gdLst>
                <a:gd name="T0" fmla="*/ 47 w 127"/>
                <a:gd name="T1" fmla="*/ 0 h 302"/>
                <a:gd name="T2" fmla="*/ 81 w 127"/>
                <a:gd name="T3" fmla="*/ 0 h 302"/>
                <a:gd name="T4" fmla="*/ 93 w 127"/>
                <a:gd name="T5" fmla="*/ 11 h 302"/>
                <a:gd name="T6" fmla="*/ 93 w 127"/>
                <a:gd name="T7" fmla="*/ 34 h 302"/>
                <a:gd name="T8" fmla="*/ 35 w 127"/>
                <a:gd name="T9" fmla="*/ 34 h 302"/>
                <a:gd name="T10" fmla="*/ 35 w 127"/>
                <a:gd name="T11" fmla="*/ 12 h 302"/>
                <a:gd name="T12" fmla="*/ 47 w 127"/>
                <a:gd name="T13" fmla="*/ 0 h 302"/>
                <a:gd name="T14" fmla="*/ 89 w 127"/>
                <a:gd name="T15" fmla="*/ 37 h 302"/>
                <a:gd name="T16" fmla="*/ 97 w 127"/>
                <a:gd name="T17" fmla="*/ 63 h 302"/>
                <a:gd name="T18" fmla="*/ 127 w 127"/>
                <a:gd name="T19" fmla="*/ 148 h 302"/>
                <a:gd name="T20" fmla="*/ 126 w 127"/>
                <a:gd name="T21" fmla="*/ 290 h 302"/>
                <a:gd name="T22" fmla="*/ 114 w 127"/>
                <a:gd name="T23" fmla="*/ 302 h 302"/>
                <a:gd name="T24" fmla="*/ 13 w 127"/>
                <a:gd name="T25" fmla="*/ 302 h 302"/>
                <a:gd name="T26" fmla="*/ 1 w 127"/>
                <a:gd name="T27" fmla="*/ 290 h 302"/>
                <a:gd name="T28" fmla="*/ 0 w 127"/>
                <a:gd name="T29" fmla="*/ 148 h 302"/>
                <a:gd name="T30" fmla="*/ 30 w 127"/>
                <a:gd name="T31" fmla="*/ 63 h 302"/>
                <a:gd name="T32" fmla="*/ 39 w 127"/>
                <a:gd name="T33" fmla="*/ 37 h 302"/>
                <a:gd name="T34" fmla="*/ 89 w 127"/>
                <a:gd name="T35" fmla="*/ 37 h 302"/>
                <a:gd name="T36" fmla="*/ 8 w 127"/>
                <a:gd name="T37" fmla="*/ 142 h 302"/>
                <a:gd name="T38" fmla="*/ 4 w 127"/>
                <a:gd name="T39" fmla="*/ 146 h 302"/>
                <a:gd name="T40" fmla="*/ 4 w 127"/>
                <a:gd name="T41" fmla="*/ 226 h 302"/>
                <a:gd name="T42" fmla="*/ 8 w 127"/>
                <a:gd name="T43" fmla="*/ 231 h 302"/>
                <a:gd name="T44" fmla="*/ 119 w 127"/>
                <a:gd name="T45" fmla="*/ 231 h 302"/>
                <a:gd name="T46" fmla="*/ 123 w 127"/>
                <a:gd name="T47" fmla="*/ 226 h 302"/>
                <a:gd name="T48" fmla="*/ 123 w 127"/>
                <a:gd name="T49" fmla="*/ 146 h 302"/>
                <a:gd name="T50" fmla="*/ 119 w 127"/>
                <a:gd name="T51" fmla="*/ 142 h 302"/>
                <a:gd name="T52" fmla="*/ 8 w 127"/>
                <a:gd name="T53" fmla="*/ 14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302">
                  <a:moveTo>
                    <a:pt x="47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3" y="5"/>
                    <a:pt x="93" y="11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41" y="0"/>
                    <a:pt x="47" y="0"/>
                  </a:cubicBezTo>
                  <a:close/>
                  <a:moveTo>
                    <a:pt x="89" y="37"/>
                  </a:moveTo>
                  <a:cubicBezTo>
                    <a:pt x="90" y="51"/>
                    <a:pt x="88" y="52"/>
                    <a:pt x="97" y="63"/>
                  </a:cubicBezTo>
                  <a:cubicBezTo>
                    <a:pt x="120" y="85"/>
                    <a:pt x="127" y="118"/>
                    <a:pt x="127" y="148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6" y="297"/>
                    <a:pt x="120" y="302"/>
                    <a:pt x="114" y="302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7" y="302"/>
                    <a:pt x="1" y="297"/>
                    <a:pt x="1" y="29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18"/>
                    <a:pt x="7" y="85"/>
                    <a:pt x="30" y="63"/>
                  </a:cubicBezTo>
                  <a:cubicBezTo>
                    <a:pt x="39" y="52"/>
                    <a:pt x="37" y="51"/>
                    <a:pt x="39" y="37"/>
                  </a:cubicBezTo>
                  <a:cubicBezTo>
                    <a:pt x="89" y="37"/>
                    <a:pt x="89" y="37"/>
                    <a:pt x="89" y="37"/>
                  </a:cubicBezTo>
                  <a:close/>
                  <a:moveTo>
                    <a:pt x="8" y="142"/>
                  </a:moveTo>
                  <a:cubicBezTo>
                    <a:pt x="6" y="142"/>
                    <a:pt x="4" y="144"/>
                    <a:pt x="4" y="14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9"/>
                    <a:pt x="6" y="231"/>
                    <a:pt x="8" y="231"/>
                  </a:cubicBezTo>
                  <a:cubicBezTo>
                    <a:pt x="119" y="231"/>
                    <a:pt x="119" y="231"/>
                    <a:pt x="119" y="231"/>
                  </a:cubicBezTo>
                  <a:cubicBezTo>
                    <a:pt x="121" y="231"/>
                    <a:pt x="123" y="229"/>
                    <a:pt x="123" y="22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4"/>
                    <a:pt x="121" y="142"/>
                    <a:pt x="119" y="142"/>
                  </a:cubicBezTo>
                  <a:lnTo>
                    <a:pt x="8" y="1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sļïḋe"/>
            <p:cNvSpPr/>
            <p:nvPr/>
          </p:nvSpPr>
          <p:spPr bwMode="auto">
            <a:xfrm>
              <a:off x="7486277" y="3071410"/>
              <a:ext cx="517849" cy="956537"/>
            </a:xfrm>
            <a:custGeom>
              <a:avLst/>
              <a:gdLst>
                <a:gd name="T0" fmla="*/ 42 w 151"/>
                <a:gd name="T1" fmla="*/ 279 h 279"/>
                <a:gd name="T2" fmla="*/ 41 w 151"/>
                <a:gd name="T3" fmla="*/ 278 h 279"/>
                <a:gd name="T4" fmla="*/ 0 w 151"/>
                <a:gd name="T5" fmla="*/ 211 h 279"/>
                <a:gd name="T6" fmla="*/ 49 w 151"/>
                <a:gd name="T7" fmla="*/ 140 h 279"/>
                <a:gd name="T8" fmla="*/ 44 w 151"/>
                <a:gd name="T9" fmla="*/ 17 h 279"/>
                <a:gd name="T10" fmla="*/ 38 w 151"/>
                <a:gd name="T11" fmla="*/ 15 h 279"/>
                <a:gd name="T12" fmla="*/ 36 w 151"/>
                <a:gd name="T13" fmla="*/ 8 h 279"/>
                <a:gd name="T14" fmla="*/ 38 w 151"/>
                <a:gd name="T15" fmla="*/ 2 h 279"/>
                <a:gd name="T16" fmla="*/ 107 w 151"/>
                <a:gd name="T17" fmla="*/ 0 h 279"/>
                <a:gd name="T18" fmla="*/ 112 w 151"/>
                <a:gd name="T19" fmla="*/ 2 h 279"/>
                <a:gd name="T20" fmla="*/ 115 w 151"/>
                <a:gd name="T21" fmla="*/ 10 h 279"/>
                <a:gd name="T22" fmla="*/ 112 w 151"/>
                <a:gd name="T23" fmla="*/ 15 h 279"/>
                <a:gd name="T24" fmla="*/ 101 w 151"/>
                <a:gd name="T25" fmla="*/ 17 h 279"/>
                <a:gd name="T26" fmla="*/ 137 w 151"/>
                <a:gd name="T27" fmla="*/ 167 h 279"/>
                <a:gd name="T28" fmla="*/ 140 w 151"/>
                <a:gd name="T29" fmla="*/ 251 h 279"/>
                <a:gd name="T30" fmla="*/ 110 w 151"/>
                <a:gd name="T31" fmla="*/ 279 h 279"/>
                <a:gd name="T32" fmla="*/ 42 w 151"/>
                <a:gd name="T33" fmla="*/ 274 h 279"/>
                <a:gd name="T34" fmla="*/ 136 w 151"/>
                <a:gd name="T35" fmla="*/ 248 h 279"/>
                <a:gd name="T36" fmla="*/ 133 w 151"/>
                <a:gd name="T37" fmla="*/ 170 h 279"/>
                <a:gd name="T38" fmla="*/ 97 w 151"/>
                <a:gd name="T39" fmla="*/ 143 h 279"/>
                <a:gd name="T40" fmla="*/ 97 w 151"/>
                <a:gd name="T41" fmla="*/ 15 h 279"/>
                <a:gd name="T42" fmla="*/ 99 w 151"/>
                <a:gd name="T43" fmla="*/ 13 h 279"/>
                <a:gd name="T44" fmla="*/ 109 w 151"/>
                <a:gd name="T45" fmla="*/ 12 h 279"/>
                <a:gd name="T46" fmla="*/ 110 w 151"/>
                <a:gd name="T47" fmla="*/ 10 h 279"/>
                <a:gd name="T48" fmla="*/ 109 w 151"/>
                <a:gd name="T49" fmla="*/ 5 h 279"/>
                <a:gd name="T50" fmla="*/ 107 w 151"/>
                <a:gd name="T51" fmla="*/ 5 h 279"/>
                <a:gd name="T52" fmla="*/ 41 w 151"/>
                <a:gd name="T53" fmla="*/ 5 h 279"/>
                <a:gd name="T54" fmla="*/ 41 w 151"/>
                <a:gd name="T55" fmla="*/ 8 h 279"/>
                <a:gd name="T56" fmla="*/ 41 w 151"/>
                <a:gd name="T57" fmla="*/ 12 h 279"/>
                <a:gd name="T58" fmla="*/ 44 w 151"/>
                <a:gd name="T59" fmla="*/ 13 h 279"/>
                <a:gd name="T60" fmla="*/ 54 w 151"/>
                <a:gd name="T61" fmla="*/ 13 h 279"/>
                <a:gd name="T62" fmla="*/ 54 w 151"/>
                <a:gd name="T63" fmla="*/ 142 h 279"/>
                <a:gd name="T64" fmla="*/ 52 w 151"/>
                <a:gd name="T65" fmla="*/ 144 h 279"/>
                <a:gd name="T66" fmla="*/ 4 w 151"/>
                <a:gd name="T67" fmla="*/ 211 h 279"/>
                <a:gd name="T68" fmla="*/ 42 w 151"/>
                <a:gd name="T69" fmla="*/ 27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279">
                  <a:moveTo>
                    <a:pt x="109" y="279"/>
                  </a:moveTo>
                  <a:cubicBezTo>
                    <a:pt x="42" y="279"/>
                    <a:pt x="42" y="279"/>
                    <a:pt x="42" y="279"/>
                  </a:cubicBezTo>
                  <a:cubicBezTo>
                    <a:pt x="41" y="279"/>
                    <a:pt x="41" y="279"/>
                    <a:pt x="41" y="279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28" y="272"/>
                    <a:pt x="18" y="262"/>
                    <a:pt x="11" y="251"/>
                  </a:cubicBezTo>
                  <a:cubicBezTo>
                    <a:pt x="4" y="239"/>
                    <a:pt x="0" y="226"/>
                    <a:pt x="0" y="211"/>
                  </a:cubicBezTo>
                  <a:cubicBezTo>
                    <a:pt x="0" y="195"/>
                    <a:pt x="5" y="180"/>
                    <a:pt x="14" y="167"/>
                  </a:cubicBezTo>
                  <a:cubicBezTo>
                    <a:pt x="23" y="155"/>
                    <a:pt x="35" y="145"/>
                    <a:pt x="49" y="140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2" y="17"/>
                    <a:pt x="40" y="1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4"/>
                    <a:pt x="36" y="12"/>
                    <a:pt x="36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6"/>
                    <a:pt x="37" y="4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1"/>
                    <a:pt x="42" y="0"/>
                    <a:pt x="4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1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4" y="4"/>
                    <a:pt x="115" y="6"/>
                    <a:pt x="115" y="8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2"/>
                    <a:pt x="114" y="14"/>
                    <a:pt x="112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1" y="17"/>
                    <a:pt x="109" y="17"/>
                    <a:pt x="107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16" y="145"/>
                    <a:pt x="128" y="155"/>
                    <a:pt x="137" y="167"/>
                  </a:cubicBezTo>
                  <a:cubicBezTo>
                    <a:pt x="146" y="180"/>
                    <a:pt x="151" y="195"/>
                    <a:pt x="151" y="211"/>
                  </a:cubicBezTo>
                  <a:cubicBezTo>
                    <a:pt x="151" y="226"/>
                    <a:pt x="147" y="239"/>
                    <a:pt x="140" y="251"/>
                  </a:cubicBezTo>
                  <a:cubicBezTo>
                    <a:pt x="133" y="262"/>
                    <a:pt x="122" y="272"/>
                    <a:pt x="110" y="278"/>
                  </a:cubicBezTo>
                  <a:cubicBezTo>
                    <a:pt x="110" y="279"/>
                    <a:pt x="110" y="279"/>
                    <a:pt x="110" y="279"/>
                  </a:cubicBezTo>
                  <a:cubicBezTo>
                    <a:pt x="109" y="279"/>
                    <a:pt x="109" y="279"/>
                    <a:pt x="109" y="279"/>
                  </a:cubicBezTo>
                  <a:close/>
                  <a:moveTo>
                    <a:pt x="42" y="274"/>
                  </a:moveTo>
                  <a:cubicBezTo>
                    <a:pt x="108" y="274"/>
                    <a:pt x="108" y="274"/>
                    <a:pt x="108" y="274"/>
                  </a:cubicBezTo>
                  <a:cubicBezTo>
                    <a:pt x="120" y="268"/>
                    <a:pt x="130" y="259"/>
                    <a:pt x="136" y="248"/>
                  </a:cubicBezTo>
                  <a:cubicBezTo>
                    <a:pt x="143" y="237"/>
                    <a:pt x="147" y="225"/>
                    <a:pt x="147" y="211"/>
                  </a:cubicBezTo>
                  <a:cubicBezTo>
                    <a:pt x="147" y="196"/>
                    <a:pt x="142" y="181"/>
                    <a:pt x="133" y="170"/>
                  </a:cubicBezTo>
                  <a:cubicBezTo>
                    <a:pt x="125" y="158"/>
                    <a:pt x="113" y="149"/>
                    <a:pt x="98" y="144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42"/>
                    <a:pt x="97" y="142"/>
                    <a:pt x="97" y="142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9" y="13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1"/>
                    <a:pt x="110" y="11"/>
                    <a:pt x="110" y="10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10" y="6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8" y="5"/>
                    <a:pt x="107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2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7"/>
                    <a:pt x="41" y="8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3"/>
                    <a:pt x="43" y="13"/>
                    <a:pt x="44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2"/>
                    <a:pt x="54" y="142"/>
                    <a:pt x="54" y="142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38" y="149"/>
                    <a:pt x="26" y="158"/>
                    <a:pt x="17" y="170"/>
                  </a:cubicBezTo>
                  <a:cubicBezTo>
                    <a:pt x="9" y="181"/>
                    <a:pt x="4" y="196"/>
                    <a:pt x="4" y="211"/>
                  </a:cubicBezTo>
                  <a:cubicBezTo>
                    <a:pt x="4" y="225"/>
                    <a:pt x="8" y="237"/>
                    <a:pt x="14" y="248"/>
                  </a:cubicBezTo>
                  <a:cubicBezTo>
                    <a:pt x="21" y="259"/>
                    <a:pt x="31" y="268"/>
                    <a:pt x="42" y="2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ïS1îde"/>
            <p:cNvSpPr/>
            <p:nvPr/>
          </p:nvSpPr>
          <p:spPr bwMode="auto">
            <a:xfrm>
              <a:off x="7699024" y="3127483"/>
              <a:ext cx="14843" cy="437038"/>
            </a:xfrm>
            <a:custGeom>
              <a:avLst/>
              <a:gdLst>
                <a:gd name="T0" fmla="*/ 0 w 4"/>
                <a:gd name="T1" fmla="*/ 2 h 128"/>
                <a:gd name="T2" fmla="*/ 2 w 4"/>
                <a:gd name="T3" fmla="*/ 0 h 128"/>
                <a:gd name="T4" fmla="*/ 4 w 4"/>
                <a:gd name="T5" fmla="*/ 2 h 128"/>
                <a:gd name="T6" fmla="*/ 4 w 4"/>
                <a:gd name="T7" fmla="*/ 126 h 128"/>
                <a:gd name="T8" fmla="*/ 2 w 4"/>
                <a:gd name="T9" fmla="*/ 128 h 128"/>
                <a:gd name="T10" fmla="*/ 0 w 4"/>
                <a:gd name="T11" fmla="*/ 126 h 128"/>
                <a:gd name="T12" fmla="*/ 0 w 4"/>
                <a:gd name="T13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8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7"/>
                    <a:pt x="3" y="128"/>
                    <a:pt x="2" y="128"/>
                  </a:cubicBezTo>
                  <a:cubicBezTo>
                    <a:pt x="1" y="128"/>
                    <a:pt x="0" y="127"/>
                    <a:pt x="0" y="126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šlïḍè"/>
            <p:cNvSpPr/>
            <p:nvPr/>
          </p:nvSpPr>
          <p:spPr bwMode="auto">
            <a:xfrm>
              <a:off x="7504418" y="3831692"/>
              <a:ext cx="483216" cy="178114"/>
            </a:xfrm>
            <a:custGeom>
              <a:avLst/>
              <a:gdLst>
                <a:gd name="T0" fmla="*/ 141 w 141"/>
                <a:gd name="T1" fmla="*/ 0 h 52"/>
                <a:gd name="T2" fmla="*/ 0 w 141"/>
                <a:gd name="T3" fmla="*/ 0 h 52"/>
                <a:gd name="T4" fmla="*/ 9 w 141"/>
                <a:gd name="T5" fmla="*/ 26 h 52"/>
                <a:gd name="T6" fmla="*/ 37 w 141"/>
                <a:gd name="T7" fmla="*/ 52 h 52"/>
                <a:gd name="T8" fmla="*/ 103 w 141"/>
                <a:gd name="T9" fmla="*/ 52 h 52"/>
                <a:gd name="T10" fmla="*/ 131 w 141"/>
                <a:gd name="T11" fmla="*/ 26 h 52"/>
                <a:gd name="T12" fmla="*/ 141 w 14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2">
                  <a:moveTo>
                    <a:pt x="1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5" y="18"/>
                    <a:pt x="9" y="26"/>
                  </a:cubicBezTo>
                  <a:cubicBezTo>
                    <a:pt x="16" y="37"/>
                    <a:pt x="26" y="46"/>
                    <a:pt x="37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15" y="46"/>
                    <a:pt x="125" y="37"/>
                    <a:pt x="131" y="26"/>
                  </a:cubicBezTo>
                  <a:cubicBezTo>
                    <a:pt x="136" y="18"/>
                    <a:pt x="139" y="9"/>
                    <a:pt x="14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ṩľíḑé"/>
            <p:cNvSpPr/>
            <p:nvPr/>
          </p:nvSpPr>
          <p:spPr bwMode="auto">
            <a:xfrm>
              <a:off x="6300501" y="4677732"/>
              <a:ext cx="953238" cy="1434805"/>
            </a:xfrm>
            <a:custGeom>
              <a:avLst/>
              <a:gdLst>
                <a:gd name="T0" fmla="*/ 136 w 278"/>
                <a:gd name="T1" fmla="*/ 335 h 419"/>
                <a:gd name="T2" fmla="*/ 160 w 278"/>
                <a:gd name="T3" fmla="*/ 335 h 419"/>
                <a:gd name="T4" fmla="*/ 164 w 278"/>
                <a:gd name="T5" fmla="*/ 119 h 419"/>
                <a:gd name="T6" fmla="*/ 164 w 278"/>
                <a:gd name="T7" fmla="*/ 170 h 419"/>
                <a:gd name="T8" fmla="*/ 164 w 278"/>
                <a:gd name="T9" fmla="*/ 119 h 419"/>
                <a:gd name="T10" fmla="*/ 98 w 278"/>
                <a:gd name="T11" fmla="*/ 353 h 419"/>
                <a:gd name="T12" fmla="*/ 132 w 278"/>
                <a:gd name="T13" fmla="*/ 296 h 419"/>
                <a:gd name="T14" fmla="*/ 29 w 278"/>
                <a:gd name="T15" fmla="*/ 265 h 419"/>
                <a:gd name="T16" fmla="*/ 36 w 278"/>
                <a:gd name="T17" fmla="*/ 253 h 419"/>
                <a:gd name="T18" fmla="*/ 164 w 278"/>
                <a:gd name="T19" fmla="*/ 291 h 419"/>
                <a:gd name="T20" fmla="*/ 172 w 278"/>
                <a:gd name="T21" fmla="*/ 297 h 419"/>
                <a:gd name="T22" fmla="*/ 152 w 278"/>
                <a:gd name="T23" fmla="*/ 204 h 419"/>
                <a:gd name="T24" fmla="*/ 132 w 278"/>
                <a:gd name="T25" fmla="*/ 240 h 419"/>
                <a:gd name="T26" fmla="*/ 126 w 278"/>
                <a:gd name="T27" fmla="*/ 252 h 419"/>
                <a:gd name="T28" fmla="*/ 102 w 278"/>
                <a:gd name="T29" fmla="*/ 249 h 419"/>
                <a:gd name="T30" fmla="*/ 103 w 278"/>
                <a:gd name="T31" fmla="*/ 230 h 419"/>
                <a:gd name="T32" fmla="*/ 95 w 278"/>
                <a:gd name="T33" fmla="*/ 219 h 419"/>
                <a:gd name="T34" fmla="*/ 155 w 278"/>
                <a:gd name="T35" fmla="*/ 58 h 419"/>
                <a:gd name="T36" fmla="*/ 171 w 278"/>
                <a:gd name="T37" fmla="*/ 14 h 419"/>
                <a:gd name="T38" fmla="*/ 167 w 278"/>
                <a:gd name="T39" fmla="*/ 10 h 419"/>
                <a:gd name="T40" fmla="*/ 174 w 278"/>
                <a:gd name="T41" fmla="*/ 1 h 419"/>
                <a:gd name="T42" fmla="*/ 205 w 278"/>
                <a:gd name="T43" fmla="*/ 14 h 419"/>
                <a:gd name="T44" fmla="*/ 199 w 278"/>
                <a:gd name="T45" fmla="*/ 23 h 419"/>
                <a:gd name="T46" fmla="*/ 183 w 278"/>
                <a:gd name="T47" fmla="*/ 67 h 419"/>
                <a:gd name="T48" fmla="*/ 192 w 278"/>
                <a:gd name="T49" fmla="*/ 79 h 419"/>
                <a:gd name="T50" fmla="*/ 201 w 278"/>
                <a:gd name="T51" fmla="*/ 108 h 419"/>
                <a:gd name="T52" fmla="*/ 215 w 278"/>
                <a:gd name="T53" fmla="*/ 401 h 419"/>
                <a:gd name="T54" fmla="*/ 235 w 278"/>
                <a:gd name="T55" fmla="*/ 406 h 419"/>
                <a:gd name="T56" fmla="*/ 230 w 278"/>
                <a:gd name="T57" fmla="*/ 419 h 419"/>
                <a:gd name="T58" fmla="*/ 0 w 278"/>
                <a:gd name="T59" fmla="*/ 414 h 419"/>
                <a:gd name="T60" fmla="*/ 5 w 278"/>
                <a:gd name="T61" fmla="*/ 401 h 419"/>
                <a:gd name="T62" fmla="*/ 127 w 278"/>
                <a:gd name="T63" fmla="*/ 376 h 419"/>
                <a:gd name="T64" fmla="*/ 103 w 278"/>
                <a:gd name="T65" fmla="*/ 361 h 419"/>
                <a:gd name="T66" fmla="*/ 68 w 278"/>
                <a:gd name="T67" fmla="*/ 359 h 419"/>
                <a:gd name="T68" fmla="*/ 68 w 278"/>
                <a:gd name="T69" fmla="*/ 328 h 419"/>
                <a:gd name="T70" fmla="*/ 98 w 278"/>
                <a:gd name="T71" fmla="*/ 35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419">
                  <a:moveTo>
                    <a:pt x="148" y="323"/>
                  </a:moveTo>
                  <a:cubicBezTo>
                    <a:pt x="141" y="323"/>
                    <a:pt x="136" y="329"/>
                    <a:pt x="136" y="335"/>
                  </a:cubicBezTo>
                  <a:cubicBezTo>
                    <a:pt x="136" y="342"/>
                    <a:pt x="141" y="347"/>
                    <a:pt x="148" y="347"/>
                  </a:cubicBezTo>
                  <a:cubicBezTo>
                    <a:pt x="155" y="347"/>
                    <a:pt x="160" y="342"/>
                    <a:pt x="160" y="335"/>
                  </a:cubicBezTo>
                  <a:cubicBezTo>
                    <a:pt x="160" y="329"/>
                    <a:pt x="155" y="323"/>
                    <a:pt x="148" y="323"/>
                  </a:cubicBezTo>
                  <a:close/>
                  <a:moveTo>
                    <a:pt x="164" y="119"/>
                  </a:moveTo>
                  <a:cubicBezTo>
                    <a:pt x="150" y="119"/>
                    <a:pt x="138" y="130"/>
                    <a:pt x="138" y="145"/>
                  </a:cubicBezTo>
                  <a:cubicBezTo>
                    <a:pt x="138" y="159"/>
                    <a:pt x="150" y="170"/>
                    <a:pt x="164" y="170"/>
                  </a:cubicBezTo>
                  <a:cubicBezTo>
                    <a:pt x="178" y="170"/>
                    <a:pt x="189" y="159"/>
                    <a:pt x="189" y="145"/>
                  </a:cubicBezTo>
                  <a:cubicBezTo>
                    <a:pt x="189" y="130"/>
                    <a:pt x="178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lose/>
                  <a:moveTo>
                    <a:pt x="98" y="353"/>
                  </a:moveTo>
                  <a:cubicBezTo>
                    <a:pt x="106" y="355"/>
                    <a:pt x="106" y="355"/>
                    <a:pt x="106" y="355"/>
                  </a:cubicBezTo>
                  <a:cubicBezTo>
                    <a:pt x="115" y="335"/>
                    <a:pt x="123" y="316"/>
                    <a:pt x="132" y="296"/>
                  </a:cubicBezTo>
                  <a:cubicBezTo>
                    <a:pt x="32" y="270"/>
                    <a:pt x="32" y="270"/>
                    <a:pt x="32" y="270"/>
                  </a:cubicBezTo>
                  <a:cubicBezTo>
                    <a:pt x="30" y="269"/>
                    <a:pt x="29" y="267"/>
                    <a:pt x="29" y="265"/>
                  </a:cubicBezTo>
                  <a:cubicBezTo>
                    <a:pt x="32" y="256"/>
                    <a:pt x="32" y="256"/>
                    <a:pt x="32" y="256"/>
                  </a:cubicBezTo>
                  <a:cubicBezTo>
                    <a:pt x="32" y="254"/>
                    <a:pt x="34" y="253"/>
                    <a:pt x="36" y="253"/>
                  </a:cubicBezTo>
                  <a:cubicBezTo>
                    <a:pt x="161" y="286"/>
                    <a:pt x="161" y="286"/>
                    <a:pt x="161" y="286"/>
                  </a:cubicBezTo>
                  <a:cubicBezTo>
                    <a:pt x="163" y="287"/>
                    <a:pt x="164" y="289"/>
                    <a:pt x="164" y="291"/>
                  </a:cubicBezTo>
                  <a:cubicBezTo>
                    <a:pt x="162" y="297"/>
                    <a:pt x="162" y="297"/>
                    <a:pt x="162" y="297"/>
                  </a:cubicBezTo>
                  <a:cubicBezTo>
                    <a:pt x="166" y="297"/>
                    <a:pt x="169" y="297"/>
                    <a:pt x="172" y="297"/>
                  </a:cubicBezTo>
                  <a:cubicBezTo>
                    <a:pt x="207" y="297"/>
                    <a:pt x="220" y="255"/>
                    <a:pt x="215" y="231"/>
                  </a:cubicBezTo>
                  <a:cubicBezTo>
                    <a:pt x="209" y="197"/>
                    <a:pt x="169" y="209"/>
                    <a:pt x="152" y="204"/>
                  </a:cubicBezTo>
                  <a:cubicBezTo>
                    <a:pt x="143" y="234"/>
                    <a:pt x="143" y="234"/>
                    <a:pt x="143" y="234"/>
                  </a:cubicBezTo>
                  <a:cubicBezTo>
                    <a:pt x="142" y="238"/>
                    <a:pt x="137" y="241"/>
                    <a:pt x="132" y="240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5" y="254"/>
                    <a:pt x="122" y="256"/>
                    <a:pt x="120" y="255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0" y="249"/>
                    <a:pt x="98" y="246"/>
                    <a:pt x="99" y="243"/>
                  </a:cubicBezTo>
                  <a:cubicBezTo>
                    <a:pt x="103" y="230"/>
                    <a:pt x="103" y="230"/>
                    <a:pt x="103" y="230"/>
                  </a:cubicBezTo>
                  <a:cubicBezTo>
                    <a:pt x="101" y="230"/>
                    <a:pt x="101" y="230"/>
                    <a:pt x="101" y="230"/>
                  </a:cubicBezTo>
                  <a:cubicBezTo>
                    <a:pt x="96" y="228"/>
                    <a:pt x="94" y="223"/>
                    <a:pt x="95" y="219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46" y="59"/>
                    <a:pt x="150" y="57"/>
                    <a:pt x="155" y="58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8" y="13"/>
                    <a:pt x="167" y="12"/>
                    <a:pt x="167" y="10"/>
                  </a:cubicBezTo>
                  <a:cubicBezTo>
                    <a:pt x="170" y="3"/>
                    <a:pt x="170" y="3"/>
                    <a:pt x="170" y="3"/>
                  </a:cubicBezTo>
                  <a:cubicBezTo>
                    <a:pt x="170" y="1"/>
                    <a:pt x="172" y="0"/>
                    <a:pt x="174" y="1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4" y="10"/>
                    <a:pt x="205" y="12"/>
                    <a:pt x="205" y="14"/>
                  </a:cubicBezTo>
                  <a:cubicBezTo>
                    <a:pt x="202" y="21"/>
                    <a:pt x="202" y="21"/>
                    <a:pt x="202" y="21"/>
                  </a:cubicBezTo>
                  <a:cubicBezTo>
                    <a:pt x="202" y="23"/>
                    <a:pt x="200" y="24"/>
                    <a:pt x="199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83" y="67"/>
                    <a:pt x="183" y="67"/>
                    <a:pt x="183" y="67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91" y="69"/>
                    <a:pt x="193" y="74"/>
                    <a:pt x="192" y="7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91" y="100"/>
                    <a:pt x="196" y="104"/>
                    <a:pt x="201" y="108"/>
                  </a:cubicBezTo>
                  <a:cubicBezTo>
                    <a:pt x="278" y="173"/>
                    <a:pt x="260" y="299"/>
                    <a:pt x="186" y="352"/>
                  </a:cubicBezTo>
                  <a:cubicBezTo>
                    <a:pt x="215" y="401"/>
                    <a:pt x="215" y="401"/>
                    <a:pt x="215" y="401"/>
                  </a:cubicBezTo>
                  <a:cubicBezTo>
                    <a:pt x="230" y="401"/>
                    <a:pt x="230" y="401"/>
                    <a:pt x="230" y="401"/>
                  </a:cubicBezTo>
                  <a:cubicBezTo>
                    <a:pt x="233" y="401"/>
                    <a:pt x="235" y="403"/>
                    <a:pt x="235" y="406"/>
                  </a:cubicBezTo>
                  <a:cubicBezTo>
                    <a:pt x="235" y="414"/>
                    <a:pt x="235" y="414"/>
                    <a:pt x="235" y="414"/>
                  </a:cubicBezTo>
                  <a:cubicBezTo>
                    <a:pt x="235" y="417"/>
                    <a:pt x="233" y="419"/>
                    <a:pt x="230" y="419"/>
                  </a:cubicBezTo>
                  <a:cubicBezTo>
                    <a:pt x="5" y="419"/>
                    <a:pt x="5" y="419"/>
                    <a:pt x="5" y="419"/>
                  </a:cubicBezTo>
                  <a:cubicBezTo>
                    <a:pt x="2" y="419"/>
                    <a:pt x="0" y="417"/>
                    <a:pt x="0" y="414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03"/>
                    <a:pt x="2" y="401"/>
                    <a:pt x="5" y="401"/>
                  </a:cubicBezTo>
                  <a:cubicBezTo>
                    <a:pt x="127" y="401"/>
                    <a:pt x="127" y="401"/>
                    <a:pt x="127" y="401"/>
                  </a:cubicBezTo>
                  <a:cubicBezTo>
                    <a:pt x="127" y="376"/>
                    <a:pt x="127" y="376"/>
                    <a:pt x="127" y="376"/>
                  </a:cubicBezTo>
                  <a:cubicBezTo>
                    <a:pt x="112" y="379"/>
                    <a:pt x="95" y="380"/>
                    <a:pt x="102" y="364"/>
                  </a:cubicBezTo>
                  <a:cubicBezTo>
                    <a:pt x="103" y="361"/>
                    <a:pt x="103" y="361"/>
                    <a:pt x="103" y="361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87" y="360"/>
                    <a:pt x="78" y="361"/>
                    <a:pt x="68" y="359"/>
                  </a:cubicBezTo>
                  <a:cubicBezTo>
                    <a:pt x="51" y="356"/>
                    <a:pt x="37" y="347"/>
                    <a:pt x="37" y="338"/>
                  </a:cubicBezTo>
                  <a:cubicBezTo>
                    <a:pt x="37" y="329"/>
                    <a:pt x="51" y="325"/>
                    <a:pt x="68" y="328"/>
                  </a:cubicBezTo>
                  <a:cubicBezTo>
                    <a:pt x="85" y="332"/>
                    <a:pt x="98" y="341"/>
                    <a:pt x="98" y="350"/>
                  </a:cubicBezTo>
                  <a:cubicBezTo>
                    <a:pt x="98" y="351"/>
                    <a:pt x="98" y="352"/>
                    <a:pt x="98" y="3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ṡļíḓè"/>
            <p:cNvSpPr/>
            <p:nvPr/>
          </p:nvSpPr>
          <p:spPr bwMode="auto">
            <a:xfrm>
              <a:off x="5462707" y="4643099"/>
              <a:ext cx="107198" cy="887270"/>
            </a:xfrm>
            <a:custGeom>
              <a:avLst/>
              <a:gdLst>
                <a:gd name="T0" fmla="*/ 8 w 31"/>
                <a:gd name="T1" fmla="*/ 83 h 259"/>
                <a:gd name="T2" fmla="*/ 7 w 31"/>
                <a:gd name="T3" fmla="*/ 205 h 259"/>
                <a:gd name="T4" fmla="*/ 13 w 31"/>
                <a:gd name="T5" fmla="*/ 259 h 259"/>
                <a:gd name="T6" fmla="*/ 18 w 31"/>
                <a:gd name="T7" fmla="*/ 259 h 259"/>
                <a:gd name="T8" fmla="*/ 24 w 31"/>
                <a:gd name="T9" fmla="*/ 205 h 259"/>
                <a:gd name="T10" fmla="*/ 23 w 31"/>
                <a:gd name="T11" fmla="*/ 83 h 259"/>
                <a:gd name="T12" fmla="*/ 28 w 31"/>
                <a:gd name="T13" fmla="*/ 83 h 259"/>
                <a:gd name="T14" fmla="*/ 31 w 31"/>
                <a:gd name="T15" fmla="*/ 80 h 259"/>
                <a:gd name="T16" fmla="*/ 31 w 31"/>
                <a:gd name="T17" fmla="*/ 78 h 259"/>
                <a:gd name="T18" fmla="*/ 28 w 31"/>
                <a:gd name="T19" fmla="*/ 75 h 259"/>
                <a:gd name="T20" fmla="*/ 26 w 31"/>
                <a:gd name="T21" fmla="*/ 75 h 259"/>
                <a:gd name="T22" fmla="*/ 26 w 31"/>
                <a:gd name="T23" fmla="*/ 13 h 259"/>
                <a:gd name="T24" fmla="*/ 15 w 31"/>
                <a:gd name="T25" fmla="*/ 0 h 259"/>
                <a:gd name="T26" fmla="*/ 15 w 31"/>
                <a:gd name="T27" fmla="*/ 0 h 259"/>
                <a:gd name="T28" fmla="*/ 5 w 31"/>
                <a:gd name="T29" fmla="*/ 13 h 259"/>
                <a:gd name="T30" fmla="*/ 5 w 31"/>
                <a:gd name="T31" fmla="*/ 75 h 259"/>
                <a:gd name="T32" fmla="*/ 3 w 31"/>
                <a:gd name="T33" fmla="*/ 75 h 259"/>
                <a:gd name="T34" fmla="*/ 0 w 31"/>
                <a:gd name="T35" fmla="*/ 78 h 259"/>
                <a:gd name="T36" fmla="*/ 0 w 31"/>
                <a:gd name="T37" fmla="*/ 80 h 259"/>
                <a:gd name="T38" fmla="*/ 3 w 31"/>
                <a:gd name="T39" fmla="*/ 83 h 259"/>
                <a:gd name="T40" fmla="*/ 8 w 31"/>
                <a:gd name="T41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259">
                  <a:moveTo>
                    <a:pt x="8" y="83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8" y="259"/>
                    <a:pt x="18" y="259"/>
                    <a:pt x="18" y="259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30" y="83"/>
                    <a:pt x="31" y="81"/>
                    <a:pt x="31" y="80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6"/>
                    <a:pt x="30" y="75"/>
                    <a:pt x="28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9"/>
                    <a:pt x="21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5" y="9"/>
                    <a:pt x="5" y="13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" y="75"/>
                    <a:pt x="0" y="76"/>
                    <a:pt x="0" y="7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lnTo>
                    <a:pt x="8" y="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íṩḻïḍe"/>
            <p:cNvSpPr/>
            <p:nvPr/>
          </p:nvSpPr>
          <p:spPr bwMode="auto">
            <a:xfrm>
              <a:off x="7065730" y="3071410"/>
              <a:ext cx="362824" cy="994468"/>
            </a:xfrm>
            <a:custGeom>
              <a:avLst/>
              <a:gdLst>
                <a:gd name="T0" fmla="*/ 54 w 106"/>
                <a:gd name="T1" fmla="*/ 290 h 290"/>
                <a:gd name="T2" fmla="*/ 53 w 106"/>
                <a:gd name="T3" fmla="*/ 290 h 290"/>
                <a:gd name="T4" fmla="*/ 35 w 106"/>
                <a:gd name="T5" fmla="*/ 277 h 290"/>
                <a:gd name="T6" fmla="*/ 40 w 106"/>
                <a:gd name="T7" fmla="*/ 202 h 290"/>
                <a:gd name="T8" fmla="*/ 40 w 106"/>
                <a:gd name="T9" fmla="*/ 149 h 290"/>
                <a:gd name="T10" fmla="*/ 47 w 106"/>
                <a:gd name="T11" fmla="*/ 143 h 290"/>
                <a:gd name="T12" fmla="*/ 50 w 106"/>
                <a:gd name="T13" fmla="*/ 143 h 290"/>
                <a:gd name="T14" fmla="*/ 50 w 106"/>
                <a:gd name="T15" fmla="*/ 29 h 290"/>
                <a:gd name="T16" fmla="*/ 11 w 106"/>
                <a:gd name="T17" fmla="*/ 27 h 290"/>
                <a:gd name="T18" fmla="*/ 0 w 106"/>
                <a:gd name="T19" fmla="*/ 16 h 290"/>
                <a:gd name="T20" fmla="*/ 0 w 106"/>
                <a:gd name="T21" fmla="*/ 14 h 290"/>
                <a:gd name="T22" fmla="*/ 11 w 106"/>
                <a:gd name="T23" fmla="*/ 3 h 290"/>
                <a:gd name="T24" fmla="*/ 52 w 106"/>
                <a:gd name="T25" fmla="*/ 0 h 290"/>
                <a:gd name="T26" fmla="*/ 95 w 106"/>
                <a:gd name="T27" fmla="*/ 3 h 290"/>
                <a:gd name="T28" fmla="*/ 106 w 106"/>
                <a:gd name="T29" fmla="*/ 14 h 290"/>
                <a:gd name="T30" fmla="*/ 106 w 106"/>
                <a:gd name="T31" fmla="*/ 16 h 290"/>
                <a:gd name="T32" fmla="*/ 95 w 106"/>
                <a:gd name="T33" fmla="*/ 27 h 290"/>
                <a:gd name="T34" fmla="*/ 57 w 106"/>
                <a:gd name="T35" fmla="*/ 29 h 290"/>
                <a:gd name="T36" fmla="*/ 57 w 106"/>
                <a:gd name="T37" fmla="*/ 143 h 290"/>
                <a:gd name="T38" fmla="*/ 59 w 106"/>
                <a:gd name="T39" fmla="*/ 143 h 290"/>
                <a:gd name="T40" fmla="*/ 67 w 106"/>
                <a:gd name="T41" fmla="*/ 151 h 290"/>
                <a:gd name="T42" fmla="*/ 67 w 106"/>
                <a:gd name="T43" fmla="*/ 202 h 290"/>
                <a:gd name="T44" fmla="*/ 71 w 106"/>
                <a:gd name="T45" fmla="*/ 277 h 290"/>
                <a:gd name="T46" fmla="*/ 54 w 106"/>
                <a:gd name="T4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290">
                  <a:moveTo>
                    <a:pt x="54" y="290"/>
                  </a:moveTo>
                  <a:cubicBezTo>
                    <a:pt x="53" y="290"/>
                    <a:pt x="53" y="290"/>
                    <a:pt x="53" y="290"/>
                  </a:cubicBezTo>
                  <a:cubicBezTo>
                    <a:pt x="46" y="290"/>
                    <a:pt x="35" y="284"/>
                    <a:pt x="35" y="277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40" y="146"/>
                    <a:pt x="43" y="143"/>
                    <a:pt x="47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22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5" y="3"/>
                    <a:pt x="1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101" y="3"/>
                    <a:pt x="106" y="8"/>
                    <a:pt x="106" y="14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22"/>
                    <a:pt x="101" y="27"/>
                    <a:pt x="95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63" y="143"/>
                    <a:pt x="67" y="146"/>
                    <a:pt x="67" y="151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71" y="284"/>
                    <a:pt x="61" y="290"/>
                    <a:pt x="54" y="2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Slíďe"/>
            <p:cNvSpPr/>
            <p:nvPr/>
          </p:nvSpPr>
          <p:spPr bwMode="auto">
            <a:xfrm>
              <a:off x="8101429" y="3020285"/>
              <a:ext cx="277066" cy="282013"/>
            </a:xfrm>
            <a:custGeom>
              <a:avLst/>
              <a:gdLst>
                <a:gd name="T0" fmla="*/ 41 w 81"/>
                <a:gd name="T1" fmla="*/ 79 h 82"/>
                <a:gd name="T2" fmla="*/ 41 w 81"/>
                <a:gd name="T3" fmla="*/ 82 h 82"/>
                <a:gd name="T4" fmla="*/ 81 w 81"/>
                <a:gd name="T5" fmla="*/ 41 h 82"/>
                <a:gd name="T6" fmla="*/ 41 w 81"/>
                <a:gd name="T7" fmla="*/ 0 h 82"/>
                <a:gd name="T8" fmla="*/ 41 w 81"/>
                <a:gd name="T9" fmla="*/ 3 h 82"/>
                <a:gd name="T10" fmla="*/ 41 w 81"/>
                <a:gd name="T11" fmla="*/ 0 h 82"/>
                <a:gd name="T12" fmla="*/ 41 w 81"/>
                <a:gd name="T13" fmla="*/ 0 h 82"/>
                <a:gd name="T14" fmla="*/ 0 w 81"/>
                <a:gd name="T15" fmla="*/ 41 h 82"/>
                <a:gd name="T16" fmla="*/ 41 w 81"/>
                <a:gd name="T17" fmla="*/ 82 h 82"/>
                <a:gd name="T18" fmla="*/ 41 w 81"/>
                <a:gd name="T19" fmla="*/ 79 h 82"/>
                <a:gd name="T20" fmla="*/ 41 w 81"/>
                <a:gd name="T21" fmla="*/ 76 h 82"/>
                <a:gd name="T22" fmla="*/ 16 w 81"/>
                <a:gd name="T23" fmla="*/ 66 h 82"/>
                <a:gd name="T24" fmla="*/ 6 w 81"/>
                <a:gd name="T25" fmla="*/ 41 h 82"/>
                <a:gd name="T26" fmla="*/ 16 w 81"/>
                <a:gd name="T27" fmla="*/ 17 h 82"/>
                <a:gd name="T28" fmla="*/ 41 w 81"/>
                <a:gd name="T29" fmla="*/ 7 h 82"/>
                <a:gd name="T30" fmla="*/ 41 w 81"/>
                <a:gd name="T31" fmla="*/ 4 h 82"/>
                <a:gd name="T32" fmla="*/ 40 w 81"/>
                <a:gd name="T33" fmla="*/ 7 h 82"/>
                <a:gd name="T34" fmla="*/ 41 w 81"/>
                <a:gd name="T35" fmla="*/ 7 h 82"/>
                <a:gd name="T36" fmla="*/ 41 w 81"/>
                <a:gd name="T37" fmla="*/ 4 h 82"/>
                <a:gd name="T38" fmla="*/ 40 w 81"/>
                <a:gd name="T39" fmla="*/ 7 h 82"/>
                <a:gd name="T40" fmla="*/ 41 w 81"/>
                <a:gd name="T41" fmla="*/ 7 h 82"/>
                <a:gd name="T42" fmla="*/ 41 w 81"/>
                <a:gd name="T43" fmla="*/ 7 h 82"/>
                <a:gd name="T44" fmla="*/ 65 w 81"/>
                <a:gd name="T45" fmla="*/ 17 h 82"/>
                <a:gd name="T46" fmla="*/ 75 w 81"/>
                <a:gd name="T47" fmla="*/ 41 h 82"/>
                <a:gd name="T48" fmla="*/ 65 w 81"/>
                <a:gd name="T49" fmla="*/ 66 h 82"/>
                <a:gd name="T50" fmla="*/ 41 w 81"/>
                <a:gd name="T51" fmla="*/ 76 h 82"/>
                <a:gd name="T52" fmla="*/ 41 w 81"/>
                <a:gd name="T53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82">
                  <a:moveTo>
                    <a:pt x="41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ubicBezTo>
                    <a:pt x="81" y="19"/>
                    <a:pt x="63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1" y="76"/>
                    <a:pt x="23" y="72"/>
                    <a:pt x="16" y="66"/>
                  </a:cubicBezTo>
                  <a:cubicBezTo>
                    <a:pt x="10" y="60"/>
                    <a:pt x="6" y="51"/>
                    <a:pt x="6" y="41"/>
                  </a:cubicBezTo>
                  <a:cubicBezTo>
                    <a:pt x="6" y="32"/>
                    <a:pt x="10" y="23"/>
                    <a:pt x="16" y="17"/>
                  </a:cubicBezTo>
                  <a:cubicBezTo>
                    <a:pt x="23" y="10"/>
                    <a:pt x="31" y="7"/>
                    <a:pt x="41" y="7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50" y="7"/>
                    <a:pt x="59" y="10"/>
                    <a:pt x="65" y="17"/>
                  </a:cubicBezTo>
                  <a:cubicBezTo>
                    <a:pt x="71" y="23"/>
                    <a:pt x="75" y="32"/>
                    <a:pt x="75" y="41"/>
                  </a:cubicBezTo>
                  <a:cubicBezTo>
                    <a:pt x="75" y="51"/>
                    <a:pt x="71" y="60"/>
                    <a:pt x="65" y="66"/>
                  </a:cubicBezTo>
                  <a:cubicBezTo>
                    <a:pt x="59" y="72"/>
                    <a:pt x="50" y="76"/>
                    <a:pt x="41" y="76"/>
                  </a:cubicBezTo>
                  <a:lnTo>
                    <a:pt x="41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ṥļíďê"/>
            <p:cNvSpPr/>
            <p:nvPr/>
          </p:nvSpPr>
          <p:spPr bwMode="auto">
            <a:xfrm>
              <a:off x="8187187" y="3106043"/>
              <a:ext cx="105549" cy="110496"/>
            </a:xfrm>
            <a:custGeom>
              <a:avLst/>
              <a:gdLst>
                <a:gd name="T0" fmla="*/ 16 w 31"/>
                <a:gd name="T1" fmla="*/ 0 h 32"/>
                <a:gd name="T2" fmla="*/ 31 w 31"/>
                <a:gd name="T3" fmla="*/ 13 h 32"/>
                <a:gd name="T4" fmla="*/ 26 w 31"/>
                <a:gd name="T5" fmla="*/ 12 h 32"/>
                <a:gd name="T6" fmla="*/ 17 w 31"/>
                <a:gd name="T7" fmla="*/ 21 h 32"/>
                <a:gd name="T8" fmla="*/ 25 w 31"/>
                <a:gd name="T9" fmla="*/ 30 h 32"/>
                <a:gd name="T10" fmla="*/ 16 w 31"/>
                <a:gd name="T11" fmla="*/ 32 h 32"/>
                <a:gd name="T12" fmla="*/ 0 w 31"/>
                <a:gd name="T13" fmla="*/ 16 h 32"/>
                <a:gd name="T14" fmla="*/ 16 w 31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2">
                  <a:moveTo>
                    <a:pt x="16" y="0"/>
                  </a:moveTo>
                  <a:cubicBezTo>
                    <a:pt x="23" y="0"/>
                    <a:pt x="30" y="6"/>
                    <a:pt x="31" y="13"/>
                  </a:cubicBezTo>
                  <a:cubicBezTo>
                    <a:pt x="30" y="12"/>
                    <a:pt x="28" y="12"/>
                    <a:pt x="26" y="12"/>
                  </a:cubicBezTo>
                  <a:cubicBezTo>
                    <a:pt x="21" y="12"/>
                    <a:pt x="17" y="16"/>
                    <a:pt x="17" y="21"/>
                  </a:cubicBezTo>
                  <a:cubicBezTo>
                    <a:pt x="17" y="25"/>
                    <a:pt x="21" y="29"/>
                    <a:pt x="25" y="30"/>
                  </a:cubicBezTo>
                  <a:cubicBezTo>
                    <a:pt x="22" y="31"/>
                    <a:pt x="19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ṡľíḓê"/>
            <p:cNvSpPr/>
            <p:nvPr/>
          </p:nvSpPr>
          <p:spPr bwMode="auto">
            <a:xfrm>
              <a:off x="7936509" y="2987301"/>
              <a:ext cx="610204" cy="324893"/>
            </a:xfrm>
            <a:custGeom>
              <a:avLst/>
              <a:gdLst>
                <a:gd name="T0" fmla="*/ 8 w 178"/>
                <a:gd name="T1" fmla="*/ 46 h 95"/>
                <a:gd name="T2" fmla="*/ 8 w 178"/>
                <a:gd name="T3" fmla="*/ 48 h 95"/>
                <a:gd name="T4" fmla="*/ 31 w 178"/>
                <a:gd name="T5" fmla="*/ 75 h 95"/>
                <a:gd name="T6" fmla="*/ 89 w 178"/>
                <a:gd name="T7" fmla="*/ 87 h 95"/>
                <a:gd name="T8" fmla="*/ 147 w 178"/>
                <a:gd name="T9" fmla="*/ 75 h 95"/>
                <a:gd name="T10" fmla="*/ 169 w 178"/>
                <a:gd name="T11" fmla="*/ 48 h 95"/>
                <a:gd name="T12" fmla="*/ 169 w 178"/>
                <a:gd name="T13" fmla="*/ 46 h 95"/>
                <a:gd name="T14" fmla="*/ 89 w 178"/>
                <a:gd name="T15" fmla="*/ 27 h 95"/>
                <a:gd name="T16" fmla="*/ 8 w 178"/>
                <a:gd name="T17" fmla="*/ 46 h 95"/>
                <a:gd name="T18" fmla="*/ 89 w 178"/>
                <a:gd name="T19" fmla="*/ 0 h 95"/>
                <a:gd name="T20" fmla="*/ 151 w 178"/>
                <a:gd name="T21" fmla="*/ 14 h 95"/>
                <a:gd name="T22" fmla="*/ 178 w 178"/>
                <a:gd name="T23" fmla="*/ 48 h 95"/>
                <a:gd name="T24" fmla="*/ 151 w 178"/>
                <a:gd name="T25" fmla="*/ 82 h 95"/>
                <a:gd name="T26" fmla="*/ 89 w 178"/>
                <a:gd name="T27" fmla="*/ 95 h 95"/>
                <a:gd name="T28" fmla="*/ 27 w 178"/>
                <a:gd name="T29" fmla="*/ 82 h 95"/>
                <a:gd name="T30" fmla="*/ 0 w 178"/>
                <a:gd name="T31" fmla="*/ 48 h 95"/>
                <a:gd name="T32" fmla="*/ 27 w 178"/>
                <a:gd name="T33" fmla="*/ 14 h 95"/>
                <a:gd name="T34" fmla="*/ 89 w 178"/>
                <a:gd name="T3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8" h="95">
                  <a:moveTo>
                    <a:pt x="8" y="46"/>
                  </a:moveTo>
                  <a:cubicBezTo>
                    <a:pt x="8" y="46"/>
                    <a:pt x="8" y="47"/>
                    <a:pt x="8" y="48"/>
                  </a:cubicBezTo>
                  <a:cubicBezTo>
                    <a:pt x="8" y="58"/>
                    <a:pt x="17" y="68"/>
                    <a:pt x="31" y="75"/>
                  </a:cubicBezTo>
                  <a:cubicBezTo>
                    <a:pt x="45" y="82"/>
                    <a:pt x="66" y="87"/>
                    <a:pt x="89" y="87"/>
                  </a:cubicBezTo>
                  <a:cubicBezTo>
                    <a:pt x="111" y="87"/>
                    <a:pt x="132" y="82"/>
                    <a:pt x="147" y="75"/>
                  </a:cubicBezTo>
                  <a:cubicBezTo>
                    <a:pt x="161" y="68"/>
                    <a:pt x="169" y="58"/>
                    <a:pt x="169" y="48"/>
                  </a:cubicBezTo>
                  <a:cubicBezTo>
                    <a:pt x="169" y="47"/>
                    <a:pt x="169" y="46"/>
                    <a:pt x="169" y="46"/>
                  </a:cubicBezTo>
                  <a:cubicBezTo>
                    <a:pt x="153" y="34"/>
                    <a:pt x="123" y="27"/>
                    <a:pt x="89" y="27"/>
                  </a:cubicBezTo>
                  <a:cubicBezTo>
                    <a:pt x="54" y="27"/>
                    <a:pt x="25" y="34"/>
                    <a:pt x="8" y="46"/>
                  </a:cubicBezTo>
                  <a:close/>
                  <a:moveTo>
                    <a:pt x="89" y="0"/>
                  </a:moveTo>
                  <a:cubicBezTo>
                    <a:pt x="113" y="0"/>
                    <a:pt x="135" y="5"/>
                    <a:pt x="151" y="14"/>
                  </a:cubicBezTo>
                  <a:cubicBezTo>
                    <a:pt x="167" y="22"/>
                    <a:pt x="178" y="34"/>
                    <a:pt x="178" y="48"/>
                  </a:cubicBezTo>
                  <a:cubicBezTo>
                    <a:pt x="178" y="62"/>
                    <a:pt x="167" y="74"/>
                    <a:pt x="151" y="82"/>
                  </a:cubicBezTo>
                  <a:cubicBezTo>
                    <a:pt x="135" y="90"/>
                    <a:pt x="113" y="95"/>
                    <a:pt x="89" y="95"/>
                  </a:cubicBezTo>
                  <a:cubicBezTo>
                    <a:pt x="65" y="95"/>
                    <a:pt x="43" y="90"/>
                    <a:pt x="27" y="82"/>
                  </a:cubicBezTo>
                  <a:cubicBezTo>
                    <a:pt x="10" y="74"/>
                    <a:pt x="0" y="62"/>
                    <a:pt x="0" y="48"/>
                  </a:cubicBezTo>
                  <a:cubicBezTo>
                    <a:pt x="0" y="34"/>
                    <a:pt x="10" y="22"/>
                    <a:pt x="27" y="14"/>
                  </a:cubicBezTo>
                  <a:cubicBezTo>
                    <a:pt x="43" y="5"/>
                    <a:pt x="65" y="0"/>
                    <a:pt x="8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ṥļiḓê"/>
            <p:cNvSpPr/>
            <p:nvPr/>
          </p:nvSpPr>
          <p:spPr bwMode="auto">
            <a:xfrm>
              <a:off x="3600758" y="2596440"/>
              <a:ext cx="702560" cy="1002714"/>
            </a:xfrm>
            <a:custGeom>
              <a:avLst/>
              <a:gdLst>
                <a:gd name="T0" fmla="*/ 205 w 205"/>
                <a:gd name="T1" fmla="*/ 279 h 293"/>
                <a:gd name="T2" fmla="*/ 0 w 205"/>
                <a:gd name="T3" fmla="*/ 14 h 293"/>
                <a:gd name="T4" fmla="*/ 22 w 205"/>
                <a:gd name="T5" fmla="*/ 186 h 293"/>
                <a:gd name="T6" fmla="*/ 183 w 205"/>
                <a:gd name="T7" fmla="*/ 31 h 293"/>
                <a:gd name="T8" fmla="*/ 31 w 205"/>
                <a:gd name="T9" fmla="*/ 241 h 293"/>
                <a:gd name="T10" fmla="*/ 23 w 205"/>
                <a:gd name="T11" fmla="*/ 242 h 293"/>
                <a:gd name="T12" fmla="*/ 22 w 205"/>
                <a:gd name="T13" fmla="*/ 231 h 293"/>
                <a:gd name="T14" fmla="*/ 16 w 205"/>
                <a:gd name="T15" fmla="*/ 259 h 293"/>
                <a:gd name="T16" fmla="*/ 23 w 205"/>
                <a:gd name="T17" fmla="*/ 249 h 293"/>
                <a:gd name="T18" fmla="*/ 31 w 205"/>
                <a:gd name="T19" fmla="*/ 248 h 293"/>
                <a:gd name="T20" fmla="*/ 37 w 205"/>
                <a:gd name="T21" fmla="*/ 260 h 293"/>
                <a:gd name="T22" fmla="*/ 37 w 205"/>
                <a:gd name="T23" fmla="*/ 231 h 293"/>
                <a:gd name="T24" fmla="*/ 64 w 205"/>
                <a:gd name="T25" fmla="*/ 251 h 293"/>
                <a:gd name="T26" fmla="*/ 58 w 205"/>
                <a:gd name="T27" fmla="*/ 231 h 293"/>
                <a:gd name="T28" fmla="*/ 44 w 205"/>
                <a:gd name="T29" fmla="*/ 236 h 293"/>
                <a:gd name="T30" fmla="*/ 46 w 205"/>
                <a:gd name="T31" fmla="*/ 258 h 293"/>
                <a:gd name="T32" fmla="*/ 61 w 205"/>
                <a:gd name="T33" fmla="*/ 258 h 293"/>
                <a:gd name="T34" fmla="*/ 56 w 205"/>
                <a:gd name="T35" fmla="*/ 237 h 293"/>
                <a:gd name="T36" fmla="*/ 50 w 205"/>
                <a:gd name="T37" fmla="*/ 251 h 293"/>
                <a:gd name="T38" fmla="*/ 57 w 205"/>
                <a:gd name="T39" fmla="*/ 251 h 293"/>
                <a:gd name="T40" fmla="*/ 86 w 205"/>
                <a:gd name="T41" fmla="*/ 245 h 293"/>
                <a:gd name="T42" fmla="*/ 78 w 205"/>
                <a:gd name="T43" fmla="*/ 241 h 293"/>
                <a:gd name="T44" fmla="*/ 79 w 205"/>
                <a:gd name="T45" fmla="*/ 236 h 293"/>
                <a:gd name="T46" fmla="*/ 88 w 205"/>
                <a:gd name="T47" fmla="*/ 235 h 293"/>
                <a:gd name="T48" fmla="*/ 79 w 205"/>
                <a:gd name="T49" fmla="*/ 231 h 293"/>
                <a:gd name="T50" fmla="*/ 69 w 205"/>
                <a:gd name="T51" fmla="*/ 239 h 293"/>
                <a:gd name="T52" fmla="*/ 76 w 205"/>
                <a:gd name="T53" fmla="*/ 247 h 293"/>
                <a:gd name="T54" fmla="*/ 82 w 205"/>
                <a:gd name="T55" fmla="*/ 253 h 293"/>
                <a:gd name="T56" fmla="*/ 76 w 205"/>
                <a:gd name="T57" fmla="*/ 254 h 293"/>
                <a:gd name="T58" fmla="*/ 71 w 205"/>
                <a:gd name="T59" fmla="*/ 252 h 293"/>
                <a:gd name="T60" fmla="*/ 74 w 205"/>
                <a:gd name="T61" fmla="*/ 259 h 293"/>
                <a:gd name="T62" fmla="*/ 89 w 205"/>
                <a:gd name="T63" fmla="*/ 255 h 293"/>
                <a:gd name="T64" fmla="*/ 111 w 205"/>
                <a:gd name="T65" fmla="*/ 233 h 293"/>
                <a:gd name="T66" fmla="*/ 94 w 205"/>
                <a:gd name="T67" fmla="*/ 232 h 293"/>
                <a:gd name="T68" fmla="*/ 101 w 205"/>
                <a:gd name="T69" fmla="*/ 259 h 293"/>
                <a:gd name="T70" fmla="*/ 105 w 205"/>
                <a:gd name="T71" fmla="*/ 248 h 293"/>
                <a:gd name="T72" fmla="*/ 114 w 205"/>
                <a:gd name="T73" fmla="*/ 240 h 293"/>
                <a:gd name="T74" fmla="*/ 102 w 205"/>
                <a:gd name="T75" fmla="*/ 237 h 293"/>
                <a:gd name="T76" fmla="*/ 101 w 205"/>
                <a:gd name="T77" fmla="*/ 242 h 293"/>
                <a:gd name="T78" fmla="*/ 107 w 205"/>
                <a:gd name="T79" fmla="*/ 240 h 293"/>
                <a:gd name="T80" fmla="*/ 125 w 205"/>
                <a:gd name="T81" fmla="*/ 232 h 293"/>
                <a:gd name="T82" fmla="*/ 118 w 205"/>
                <a:gd name="T83" fmla="*/ 232 h 293"/>
                <a:gd name="T84" fmla="*/ 149 w 205"/>
                <a:gd name="T85" fmla="*/ 232 h 293"/>
                <a:gd name="T86" fmla="*/ 129 w 205"/>
                <a:gd name="T87" fmla="*/ 232 h 293"/>
                <a:gd name="T88" fmla="*/ 134 w 205"/>
                <a:gd name="T89" fmla="*/ 237 h 293"/>
                <a:gd name="T90" fmla="*/ 136 w 205"/>
                <a:gd name="T91" fmla="*/ 260 h 293"/>
                <a:gd name="T92" fmla="*/ 142 w 205"/>
                <a:gd name="T93" fmla="*/ 238 h 293"/>
                <a:gd name="T94" fmla="*/ 149 w 205"/>
                <a:gd name="T95" fmla="*/ 237 h 293"/>
                <a:gd name="T96" fmla="*/ 164 w 205"/>
                <a:gd name="T97" fmla="*/ 231 h 293"/>
                <a:gd name="T98" fmla="*/ 148 w 205"/>
                <a:gd name="T99" fmla="*/ 259 h 293"/>
                <a:gd name="T100" fmla="*/ 149 w 205"/>
                <a:gd name="T101" fmla="*/ 260 h 293"/>
                <a:gd name="T102" fmla="*/ 156 w 205"/>
                <a:gd name="T103" fmla="*/ 256 h 293"/>
                <a:gd name="T104" fmla="*/ 163 w 205"/>
                <a:gd name="T105" fmla="*/ 255 h 293"/>
                <a:gd name="T106" fmla="*/ 165 w 205"/>
                <a:gd name="T107" fmla="*/ 260 h 293"/>
                <a:gd name="T108" fmla="*/ 161 w 205"/>
                <a:gd name="T109" fmla="*/ 244 h 293"/>
                <a:gd name="T110" fmla="*/ 159 w 205"/>
                <a:gd name="T111" fmla="*/ 244 h 293"/>
                <a:gd name="T112" fmla="*/ 162 w 205"/>
                <a:gd name="T113" fmla="*/ 249 h 293"/>
                <a:gd name="T114" fmla="*/ 182 w 205"/>
                <a:gd name="T115" fmla="*/ 254 h 293"/>
                <a:gd name="T116" fmla="*/ 181 w 205"/>
                <a:gd name="T117" fmla="*/ 231 h 293"/>
                <a:gd name="T118" fmla="*/ 175 w 205"/>
                <a:gd name="T119" fmla="*/ 232 h 293"/>
                <a:gd name="T120" fmla="*/ 193 w 205"/>
                <a:gd name="T121" fmla="*/ 25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5" h="293">
                  <a:moveTo>
                    <a:pt x="14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5" y="7"/>
                    <a:pt x="205" y="14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05" y="287"/>
                    <a:pt x="198" y="293"/>
                    <a:pt x="191" y="293"/>
                  </a:cubicBezTo>
                  <a:cubicBezTo>
                    <a:pt x="14" y="293"/>
                    <a:pt x="14" y="293"/>
                    <a:pt x="14" y="293"/>
                  </a:cubicBezTo>
                  <a:cubicBezTo>
                    <a:pt x="6" y="293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  <a:moveTo>
                    <a:pt x="35" y="18"/>
                  </a:moveTo>
                  <a:cubicBezTo>
                    <a:pt x="27" y="18"/>
                    <a:pt x="22" y="24"/>
                    <a:pt x="22" y="31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93"/>
                    <a:pt x="27" y="199"/>
                    <a:pt x="35" y="199"/>
                  </a:cubicBezTo>
                  <a:cubicBezTo>
                    <a:pt x="170" y="199"/>
                    <a:pt x="170" y="199"/>
                    <a:pt x="170" y="199"/>
                  </a:cubicBezTo>
                  <a:cubicBezTo>
                    <a:pt x="177" y="199"/>
                    <a:pt x="183" y="193"/>
                    <a:pt x="183" y="186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24"/>
                    <a:pt x="177" y="18"/>
                    <a:pt x="170" y="18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31" y="232"/>
                  </a:moveTo>
                  <a:cubicBezTo>
                    <a:pt x="31" y="241"/>
                    <a:pt x="31" y="241"/>
                    <a:pt x="31" y="241"/>
                  </a:cubicBezTo>
                  <a:cubicBezTo>
                    <a:pt x="31" y="241"/>
                    <a:pt x="31" y="242"/>
                    <a:pt x="31" y="242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1"/>
                    <a:pt x="23" y="241"/>
                  </a:cubicBezTo>
                  <a:cubicBezTo>
                    <a:pt x="23" y="232"/>
                    <a:pt x="23" y="232"/>
                    <a:pt x="23" y="232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6" y="260"/>
                    <a:pt x="17" y="260"/>
                    <a:pt x="17" y="260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3" y="260"/>
                    <a:pt x="23" y="260"/>
                    <a:pt x="23" y="259"/>
                  </a:cubicBezTo>
                  <a:cubicBezTo>
                    <a:pt x="23" y="249"/>
                    <a:pt x="23" y="249"/>
                    <a:pt x="23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3" y="248"/>
                    <a:pt x="24" y="248"/>
                    <a:pt x="24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60"/>
                    <a:pt x="31" y="260"/>
                    <a:pt x="32" y="260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37" y="260"/>
                    <a:pt x="38" y="260"/>
                    <a:pt x="38" y="259"/>
                  </a:cubicBezTo>
                  <a:cubicBezTo>
                    <a:pt x="38" y="232"/>
                    <a:pt x="38" y="232"/>
                    <a:pt x="38" y="232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2" y="231"/>
                    <a:pt x="32" y="231"/>
                    <a:pt x="32" y="231"/>
                  </a:cubicBezTo>
                  <a:cubicBezTo>
                    <a:pt x="31" y="231"/>
                    <a:pt x="31" y="231"/>
                    <a:pt x="31" y="231"/>
                  </a:cubicBezTo>
                  <a:cubicBezTo>
                    <a:pt x="31" y="232"/>
                    <a:pt x="31" y="232"/>
                    <a:pt x="31" y="232"/>
                  </a:cubicBezTo>
                  <a:close/>
                  <a:moveTo>
                    <a:pt x="64" y="251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4" y="238"/>
                    <a:pt x="64" y="237"/>
                    <a:pt x="63" y="236"/>
                  </a:cubicBezTo>
                  <a:cubicBezTo>
                    <a:pt x="63" y="235"/>
                    <a:pt x="62" y="234"/>
                    <a:pt x="61" y="233"/>
                  </a:cubicBezTo>
                  <a:cubicBezTo>
                    <a:pt x="60" y="232"/>
                    <a:pt x="59" y="232"/>
                    <a:pt x="58" y="231"/>
                  </a:cubicBezTo>
                  <a:cubicBezTo>
                    <a:pt x="57" y="231"/>
                    <a:pt x="55" y="231"/>
                    <a:pt x="54" y="231"/>
                  </a:cubicBezTo>
                  <a:cubicBezTo>
                    <a:pt x="52" y="231"/>
                    <a:pt x="51" y="231"/>
                    <a:pt x="50" y="231"/>
                  </a:cubicBezTo>
                  <a:cubicBezTo>
                    <a:pt x="48" y="232"/>
                    <a:pt x="47" y="232"/>
                    <a:pt x="46" y="233"/>
                  </a:cubicBezTo>
                  <a:cubicBezTo>
                    <a:pt x="45" y="234"/>
                    <a:pt x="45" y="235"/>
                    <a:pt x="44" y="236"/>
                  </a:cubicBezTo>
                  <a:cubicBezTo>
                    <a:pt x="44" y="237"/>
                    <a:pt x="43" y="238"/>
                    <a:pt x="43" y="240"/>
                  </a:cubicBezTo>
                  <a:cubicBezTo>
                    <a:pt x="43" y="251"/>
                    <a:pt x="43" y="251"/>
                    <a:pt x="43" y="251"/>
                  </a:cubicBezTo>
                  <a:cubicBezTo>
                    <a:pt x="43" y="253"/>
                    <a:pt x="44" y="254"/>
                    <a:pt x="44" y="255"/>
                  </a:cubicBezTo>
                  <a:cubicBezTo>
                    <a:pt x="45" y="256"/>
                    <a:pt x="45" y="257"/>
                    <a:pt x="46" y="258"/>
                  </a:cubicBezTo>
                  <a:cubicBezTo>
                    <a:pt x="47" y="259"/>
                    <a:pt x="48" y="259"/>
                    <a:pt x="50" y="260"/>
                  </a:cubicBezTo>
                  <a:cubicBezTo>
                    <a:pt x="51" y="260"/>
                    <a:pt x="52" y="260"/>
                    <a:pt x="54" y="260"/>
                  </a:cubicBezTo>
                  <a:cubicBezTo>
                    <a:pt x="55" y="260"/>
                    <a:pt x="57" y="260"/>
                    <a:pt x="58" y="260"/>
                  </a:cubicBezTo>
                  <a:cubicBezTo>
                    <a:pt x="59" y="259"/>
                    <a:pt x="60" y="259"/>
                    <a:pt x="61" y="258"/>
                  </a:cubicBezTo>
                  <a:cubicBezTo>
                    <a:pt x="62" y="257"/>
                    <a:pt x="63" y="256"/>
                    <a:pt x="63" y="255"/>
                  </a:cubicBezTo>
                  <a:cubicBezTo>
                    <a:pt x="64" y="254"/>
                    <a:pt x="64" y="253"/>
                    <a:pt x="64" y="251"/>
                  </a:cubicBezTo>
                  <a:close/>
                  <a:moveTo>
                    <a:pt x="57" y="240"/>
                  </a:moveTo>
                  <a:cubicBezTo>
                    <a:pt x="57" y="239"/>
                    <a:pt x="57" y="238"/>
                    <a:pt x="56" y="237"/>
                  </a:cubicBezTo>
                  <a:cubicBezTo>
                    <a:pt x="56" y="237"/>
                    <a:pt x="55" y="236"/>
                    <a:pt x="54" y="236"/>
                  </a:cubicBezTo>
                  <a:cubicBezTo>
                    <a:pt x="53" y="236"/>
                    <a:pt x="52" y="237"/>
                    <a:pt x="51" y="237"/>
                  </a:cubicBezTo>
                  <a:cubicBezTo>
                    <a:pt x="50" y="238"/>
                    <a:pt x="50" y="239"/>
                    <a:pt x="50" y="240"/>
                  </a:cubicBezTo>
                  <a:cubicBezTo>
                    <a:pt x="50" y="251"/>
                    <a:pt x="50" y="251"/>
                    <a:pt x="50" y="251"/>
                  </a:cubicBezTo>
                  <a:cubicBezTo>
                    <a:pt x="50" y="252"/>
                    <a:pt x="50" y="253"/>
                    <a:pt x="51" y="253"/>
                  </a:cubicBezTo>
                  <a:cubicBezTo>
                    <a:pt x="52" y="254"/>
                    <a:pt x="52" y="254"/>
                    <a:pt x="54" y="254"/>
                  </a:cubicBezTo>
                  <a:cubicBezTo>
                    <a:pt x="55" y="254"/>
                    <a:pt x="56" y="254"/>
                    <a:pt x="56" y="253"/>
                  </a:cubicBezTo>
                  <a:cubicBezTo>
                    <a:pt x="57" y="253"/>
                    <a:pt x="57" y="252"/>
                    <a:pt x="57" y="251"/>
                  </a:cubicBezTo>
                  <a:cubicBezTo>
                    <a:pt x="57" y="240"/>
                    <a:pt x="57" y="240"/>
                    <a:pt x="57" y="240"/>
                  </a:cubicBezTo>
                  <a:close/>
                  <a:moveTo>
                    <a:pt x="90" y="251"/>
                  </a:moveTo>
                  <a:cubicBezTo>
                    <a:pt x="90" y="250"/>
                    <a:pt x="89" y="249"/>
                    <a:pt x="89" y="248"/>
                  </a:cubicBezTo>
                  <a:cubicBezTo>
                    <a:pt x="88" y="247"/>
                    <a:pt x="87" y="246"/>
                    <a:pt x="86" y="245"/>
                  </a:cubicBezTo>
                  <a:cubicBezTo>
                    <a:pt x="86" y="244"/>
                    <a:pt x="85" y="244"/>
                    <a:pt x="83" y="243"/>
                  </a:cubicBezTo>
                  <a:cubicBezTo>
                    <a:pt x="82" y="243"/>
                    <a:pt x="81" y="243"/>
                    <a:pt x="80" y="242"/>
                  </a:cubicBezTo>
                  <a:cubicBezTo>
                    <a:pt x="80" y="242"/>
                    <a:pt x="80" y="242"/>
                    <a:pt x="79" y="242"/>
                  </a:cubicBezTo>
                  <a:cubicBezTo>
                    <a:pt x="79" y="242"/>
                    <a:pt x="78" y="242"/>
                    <a:pt x="78" y="241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6" y="240"/>
                    <a:pt x="76" y="240"/>
                    <a:pt x="76" y="239"/>
                  </a:cubicBezTo>
                  <a:cubicBezTo>
                    <a:pt x="76" y="238"/>
                    <a:pt x="76" y="237"/>
                    <a:pt x="77" y="237"/>
                  </a:cubicBezTo>
                  <a:cubicBezTo>
                    <a:pt x="78" y="237"/>
                    <a:pt x="79" y="236"/>
                    <a:pt x="79" y="236"/>
                  </a:cubicBezTo>
                  <a:cubicBezTo>
                    <a:pt x="80" y="236"/>
                    <a:pt x="81" y="237"/>
                    <a:pt x="82" y="237"/>
                  </a:cubicBezTo>
                  <a:cubicBezTo>
                    <a:pt x="83" y="237"/>
                    <a:pt x="84" y="238"/>
                    <a:pt x="85" y="238"/>
                  </a:cubicBezTo>
                  <a:cubicBezTo>
                    <a:pt x="86" y="238"/>
                    <a:pt x="86" y="238"/>
                    <a:pt x="86" y="237"/>
                  </a:cubicBezTo>
                  <a:cubicBezTo>
                    <a:pt x="88" y="235"/>
                    <a:pt x="88" y="235"/>
                    <a:pt x="88" y="235"/>
                  </a:cubicBezTo>
                  <a:cubicBezTo>
                    <a:pt x="88" y="234"/>
                    <a:pt x="88" y="234"/>
                    <a:pt x="88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87" y="232"/>
                    <a:pt x="85" y="232"/>
                    <a:pt x="84" y="231"/>
                  </a:cubicBezTo>
                  <a:cubicBezTo>
                    <a:pt x="83" y="231"/>
                    <a:pt x="81" y="231"/>
                    <a:pt x="79" y="231"/>
                  </a:cubicBezTo>
                  <a:cubicBezTo>
                    <a:pt x="78" y="231"/>
                    <a:pt x="77" y="231"/>
                    <a:pt x="75" y="231"/>
                  </a:cubicBezTo>
                  <a:cubicBezTo>
                    <a:pt x="74" y="232"/>
                    <a:pt x="73" y="232"/>
                    <a:pt x="72" y="233"/>
                  </a:cubicBezTo>
                  <a:cubicBezTo>
                    <a:pt x="71" y="234"/>
                    <a:pt x="71" y="235"/>
                    <a:pt x="70" y="236"/>
                  </a:cubicBezTo>
                  <a:cubicBezTo>
                    <a:pt x="70" y="237"/>
                    <a:pt x="69" y="238"/>
                    <a:pt x="69" y="239"/>
                  </a:cubicBezTo>
                  <a:cubicBezTo>
                    <a:pt x="69" y="240"/>
                    <a:pt x="70" y="241"/>
                    <a:pt x="70" y="242"/>
                  </a:cubicBezTo>
                  <a:cubicBezTo>
                    <a:pt x="70" y="243"/>
                    <a:pt x="71" y="244"/>
                    <a:pt x="71" y="245"/>
                  </a:cubicBezTo>
                  <a:cubicBezTo>
                    <a:pt x="72" y="245"/>
                    <a:pt x="73" y="246"/>
                    <a:pt x="73" y="246"/>
                  </a:cubicBezTo>
                  <a:cubicBezTo>
                    <a:pt x="74" y="247"/>
                    <a:pt x="75" y="247"/>
                    <a:pt x="76" y="247"/>
                  </a:cubicBezTo>
                  <a:cubicBezTo>
                    <a:pt x="78" y="248"/>
                    <a:pt x="80" y="249"/>
                    <a:pt x="81" y="249"/>
                  </a:cubicBezTo>
                  <a:cubicBezTo>
                    <a:pt x="82" y="250"/>
                    <a:pt x="83" y="251"/>
                    <a:pt x="83" y="252"/>
                  </a:cubicBezTo>
                  <a:cubicBezTo>
                    <a:pt x="83" y="253"/>
                    <a:pt x="83" y="253"/>
                    <a:pt x="83" y="253"/>
                  </a:cubicBezTo>
                  <a:cubicBezTo>
                    <a:pt x="82" y="253"/>
                    <a:pt x="82" y="253"/>
                    <a:pt x="82" y="253"/>
                  </a:cubicBezTo>
                  <a:cubicBezTo>
                    <a:pt x="82" y="254"/>
                    <a:pt x="82" y="254"/>
                    <a:pt x="81" y="254"/>
                  </a:cubicBezTo>
                  <a:cubicBezTo>
                    <a:pt x="81" y="254"/>
                    <a:pt x="80" y="254"/>
                    <a:pt x="79" y="254"/>
                  </a:cubicBezTo>
                  <a:cubicBezTo>
                    <a:pt x="79" y="254"/>
                    <a:pt x="78" y="254"/>
                    <a:pt x="78" y="254"/>
                  </a:cubicBezTo>
                  <a:cubicBezTo>
                    <a:pt x="77" y="254"/>
                    <a:pt x="77" y="254"/>
                    <a:pt x="76" y="254"/>
                  </a:cubicBezTo>
                  <a:cubicBezTo>
                    <a:pt x="76" y="253"/>
                    <a:pt x="75" y="253"/>
                    <a:pt x="74" y="253"/>
                  </a:cubicBezTo>
                  <a:cubicBezTo>
                    <a:pt x="74" y="253"/>
                    <a:pt x="73" y="252"/>
                    <a:pt x="73" y="252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2" y="251"/>
                    <a:pt x="71" y="252"/>
                    <a:pt x="71" y="252"/>
                  </a:cubicBezTo>
                  <a:cubicBezTo>
                    <a:pt x="69" y="255"/>
                    <a:pt x="69" y="255"/>
                    <a:pt x="69" y="255"/>
                  </a:cubicBezTo>
                  <a:cubicBezTo>
                    <a:pt x="69" y="255"/>
                    <a:pt x="68" y="255"/>
                    <a:pt x="69" y="256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71" y="258"/>
                    <a:pt x="72" y="259"/>
                    <a:pt x="74" y="259"/>
                  </a:cubicBezTo>
                  <a:cubicBezTo>
                    <a:pt x="76" y="260"/>
                    <a:pt x="78" y="260"/>
                    <a:pt x="79" y="260"/>
                  </a:cubicBezTo>
                  <a:cubicBezTo>
                    <a:pt x="81" y="260"/>
                    <a:pt x="82" y="260"/>
                    <a:pt x="83" y="260"/>
                  </a:cubicBezTo>
                  <a:cubicBezTo>
                    <a:pt x="85" y="259"/>
                    <a:pt x="86" y="259"/>
                    <a:pt x="87" y="258"/>
                  </a:cubicBezTo>
                  <a:cubicBezTo>
                    <a:pt x="88" y="257"/>
                    <a:pt x="88" y="256"/>
                    <a:pt x="89" y="255"/>
                  </a:cubicBezTo>
                  <a:cubicBezTo>
                    <a:pt x="89" y="254"/>
                    <a:pt x="90" y="253"/>
                    <a:pt x="90" y="251"/>
                  </a:cubicBezTo>
                  <a:close/>
                  <a:moveTo>
                    <a:pt x="114" y="240"/>
                  </a:moveTo>
                  <a:cubicBezTo>
                    <a:pt x="114" y="239"/>
                    <a:pt x="114" y="237"/>
                    <a:pt x="113" y="236"/>
                  </a:cubicBezTo>
                  <a:cubicBezTo>
                    <a:pt x="113" y="235"/>
                    <a:pt x="112" y="234"/>
                    <a:pt x="111" y="233"/>
                  </a:cubicBezTo>
                  <a:cubicBezTo>
                    <a:pt x="111" y="233"/>
                    <a:pt x="110" y="232"/>
                    <a:pt x="108" y="232"/>
                  </a:cubicBezTo>
                  <a:cubicBezTo>
                    <a:pt x="107" y="231"/>
                    <a:pt x="106" y="231"/>
                    <a:pt x="105" y="231"/>
                  </a:cubicBezTo>
                  <a:cubicBezTo>
                    <a:pt x="95" y="231"/>
                    <a:pt x="95" y="231"/>
                    <a:pt x="95" y="231"/>
                  </a:cubicBezTo>
                  <a:cubicBezTo>
                    <a:pt x="94" y="231"/>
                    <a:pt x="94" y="231"/>
                    <a:pt x="94" y="232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60"/>
                    <a:pt x="94" y="260"/>
                    <a:pt x="95" y="260"/>
                  </a:cubicBezTo>
                  <a:cubicBezTo>
                    <a:pt x="100" y="260"/>
                    <a:pt x="100" y="260"/>
                    <a:pt x="100" y="260"/>
                  </a:cubicBezTo>
                  <a:cubicBezTo>
                    <a:pt x="100" y="260"/>
                    <a:pt x="101" y="260"/>
                    <a:pt x="101" y="259"/>
                  </a:cubicBezTo>
                  <a:cubicBezTo>
                    <a:pt x="101" y="249"/>
                    <a:pt x="101" y="249"/>
                    <a:pt x="101" y="249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8"/>
                    <a:pt x="102" y="248"/>
                    <a:pt x="102" y="248"/>
                  </a:cubicBezTo>
                  <a:cubicBezTo>
                    <a:pt x="105" y="248"/>
                    <a:pt x="105" y="248"/>
                    <a:pt x="105" y="248"/>
                  </a:cubicBezTo>
                  <a:cubicBezTo>
                    <a:pt x="106" y="248"/>
                    <a:pt x="107" y="248"/>
                    <a:pt x="108" y="248"/>
                  </a:cubicBezTo>
                  <a:cubicBezTo>
                    <a:pt x="110" y="247"/>
                    <a:pt x="111" y="247"/>
                    <a:pt x="111" y="246"/>
                  </a:cubicBezTo>
                  <a:cubicBezTo>
                    <a:pt x="112" y="245"/>
                    <a:pt x="113" y="244"/>
                    <a:pt x="113" y="243"/>
                  </a:cubicBezTo>
                  <a:cubicBezTo>
                    <a:pt x="114" y="242"/>
                    <a:pt x="114" y="241"/>
                    <a:pt x="114" y="240"/>
                  </a:cubicBezTo>
                  <a:close/>
                  <a:moveTo>
                    <a:pt x="107" y="240"/>
                  </a:moveTo>
                  <a:cubicBezTo>
                    <a:pt x="107" y="239"/>
                    <a:pt x="107" y="238"/>
                    <a:pt x="107" y="238"/>
                  </a:cubicBezTo>
                  <a:cubicBezTo>
                    <a:pt x="106" y="237"/>
                    <a:pt x="105" y="237"/>
                    <a:pt x="105" y="237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01" y="238"/>
                    <a:pt x="101" y="238"/>
                    <a:pt x="101" y="238"/>
                  </a:cubicBezTo>
                  <a:cubicBezTo>
                    <a:pt x="101" y="241"/>
                    <a:pt x="101" y="241"/>
                    <a:pt x="101" y="241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02" y="242"/>
                    <a:pt x="102" y="242"/>
                    <a:pt x="102" y="242"/>
                  </a:cubicBezTo>
                  <a:cubicBezTo>
                    <a:pt x="105" y="242"/>
                    <a:pt x="105" y="242"/>
                    <a:pt x="105" y="242"/>
                  </a:cubicBezTo>
                  <a:cubicBezTo>
                    <a:pt x="105" y="242"/>
                    <a:pt x="106" y="242"/>
                    <a:pt x="107" y="242"/>
                  </a:cubicBezTo>
                  <a:cubicBezTo>
                    <a:pt x="107" y="241"/>
                    <a:pt x="107" y="240"/>
                    <a:pt x="107" y="240"/>
                  </a:cubicBezTo>
                  <a:close/>
                  <a:moveTo>
                    <a:pt x="119" y="260"/>
                  </a:moveTo>
                  <a:cubicBezTo>
                    <a:pt x="124" y="260"/>
                    <a:pt x="124" y="260"/>
                    <a:pt x="124" y="260"/>
                  </a:cubicBezTo>
                  <a:cubicBezTo>
                    <a:pt x="125" y="260"/>
                    <a:pt x="125" y="260"/>
                    <a:pt x="125" y="259"/>
                  </a:cubicBezTo>
                  <a:cubicBezTo>
                    <a:pt x="125" y="232"/>
                    <a:pt x="125" y="232"/>
                    <a:pt x="125" y="232"/>
                  </a:cubicBezTo>
                  <a:cubicBezTo>
                    <a:pt x="125" y="231"/>
                    <a:pt x="125" y="231"/>
                    <a:pt x="125" y="231"/>
                  </a:cubicBezTo>
                  <a:cubicBezTo>
                    <a:pt x="124" y="231"/>
                    <a:pt x="124" y="231"/>
                    <a:pt x="124" y="231"/>
                  </a:cubicBezTo>
                  <a:cubicBezTo>
                    <a:pt x="119" y="231"/>
                    <a:pt x="119" y="231"/>
                    <a:pt x="119" y="231"/>
                  </a:cubicBezTo>
                  <a:cubicBezTo>
                    <a:pt x="119" y="231"/>
                    <a:pt x="118" y="231"/>
                    <a:pt x="118" y="232"/>
                  </a:cubicBezTo>
                  <a:cubicBezTo>
                    <a:pt x="118" y="259"/>
                    <a:pt x="118" y="259"/>
                    <a:pt x="118" y="259"/>
                  </a:cubicBezTo>
                  <a:cubicBezTo>
                    <a:pt x="118" y="260"/>
                    <a:pt x="119" y="260"/>
                    <a:pt x="119" y="260"/>
                  </a:cubicBezTo>
                  <a:close/>
                  <a:moveTo>
                    <a:pt x="149" y="236"/>
                  </a:moveTo>
                  <a:cubicBezTo>
                    <a:pt x="149" y="232"/>
                    <a:pt x="149" y="232"/>
                    <a:pt x="149" y="232"/>
                  </a:cubicBezTo>
                  <a:cubicBezTo>
                    <a:pt x="149" y="231"/>
                    <a:pt x="149" y="231"/>
                    <a:pt x="148" y="231"/>
                  </a:cubicBezTo>
                  <a:cubicBezTo>
                    <a:pt x="130" y="231"/>
                    <a:pt x="130" y="231"/>
                    <a:pt x="130" y="231"/>
                  </a:cubicBezTo>
                  <a:cubicBezTo>
                    <a:pt x="129" y="231"/>
                    <a:pt x="129" y="231"/>
                    <a:pt x="129" y="231"/>
                  </a:cubicBezTo>
                  <a:cubicBezTo>
                    <a:pt x="129" y="232"/>
                    <a:pt x="129" y="232"/>
                    <a:pt x="129" y="232"/>
                  </a:cubicBezTo>
                  <a:cubicBezTo>
                    <a:pt x="129" y="236"/>
                    <a:pt x="129" y="236"/>
                    <a:pt x="129" y="236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8"/>
                    <a:pt x="135" y="238"/>
                    <a:pt x="135" y="238"/>
                  </a:cubicBezTo>
                  <a:cubicBezTo>
                    <a:pt x="135" y="259"/>
                    <a:pt x="135" y="259"/>
                    <a:pt x="135" y="259"/>
                  </a:cubicBezTo>
                  <a:cubicBezTo>
                    <a:pt x="136" y="260"/>
                    <a:pt x="136" y="260"/>
                    <a:pt x="136" y="260"/>
                  </a:cubicBezTo>
                  <a:cubicBezTo>
                    <a:pt x="136" y="260"/>
                    <a:pt x="136" y="260"/>
                    <a:pt x="136" y="260"/>
                  </a:cubicBezTo>
                  <a:cubicBezTo>
                    <a:pt x="141" y="260"/>
                    <a:pt x="141" y="260"/>
                    <a:pt x="141" y="260"/>
                  </a:cubicBezTo>
                  <a:cubicBezTo>
                    <a:pt x="142" y="260"/>
                    <a:pt x="142" y="260"/>
                    <a:pt x="142" y="259"/>
                  </a:cubicBezTo>
                  <a:cubicBezTo>
                    <a:pt x="142" y="238"/>
                    <a:pt x="142" y="238"/>
                    <a:pt x="142" y="238"/>
                  </a:cubicBezTo>
                  <a:cubicBezTo>
                    <a:pt x="142" y="237"/>
                    <a:pt x="142" y="237"/>
                    <a:pt x="142" y="237"/>
                  </a:cubicBezTo>
                  <a:cubicBezTo>
                    <a:pt x="143" y="237"/>
                    <a:pt x="143" y="237"/>
                    <a:pt x="143" y="237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6"/>
                    <a:pt x="149" y="236"/>
                    <a:pt x="149" y="236"/>
                  </a:cubicBezTo>
                  <a:close/>
                  <a:moveTo>
                    <a:pt x="171" y="259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56" y="231"/>
                    <a:pt x="156" y="231"/>
                    <a:pt x="156" y="231"/>
                  </a:cubicBezTo>
                  <a:cubicBezTo>
                    <a:pt x="156" y="231"/>
                    <a:pt x="155" y="231"/>
                    <a:pt x="155" y="232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8" y="260"/>
                    <a:pt x="148" y="260"/>
                    <a:pt x="148" y="260"/>
                  </a:cubicBezTo>
                  <a:cubicBezTo>
                    <a:pt x="149" y="260"/>
                    <a:pt x="149" y="260"/>
                    <a:pt x="149" y="260"/>
                  </a:cubicBezTo>
                  <a:cubicBezTo>
                    <a:pt x="149" y="260"/>
                    <a:pt x="149" y="260"/>
                    <a:pt x="149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5" y="259"/>
                    <a:pt x="155" y="259"/>
                    <a:pt x="155" y="259"/>
                  </a:cubicBezTo>
                  <a:cubicBezTo>
                    <a:pt x="156" y="256"/>
                    <a:pt x="156" y="256"/>
                    <a:pt x="156" y="256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57" y="255"/>
                    <a:pt x="157" y="255"/>
                    <a:pt x="157" y="255"/>
                  </a:cubicBezTo>
                  <a:cubicBezTo>
                    <a:pt x="163" y="255"/>
                    <a:pt x="163" y="255"/>
                    <a:pt x="163" y="255"/>
                  </a:cubicBezTo>
                  <a:cubicBezTo>
                    <a:pt x="163" y="255"/>
                    <a:pt x="163" y="255"/>
                    <a:pt x="163" y="255"/>
                  </a:cubicBezTo>
                  <a:cubicBezTo>
                    <a:pt x="163" y="256"/>
                    <a:pt x="163" y="256"/>
                    <a:pt x="163" y="256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70" y="260"/>
                    <a:pt x="170" y="260"/>
                    <a:pt x="170" y="260"/>
                  </a:cubicBezTo>
                  <a:cubicBezTo>
                    <a:pt x="171" y="260"/>
                    <a:pt x="171" y="260"/>
                    <a:pt x="171" y="259"/>
                  </a:cubicBezTo>
                  <a:cubicBezTo>
                    <a:pt x="171" y="259"/>
                    <a:pt x="171" y="259"/>
                    <a:pt x="171" y="259"/>
                  </a:cubicBezTo>
                  <a:close/>
                  <a:moveTo>
                    <a:pt x="161" y="244"/>
                  </a:moveTo>
                  <a:cubicBezTo>
                    <a:pt x="160" y="239"/>
                    <a:pt x="160" y="239"/>
                    <a:pt x="160" y="239"/>
                  </a:cubicBezTo>
                  <a:cubicBezTo>
                    <a:pt x="160" y="239"/>
                    <a:pt x="160" y="239"/>
                    <a:pt x="160" y="239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61" y="249"/>
                    <a:pt x="161" y="249"/>
                    <a:pt x="161" y="249"/>
                  </a:cubicBezTo>
                  <a:cubicBezTo>
                    <a:pt x="162" y="249"/>
                    <a:pt x="162" y="249"/>
                    <a:pt x="162" y="249"/>
                  </a:cubicBezTo>
                  <a:cubicBezTo>
                    <a:pt x="162" y="249"/>
                    <a:pt x="162" y="249"/>
                    <a:pt x="162" y="249"/>
                  </a:cubicBezTo>
                  <a:cubicBezTo>
                    <a:pt x="161" y="244"/>
                    <a:pt x="161" y="244"/>
                    <a:pt x="161" y="244"/>
                  </a:cubicBezTo>
                  <a:close/>
                  <a:moveTo>
                    <a:pt x="192" y="254"/>
                  </a:moveTo>
                  <a:cubicBezTo>
                    <a:pt x="182" y="254"/>
                    <a:pt x="182" y="254"/>
                    <a:pt x="182" y="254"/>
                  </a:cubicBezTo>
                  <a:cubicBezTo>
                    <a:pt x="181" y="254"/>
                    <a:pt x="181" y="254"/>
                    <a:pt x="181" y="254"/>
                  </a:cubicBezTo>
                  <a:cubicBezTo>
                    <a:pt x="181" y="253"/>
                    <a:pt x="181" y="253"/>
                    <a:pt x="181" y="253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231"/>
                    <a:pt x="181" y="231"/>
                    <a:pt x="181" y="231"/>
                  </a:cubicBezTo>
                  <a:cubicBezTo>
                    <a:pt x="180" y="231"/>
                    <a:pt x="180" y="231"/>
                    <a:pt x="180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59"/>
                    <a:pt x="175" y="259"/>
                    <a:pt x="175" y="259"/>
                  </a:cubicBezTo>
                  <a:cubicBezTo>
                    <a:pt x="175" y="260"/>
                    <a:pt x="175" y="260"/>
                    <a:pt x="17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59"/>
                  </a:cubicBezTo>
                  <a:cubicBezTo>
                    <a:pt x="193" y="255"/>
                    <a:pt x="193" y="255"/>
                    <a:pt x="193" y="255"/>
                  </a:cubicBezTo>
                  <a:cubicBezTo>
                    <a:pt x="193" y="254"/>
                    <a:pt x="193" y="254"/>
                    <a:pt x="193" y="254"/>
                  </a:cubicBezTo>
                  <a:lnTo>
                    <a:pt x="192" y="2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îṩlîdé"/>
            <p:cNvSpPr/>
            <p:nvPr/>
          </p:nvSpPr>
          <p:spPr bwMode="auto">
            <a:xfrm>
              <a:off x="3717852" y="2955966"/>
              <a:ext cx="51125" cy="286961"/>
            </a:xfrm>
            <a:custGeom>
              <a:avLst/>
              <a:gdLst>
                <a:gd name="T0" fmla="*/ 4 w 15"/>
                <a:gd name="T1" fmla="*/ 0 h 84"/>
                <a:gd name="T2" fmla="*/ 11 w 15"/>
                <a:gd name="T3" fmla="*/ 0 h 84"/>
                <a:gd name="T4" fmla="*/ 15 w 15"/>
                <a:gd name="T5" fmla="*/ 4 h 84"/>
                <a:gd name="T6" fmla="*/ 15 w 15"/>
                <a:gd name="T7" fmla="*/ 80 h 84"/>
                <a:gd name="T8" fmla="*/ 11 w 15"/>
                <a:gd name="T9" fmla="*/ 84 h 84"/>
                <a:gd name="T10" fmla="*/ 4 w 15"/>
                <a:gd name="T11" fmla="*/ 84 h 84"/>
                <a:gd name="T12" fmla="*/ 0 w 15"/>
                <a:gd name="T13" fmla="*/ 80 h 84"/>
                <a:gd name="T14" fmla="*/ 0 w 15"/>
                <a:gd name="T15" fmla="*/ 4 h 84"/>
                <a:gd name="T16" fmla="*/ 4 w 15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4">
                  <a:moveTo>
                    <a:pt x="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5" y="2"/>
                    <a:pt x="15" y="4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2"/>
                    <a:pt x="13" y="84"/>
                    <a:pt x="11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ṣļiḓè"/>
            <p:cNvSpPr/>
            <p:nvPr/>
          </p:nvSpPr>
          <p:spPr bwMode="auto">
            <a:xfrm>
              <a:off x="3749187" y="3109342"/>
              <a:ext cx="423845" cy="62670"/>
            </a:xfrm>
            <a:custGeom>
              <a:avLst/>
              <a:gdLst>
                <a:gd name="T0" fmla="*/ 0 w 124"/>
                <a:gd name="T1" fmla="*/ 14 h 18"/>
                <a:gd name="T2" fmla="*/ 0 w 124"/>
                <a:gd name="T3" fmla="*/ 5 h 18"/>
                <a:gd name="T4" fmla="*/ 5 w 124"/>
                <a:gd name="T5" fmla="*/ 0 h 18"/>
                <a:gd name="T6" fmla="*/ 119 w 124"/>
                <a:gd name="T7" fmla="*/ 0 h 18"/>
                <a:gd name="T8" fmla="*/ 124 w 124"/>
                <a:gd name="T9" fmla="*/ 5 h 18"/>
                <a:gd name="T10" fmla="*/ 124 w 124"/>
                <a:gd name="T11" fmla="*/ 14 h 18"/>
                <a:gd name="T12" fmla="*/ 119 w 124"/>
                <a:gd name="T13" fmla="*/ 18 h 18"/>
                <a:gd name="T14" fmla="*/ 5 w 124"/>
                <a:gd name="T15" fmla="*/ 18 h 18"/>
                <a:gd name="T16" fmla="*/ 0 w 124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">
                  <a:moveTo>
                    <a:pt x="0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1" y="0"/>
                    <a:pt x="124" y="3"/>
                    <a:pt x="124" y="5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6"/>
                    <a:pt x="121" y="18"/>
                    <a:pt x="11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śļiḓê"/>
            <p:cNvSpPr/>
            <p:nvPr/>
          </p:nvSpPr>
          <p:spPr bwMode="auto">
            <a:xfrm>
              <a:off x="4143346" y="3023583"/>
              <a:ext cx="44528" cy="219344"/>
            </a:xfrm>
            <a:custGeom>
              <a:avLst/>
              <a:gdLst>
                <a:gd name="T0" fmla="*/ 3 w 13"/>
                <a:gd name="T1" fmla="*/ 0 h 64"/>
                <a:gd name="T2" fmla="*/ 9 w 13"/>
                <a:gd name="T3" fmla="*/ 0 h 64"/>
                <a:gd name="T4" fmla="*/ 13 w 13"/>
                <a:gd name="T5" fmla="*/ 3 h 64"/>
                <a:gd name="T6" fmla="*/ 13 w 13"/>
                <a:gd name="T7" fmla="*/ 60 h 64"/>
                <a:gd name="T8" fmla="*/ 9 w 13"/>
                <a:gd name="T9" fmla="*/ 64 h 64"/>
                <a:gd name="T10" fmla="*/ 3 w 13"/>
                <a:gd name="T11" fmla="*/ 64 h 64"/>
                <a:gd name="T12" fmla="*/ 0 w 13"/>
                <a:gd name="T13" fmla="*/ 60 h 64"/>
                <a:gd name="T14" fmla="*/ 0 w 13"/>
                <a:gd name="T15" fmla="*/ 3 h 64"/>
                <a:gd name="T16" fmla="*/ 3 w 13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4">
                  <a:moveTo>
                    <a:pt x="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2"/>
                    <a:pt x="11" y="64"/>
                    <a:pt x="9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iŝļîḍè"/>
            <p:cNvSpPr/>
            <p:nvPr/>
          </p:nvSpPr>
          <p:spPr bwMode="auto">
            <a:xfrm>
              <a:off x="3844840" y="2739920"/>
              <a:ext cx="216045" cy="219344"/>
            </a:xfrm>
            <a:custGeom>
              <a:avLst/>
              <a:gdLst>
                <a:gd name="T0" fmla="*/ 27 w 63"/>
                <a:gd name="T1" fmla="*/ 0 h 64"/>
                <a:gd name="T2" fmla="*/ 36 w 63"/>
                <a:gd name="T3" fmla="*/ 0 h 64"/>
                <a:gd name="T4" fmla="*/ 39 w 63"/>
                <a:gd name="T5" fmla="*/ 4 h 64"/>
                <a:gd name="T6" fmla="*/ 39 w 63"/>
                <a:gd name="T7" fmla="*/ 24 h 64"/>
                <a:gd name="T8" fmla="*/ 60 w 63"/>
                <a:gd name="T9" fmla="*/ 24 h 64"/>
                <a:gd name="T10" fmla="*/ 63 w 63"/>
                <a:gd name="T11" fmla="*/ 27 h 64"/>
                <a:gd name="T12" fmla="*/ 63 w 63"/>
                <a:gd name="T13" fmla="*/ 37 h 64"/>
                <a:gd name="T14" fmla="*/ 60 w 63"/>
                <a:gd name="T15" fmla="*/ 40 h 64"/>
                <a:gd name="T16" fmla="*/ 39 w 63"/>
                <a:gd name="T17" fmla="*/ 40 h 64"/>
                <a:gd name="T18" fmla="*/ 39 w 63"/>
                <a:gd name="T19" fmla="*/ 60 h 64"/>
                <a:gd name="T20" fmla="*/ 36 w 63"/>
                <a:gd name="T21" fmla="*/ 64 h 64"/>
                <a:gd name="T22" fmla="*/ 27 w 63"/>
                <a:gd name="T23" fmla="*/ 64 h 64"/>
                <a:gd name="T24" fmla="*/ 23 w 63"/>
                <a:gd name="T25" fmla="*/ 60 h 64"/>
                <a:gd name="T26" fmla="*/ 23 w 63"/>
                <a:gd name="T27" fmla="*/ 40 h 64"/>
                <a:gd name="T28" fmla="*/ 3 w 63"/>
                <a:gd name="T29" fmla="*/ 40 h 64"/>
                <a:gd name="T30" fmla="*/ 0 w 63"/>
                <a:gd name="T31" fmla="*/ 37 h 64"/>
                <a:gd name="T32" fmla="*/ 0 w 63"/>
                <a:gd name="T33" fmla="*/ 27 h 64"/>
                <a:gd name="T34" fmla="*/ 3 w 63"/>
                <a:gd name="T35" fmla="*/ 24 h 64"/>
                <a:gd name="T36" fmla="*/ 23 w 63"/>
                <a:gd name="T37" fmla="*/ 24 h 64"/>
                <a:gd name="T38" fmla="*/ 23 w 63"/>
                <a:gd name="T39" fmla="*/ 4 h 64"/>
                <a:gd name="T40" fmla="*/ 27 w 63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4">
                  <a:moveTo>
                    <a:pt x="2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2"/>
                    <a:pt x="39" y="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3" y="25"/>
                    <a:pt x="63" y="2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9"/>
                    <a:pt x="62" y="40"/>
                    <a:pt x="6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2"/>
                    <a:pt x="38" y="64"/>
                    <a:pt x="36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4"/>
                    <a:pt x="23" y="62"/>
                    <a:pt x="23" y="6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" y="40"/>
                    <a:pt x="0" y="39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4"/>
                    <a:pt x="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5" y="0"/>
                    <a:pt x="2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$ḷiḓê"/>
            <p:cNvSpPr/>
            <p:nvPr/>
          </p:nvSpPr>
          <p:spPr bwMode="auto">
            <a:xfrm>
              <a:off x="3782171" y="3035127"/>
              <a:ext cx="158323" cy="61020"/>
            </a:xfrm>
            <a:custGeom>
              <a:avLst/>
              <a:gdLst>
                <a:gd name="T0" fmla="*/ 1 w 46"/>
                <a:gd name="T1" fmla="*/ 18 h 18"/>
                <a:gd name="T2" fmla="*/ 0 w 46"/>
                <a:gd name="T3" fmla="*/ 13 h 18"/>
                <a:gd name="T4" fmla="*/ 9 w 46"/>
                <a:gd name="T5" fmla="*/ 2 h 18"/>
                <a:gd name="T6" fmla="*/ 46 w 46"/>
                <a:gd name="T7" fmla="*/ 18 h 18"/>
                <a:gd name="T8" fmla="*/ 1 w 4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8">
                  <a:moveTo>
                    <a:pt x="1" y="18"/>
                  </a:moveTo>
                  <a:cubicBezTo>
                    <a:pt x="0" y="16"/>
                    <a:pt x="0" y="14"/>
                    <a:pt x="0" y="13"/>
                  </a:cubicBezTo>
                  <a:cubicBezTo>
                    <a:pt x="1" y="6"/>
                    <a:pt x="1" y="3"/>
                    <a:pt x="9" y="2"/>
                  </a:cubicBezTo>
                  <a:cubicBezTo>
                    <a:pt x="21" y="0"/>
                    <a:pt x="44" y="6"/>
                    <a:pt x="46" y="18"/>
                  </a:cubicBezTo>
                  <a:cubicBezTo>
                    <a:pt x="31" y="18"/>
                    <a:pt x="16" y="18"/>
                    <a:pt x="1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$líďè"/>
            <p:cNvSpPr/>
            <p:nvPr/>
          </p:nvSpPr>
          <p:spPr bwMode="auto">
            <a:xfrm>
              <a:off x="6148774" y="5141157"/>
              <a:ext cx="107198" cy="977976"/>
            </a:xfrm>
            <a:custGeom>
              <a:avLst/>
              <a:gdLst>
                <a:gd name="T0" fmla="*/ 22 w 31"/>
                <a:gd name="T1" fmla="*/ 29 h 286"/>
                <a:gd name="T2" fmla="*/ 19 w 31"/>
                <a:gd name="T3" fmla="*/ 258 h 286"/>
                <a:gd name="T4" fmla="*/ 13 w 31"/>
                <a:gd name="T5" fmla="*/ 258 h 286"/>
                <a:gd name="T6" fmla="*/ 13 w 31"/>
                <a:gd name="T7" fmla="*/ 258 h 286"/>
                <a:gd name="T8" fmla="*/ 9 w 31"/>
                <a:gd name="T9" fmla="*/ 29 h 286"/>
                <a:gd name="T10" fmla="*/ 0 w 31"/>
                <a:gd name="T11" fmla="*/ 15 h 286"/>
                <a:gd name="T12" fmla="*/ 16 w 31"/>
                <a:gd name="T13" fmla="*/ 0 h 286"/>
                <a:gd name="T14" fmla="*/ 31 w 31"/>
                <a:gd name="T15" fmla="*/ 15 h 286"/>
                <a:gd name="T16" fmla="*/ 22 w 31"/>
                <a:gd name="T17" fmla="*/ 29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86">
                  <a:moveTo>
                    <a:pt x="22" y="29"/>
                  </a:moveTo>
                  <a:cubicBezTo>
                    <a:pt x="19" y="258"/>
                    <a:pt x="19" y="258"/>
                    <a:pt x="19" y="258"/>
                  </a:cubicBezTo>
                  <a:cubicBezTo>
                    <a:pt x="19" y="282"/>
                    <a:pt x="13" y="286"/>
                    <a:pt x="13" y="258"/>
                  </a:cubicBezTo>
                  <a:cubicBezTo>
                    <a:pt x="13" y="258"/>
                    <a:pt x="13" y="258"/>
                    <a:pt x="13" y="25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4" y="27"/>
                    <a:pt x="0" y="21"/>
                    <a:pt x="0" y="15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24" y="0"/>
                    <a:pt x="31" y="6"/>
                    <a:pt x="31" y="15"/>
                  </a:cubicBezTo>
                  <a:cubicBezTo>
                    <a:pt x="31" y="21"/>
                    <a:pt x="28" y="27"/>
                    <a:pt x="22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şľïḋe"/>
            <p:cNvSpPr/>
            <p:nvPr/>
          </p:nvSpPr>
          <p:spPr bwMode="auto">
            <a:xfrm>
              <a:off x="6241130" y="5212073"/>
              <a:ext cx="432091" cy="188009"/>
            </a:xfrm>
            <a:custGeom>
              <a:avLst/>
              <a:gdLst>
                <a:gd name="T0" fmla="*/ 0 w 126"/>
                <a:gd name="T1" fmla="*/ 14 h 55"/>
                <a:gd name="T2" fmla="*/ 0 w 126"/>
                <a:gd name="T3" fmla="*/ 50 h 55"/>
                <a:gd name="T4" fmla="*/ 5 w 126"/>
                <a:gd name="T5" fmla="*/ 51 h 55"/>
                <a:gd name="T6" fmla="*/ 23 w 126"/>
                <a:gd name="T7" fmla="*/ 53 h 55"/>
                <a:gd name="T8" fmla="*/ 26 w 126"/>
                <a:gd name="T9" fmla="*/ 50 h 55"/>
                <a:gd name="T10" fmla="*/ 38 w 126"/>
                <a:gd name="T11" fmla="*/ 51 h 55"/>
                <a:gd name="T12" fmla="*/ 43 w 126"/>
                <a:gd name="T13" fmla="*/ 42 h 55"/>
                <a:gd name="T14" fmla="*/ 50 w 126"/>
                <a:gd name="T15" fmla="*/ 45 h 55"/>
                <a:gd name="T16" fmla="*/ 56 w 126"/>
                <a:gd name="T17" fmla="*/ 46 h 55"/>
                <a:gd name="T18" fmla="*/ 60 w 126"/>
                <a:gd name="T19" fmla="*/ 46 h 55"/>
                <a:gd name="T20" fmla="*/ 71 w 126"/>
                <a:gd name="T21" fmla="*/ 34 h 55"/>
                <a:gd name="T22" fmla="*/ 86 w 126"/>
                <a:gd name="T23" fmla="*/ 33 h 55"/>
                <a:gd name="T24" fmla="*/ 90 w 126"/>
                <a:gd name="T25" fmla="*/ 24 h 55"/>
                <a:gd name="T26" fmla="*/ 126 w 126"/>
                <a:gd name="T27" fmla="*/ 10 h 55"/>
                <a:gd name="T28" fmla="*/ 68 w 126"/>
                <a:gd name="T29" fmla="*/ 10 h 55"/>
                <a:gd name="T30" fmla="*/ 41 w 126"/>
                <a:gd name="T31" fmla="*/ 6 h 55"/>
                <a:gd name="T32" fmla="*/ 27 w 126"/>
                <a:gd name="T33" fmla="*/ 1 h 55"/>
                <a:gd name="T34" fmla="*/ 20 w 126"/>
                <a:gd name="T35" fmla="*/ 0 h 55"/>
                <a:gd name="T36" fmla="*/ 14 w 126"/>
                <a:gd name="T37" fmla="*/ 2 h 55"/>
                <a:gd name="T38" fmla="*/ 10 w 126"/>
                <a:gd name="T39" fmla="*/ 10 h 55"/>
                <a:gd name="T40" fmla="*/ 0 w 126"/>
                <a:gd name="T4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" h="55">
                  <a:moveTo>
                    <a:pt x="0" y="14"/>
                  </a:moveTo>
                  <a:cubicBezTo>
                    <a:pt x="0" y="26"/>
                    <a:pt x="0" y="38"/>
                    <a:pt x="0" y="50"/>
                  </a:cubicBezTo>
                  <a:cubicBezTo>
                    <a:pt x="2" y="50"/>
                    <a:pt x="3" y="50"/>
                    <a:pt x="5" y="51"/>
                  </a:cubicBezTo>
                  <a:cubicBezTo>
                    <a:pt x="10" y="52"/>
                    <a:pt x="18" y="55"/>
                    <a:pt x="23" y="53"/>
                  </a:cubicBezTo>
                  <a:cubicBezTo>
                    <a:pt x="24" y="52"/>
                    <a:pt x="24" y="52"/>
                    <a:pt x="26" y="50"/>
                  </a:cubicBezTo>
                  <a:cubicBezTo>
                    <a:pt x="29" y="52"/>
                    <a:pt x="34" y="53"/>
                    <a:pt x="38" y="51"/>
                  </a:cubicBezTo>
                  <a:cubicBezTo>
                    <a:pt x="41" y="49"/>
                    <a:pt x="42" y="45"/>
                    <a:pt x="43" y="42"/>
                  </a:cubicBezTo>
                  <a:cubicBezTo>
                    <a:pt x="46" y="44"/>
                    <a:pt x="47" y="45"/>
                    <a:pt x="50" y="45"/>
                  </a:cubicBezTo>
                  <a:cubicBezTo>
                    <a:pt x="52" y="46"/>
                    <a:pt x="54" y="46"/>
                    <a:pt x="56" y="46"/>
                  </a:cubicBezTo>
                  <a:cubicBezTo>
                    <a:pt x="58" y="46"/>
                    <a:pt x="59" y="46"/>
                    <a:pt x="60" y="46"/>
                  </a:cubicBezTo>
                  <a:cubicBezTo>
                    <a:pt x="67" y="44"/>
                    <a:pt x="70" y="40"/>
                    <a:pt x="71" y="34"/>
                  </a:cubicBezTo>
                  <a:cubicBezTo>
                    <a:pt x="76" y="36"/>
                    <a:pt x="82" y="36"/>
                    <a:pt x="86" y="33"/>
                  </a:cubicBezTo>
                  <a:cubicBezTo>
                    <a:pt x="89" y="31"/>
                    <a:pt x="91" y="28"/>
                    <a:pt x="90" y="24"/>
                  </a:cubicBezTo>
                  <a:cubicBezTo>
                    <a:pt x="103" y="27"/>
                    <a:pt x="120" y="22"/>
                    <a:pt x="126" y="10"/>
                  </a:cubicBezTo>
                  <a:cubicBezTo>
                    <a:pt x="107" y="10"/>
                    <a:pt x="87" y="10"/>
                    <a:pt x="68" y="10"/>
                  </a:cubicBezTo>
                  <a:cubicBezTo>
                    <a:pt x="60" y="10"/>
                    <a:pt x="49" y="9"/>
                    <a:pt x="41" y="6"/>
                  </a:cubicBezTo>
                  <a:cubicBezTo>
                    <a:pt x="36" y="5"/>
                    <a:pt x="32" y="3"/>
                    <a:pt x="27" y="1"/>
                  </a:cubicBezTo>
                  <a:cubicBezTo>
                    <a:pt x="25" y="1"/>
                    <a:pt x="23" y="0"/>
                    <a:pt x="20" y="0"/>
                  </a:cubicBezTo>
                  <a:cubicBezTo>
                    <a:pt x="18" y="0"/>
                    <a:pt x="16" y="1"/>
                    <a:pt x="14" y="2"/>
                  </a:cubicBezTo>
                  <a:cubicBezTo>
                    <a:pt x="11" y="4"/>
                    <a:pt x="12" y="7"/>
                    <a:pt x="10" y="10"/>
                  </a:cubicBezTo>
                  <a:cubicBezTo>
                    <a:pt x="7" y="14"/>
                    <a:pt x="6" y="14"/>
                    <a:pt x="0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ŝļïdè"/>
            <p:cNvSpPr/>
            <p:nvPr/>
          </p:nvSpPr>
          <p:spPr bwMode="auto">
            <a:xfrm>
              <a:off x="5731527" y="5212073"/>
              <a:ext cx="432091" cy="188009"/>
            </a:xfrm>
            <a:custGeom>
              <a:avLst/>
              <a:gdLst>
                <a:gd name="T0" fmla="*/ 126 w 126"/>
                <a:gd name="T1" fmla="*/ 14 h 55"/>
                <a:gd name="T2" fmla="*/ 126 w 126"/>
                <a:gd name="T3" fmla="*/ 50 h 55"/>
                <a:gd name="T4" fmla="*/ 121 w 126"/>
                <a:gd name="T5" fmla="*/ 51 h 55"/>
                <a:gd name="T6" fmla="*/ 104 w 126"/>
                <a:gd name="T7" fmla="*/ 53 h 55"/>
                <a:gd name="T8" fmla="*/ 101 w 126"/>
                <a:gd name="T9" fmla="*/ 50 h 55"/>
                <a:gd name="T10" fmla="*/ 89 w 126"/>
                <a:gd name="T11" fmla="*/ 51 h 55"/>
                <a:gd name="T12" fmla="*/ 83 w 126"/>
                <a:gd name="T13" fmla="*/ 42 h 55"/>
                <a:gd name="T14" fmla="*/ 77 w 126"/>
                <a:gd name="T15" fmla="*/ 45 h 55"/>
                <a:gd name="T16" fmla="*/ 71 w 126"/>
                <a:gd name="T17" fmla="*/ 46 h 55"/>
                <a:gd name="T18" fmla="*/ 66 w 126"/>
                <a:gd name="T19" fmla="*/ 46 h 55"/>
                <a:gd name="T20" fmla="*/ 56 w 126"/>
                <a:gd name="T21" fmla="*/ 34 h 55"/>
                <a:gd name="T22" fmla="*/ 40 w 126"/>
                <a:gd name="T23" fmla="*/ 33 h 55"/>
                <a:gd name="T24" fmla="*/ 36 w 126"/>
                <a:gd name="T25" fmla="*/ 24 h 55"/>
                <a:gd name="T26" fmla="*/ 0 w 126"/>
                <a:gd name="T27" fmla="*/ 10 h 55"/>
                <a:gd name="T28" fmla="*/ 58 w 126"/>
                <a:gd name="T29" fmla="*/ 10 h 55"/>
                <a:gd name="T30" fmla="*/ 85 w 126"/>
                <a:gd name="T31" fmla="*/ 6 h 55"/>
                <a:gd name="T32" fmla="*/ 99 w 126"/>
                <a:gd name="T33" fmla="*/ 1 h 55"/>
                <a:gd name="T34" fmla="*/ 107 w 126"/>
                <a:gd name="T35" fmla="*/ 0 h 55"/>
                <a:gd name="T36" fmla="*/ 112 w 126"/>
                <a:gd name="T37" fmla="*/ 2 h 55"/>
                <a:gd name="T38" fmla="*/ 117 w 126"/>
                <a:gd name="T39" fmla="*/ 10 h 55"/>
                <a:gd name="T40" fmla="*/ 126 w 126"/>
                <a:gd name="T4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" h="55">
                  <a:moveTo>
                    <a:pt x="126" y="14"/>
                  </a:moveTo>
                  <a:cubicBezTo>
                    <a:pt x="126" y="26"/>
                    <a:pt x="126" y="38"/>
                    <a:pt x="126" y="50"/>
                  </a:cubicBezTo>
                  <a:cubicBezTo>
                    <a:pt x="125" y="50"/>
                    <a:pt x="123" y="50"/>
                    <a:pt x="121" y="51"/>
                  </a:cubicBezTo>
                  <a:cubicBezTo>
                    <a:pt x="116" y="52"/>
                    <a:pt x="109" y="55"/>
                    <a:pt x="104" y="53"/>
                  </a:cubicBezTo>
                  <a:cubicBezTo>
                    <a:pt x="102" y="52"/>
                    <a:pt x="102" y="52"/>
                    <a:pt x="101" y="50"/>
                  </a:cubicBezTo>
                  <a:cubicBezTo>
                    <a:pt x="97" y="52"/>
                    <a:pt x="93" y="53"/>
                    <a:pt x="89" y="51"/>
                  </a:cubicBezTo>
                  <a:cubicBezTo>
                    <a:pt x="85" y="49"/>
                    <a:pt x="84" y="45"/>
                    <a:pt x="83" y="42"/>
                  </a:cubicBezTo>
                  <a:cubicBezTo>
                    <a:pt x="81" y="44"/>
                    <a:pt x="79" y="45"/>
                    <a:pt x="77" y="45"/>
                  </a:cubicBezTo>
                  <a:cubicBezTo>
                    <a:pt x="74" y="46"/>
                    <a:pt x="73" y="46"/>
                    <a:pt x="71" y="46"/>
                  </a:cubicBezTo>
                  <a:cubicBezTo>
                    <a:pt x="69" y="46"/>
                    <a:pt x="67" y="46"/>
                    <a:pt x="66" y="46"/>
                  </a:cubicBezTo>
                  <a:cubicBezTo>
                    <a:pt x="60" y="44"/>
                    <a:pt x="57" y="40"/>
                    <a:pt x="56" y="34"/>
                  </a:cubicBezTo>
                  <a:cubicBezTo>
                    <a:pt x="51" y="36"/>
                    <a:pt x="45" y="36"/>
                    <a:pt x="40" y="33"/>
                  </a:cubicBezTo>
                  <a:cubicBezTo>
                    <a:pt x="38" y="31"/>
                    <a:pt x="36" y="28"/>
                    <a:pt x="36" y="24"/>
                  </a:cubicBezTo>
                  <a:cubicBezTo>
                    <a:pt x="23" y="27"/>
                    <a:pt x="7" y="22"/>
                    <a:pt x="0" y="10"/>
                  </a:cubicBezTo>
                  <a:cubicBezTo>
                    <a:pt x="20" y="10"/>
                    <a:pt x="39" y="10"/>
                    <a:pt x="58" y="10"/>
                  </a:cubicBezTo>
                  <a:cubicBezTo>
                    <a:pt x="67" y="10"/>
                    <a:pt x="77" y="9"/>
                    <a:pt x="85" y="6"/>
                  </a:cubicBezTo>
                  <a:cubicBezTo>
                    <a:pt x="90" y="5"/>
                    <a:pt x="94" y="3"/>
                    <a:pt x="99" y="1"/>
                  </a:cubicBezTo>
                  <a:cubicBezTo>
                    <a:pt x="102" y="1"/>
                    <a:pt x="104" y="0"/>
                    <a:pt x="107" y="0"/>
                  </a:cubicBezTo>
                  <a:cubicBezTo>
                    <a:pt x="108" y="0"/>
                    <a:pt x="110" y="1"/>
                    <a:pt x="112" y="2"/>
                  </a:cubicBezTo>
                  <a:cubicBezTo>
                    <a:pt x="116" y="4"/>
                    <a:pt x="115" y="7"/>
                    <a:pt x="117" y="10"/>
                  </a:cubicBezTo>
                  <a:cubicBezTo>
                    <a:pt x="120" y="14"/>
                    <a:pt x="121" y="14"/>
                    <a:pt x="126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ṧḷîďe"/>
            <p:cNvSpPr/>
            <p:nvPr/>
          </p:nvSpPr>
          <p:spPr bwMode="auto">
            <a:xfrm>
              <a:off x="6015189" y="5408328"/>
              <a:ext cx="343034" cy="588765"/>
            </a:xfrm>
            <a:custGeom>
              <a:avLst/>
              <a:gdLst>
                <a:gd name="T0" fmla="*/ 29 w 100"/>
                <a:gd name="T1" fmla="*/ 1 h 172"/>
                <a:gd name="T2" fmla="*/ 6 w 100"/>
                <a:gd name="T3" fmla="*/ 5 h 172"/>
                <a:gd name="T4" fmla="*/ 0 w 100"/>
                <a:gd name="T5" fmla="*/ 19 h 172"/>
                <a:gd name="T6" fmla="*/ 6 w 100"/>
                <a:gd name="T7" fmla="*/ 31 h 172"/>
                <a:gd name="T8" fmla="*/ 61 w 100"/>
                <a:gd name="T9" fmla="*/ 50 h 172"/>
                <a:gd name="T10" fmla="*/ 60 w 100"/>
                <a:gd name="T11" fmla="*/ 69 h 172"/>
                <a:gd name="T12" fmla="*/ 48 w 100"/>
                <a:gd name="T13" fmla="*/ 75 h 172"/>
                <a:gd name="T14" fmla="*/ 44 w 100"/>
                <a:gd name="T15" fmla="*/ 77 h 172"/>
                <a:gd name="T16" fmla="*/ 33 w 100"/>
                <a:gd name="T17" fmla="*/ 82 h 172"/>
                <a:gd name="T18" fmla="*/ 28 w 100"/>
                <a:gd name="T19" fmla="*/ 106 h 172"/>
                <a:gd name="T20" fmla="*/ 39 w 100"/>
                <a:gd name="T21" fmla="*/ 115 h 172"/>
                <a:gd name="T22" fmla="*/ 54 w 100"/>
                <a:gd name="T23" fmla="*/ 119 h 172"/>
                <a:gd name="T24" fmla="*/ 60 w 100"/>
                <a:gd name="T25" fmla="*/ 124 h 172"/>
                <a:gd name="T26" fmla="*/ 61 w 100"/>
                <a:gd name="T27" fmla="*/ 126 h 172"/>
                <a:gd name="T28" fmla="*/ 59 w 100"/>
                <a:gd name="T29" fmla="*/ 138 h 172"/>
                <a:gd name="T30" fmla="*/ 31 w 100"/>
                <a:gd name="T31" fmla="*/ 171 h 172"/>
                <a:gd name="T32" fmla="*/ 39 w 100"/>
                <a:gd name="T33" fmla="*/ 169 h 172"/>
                <a:gd name="T34" fmla="*/ 59 w 100"/>
                <a:gd name="T35" fmla="*/ 153 h 172"/>
                <a:gd name="T36" fmla="*/ 76 w 100"/>
                <a:gd name="T37" fmla="*/ 129 h 172"/>
                <a:gd name="T38" fmla="*/ 53 w 100"/>
                <a:gd name="T39" fmla="*/ 107 h 172"/>
                <a:gd name="T40" fmla="*/ 43 w 100"/>
                <a:gd name="T41" fmla="*/ 99 h 172"/>
                <a:gd name="T42" fmla="*/ 43 w 100"/>
                <a:gd name="T43" fmla="*/ 92 h 172"/>
                <a:gd name="T44" fmla="*/ 62 w 100"/>
                <a:gd name="T45" fmla="*/ 82 h 172"/>
                <a:gd name="T46" fmla="*/ 85 w 100"/>
                <a:gd name="T47" fmla="*/ 70 h 172"/>
                <a:gd name="T48" fmla="*/ 51 w 100"/>
                <a:gd name="T49" fmla="*/ 32 h 172"/>
                <a:gd name="T50" fmla="*/ 17 w 100"/>
                <a:gd name="T51" fmla="*/ 24 h 172"/>
                <a:gd name="T52" fmla="*/ 14 w 100"/>
                <a:gd name="T53" fmla="*/ 16 h 172"/>
                <a:gd name="T54" fmla="*/ 18 w 100"/>
                <a:gd name="T55" fmla="*/ 14 h 172"/>
                <a:gd name="T56" fmla="*/ 27 w 100"/>
                <a:gd name="T57" fmla="*/ 20 h 172"/>
                <a:gd name="T58" fmla="*/ 40 w 100"/>
                <a:gd name="T59" fmla="*/ 20 h 172"/>
                <a:gd name="T60" fmla="*/ 42 w 100"/>
                <a:gd name="T61" fmla="*/ 11 h 172"/>
                <a:gd name="T62" fmla="*/ 35 w 100"/>
                <a:gd name="T63" fmla="*/ 3 h 172"/>
                <a:gd name="T64" fmla="*/ 29 w 100"/>
                <a:gd name="T65" fmla="*/ 1 h 172"/>
                <a:gd name="T66" fmla="*/ 34 w 100"/>
                <a:gd name="T67" fmla="*/ 9 h 172"/>
                <a:gd name="T68" fmla="*/ 36 w 100"/>
                <a:gd name="T69" fmla="*/ 11 h 172"/>
                <a:gd name="T70" fmla="*/ 33 w 100"/>
                <a:gd name="T71" fmla="*/ 11 h 172"/>
                <a:gd name="T72" fmla="*/ 31 w 100"/>
                <a:gd name="T73" fmla="*/ 8 h 172"/>
                <a:gd name="T74" fmla="*/ 34 w 100"/>
                <a:gd name="T75" fmla="*/ 9 h 172"/>
                <a:gd name="T76" fmla="*/ 41 w 100"/>
                <a:gd name="T77" fmla="*/ 20 h 172"/>
                <a:gd name="T78" fmla="*/ 38 w 100"/>
                <a:gd name="T79" fmla="*/ 21 h 172"/>
                <a:gd name="T80" fmla="*/ 34 w 100"/>
                <a:gd name="T81" fmla="*/ 16 h 172"/>
                <a:gd name="T82" fmla="*/ 41 w 100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" h="172">
                  <a:moveTo>
                    <a:pt x="29" y="1"/>
                  </a:moveTo>
                  <a:cubicBezTo>
                    <a:pt x="23" y="0"/>
                    <a:pt x="12" y="2"/>
                    <a:pt x="6" y="5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24"/>
                    <a:pt x="2" y="28"/>
                    <a:pt x="6" y="31"/>
                  </a:cubicBezTo>
                  <a:cubicBezTo>
                    <a:pt x="22" y="50"/>
                    <a:pt x="41" y="46"/>
                    <a:pt x="61" y="50"/>
                  </a:cubicBezTo>
                  <a:cubicBezTo>
                    <a:pt x="78" y="54"/>
                    <a:pt x="70" y="63"/>
                    <a:pt x="60" y="69"/>
                  </a:cubicBezTo>
                  <a:cubicBezTo>
                    <a:pt x="56" y="71"/>
                    <a:pt x="52" y="73"/>
                    <a:pt x="48" y="75"/>
                  </a:cubicBezTo>
                  <a:cubicBezTo>
                    <a:pt x="46" y="75"/>
                    <a:pt x="45" y="76"/>
                    <a:pt x="44" y="77"/>
                  </a:cubicBezTo>
                  <a:cubicBezTo>
                    <a:pt x="40" y="79"/>
                    <a:pt x="36" y="80"/>
                    <a:pt x="33" y="82"/>
                  </a:cubicBezTo>
                  <a:cubicBezTo>
                    <a:pt x="24" y="88"/>
                    <a:pt x="23" y="97"/>
                    <a:pt x="28" y="106"/>
                  </a:cubicBezTo>
                  <a:cubicBezTo>
                    <a:pt x="30" y="111"/>
                    <a:pt x="34" y="113"/>
                    <a:pt x="39" y="115"/>
                  </a:cubicBezTo>
                  <a:cubicBezTo>
                    <a:pt x="44" y="116"/>
                    <a:pt x="49" y="117"/>
                    <a:pt x="54" y="119"/>
                  </a:cubicBezTo>
                  <a:cubicBezTo>
                    <a:pt x="56" y="120"/>
                    <a:pt x="59" y="122"/>
                    <a:pt x="60" y="124"/>
                  </a:cubicBezTo>
                  <a:cubicBezTo>
                    <a:pt x="61" y="124"/>
                    <a:pt x="61" y="125"/>
                    <a:pt x="61" y="126"/>
                  </a:cubicBezTo>
                  <a:cubicBezTo>
                    <a:pt x="62" y="129"/>
                    <a:pt x="61" y="133"/>
                    <a:pt x="59" y="138"/>
                  </a:cubicBezTo>
                  <a:cubicBezTo>
                    <a:pt x="54" y="148"/>
                    <a:pt x="32" y="169"/>
                    <a:pt x="31" y="171"/>
                  </a:cubicBezTo>
                  <a:cubicBezTo>
                    <a:pt x="35" y="172"/>
                    <a:pt x="39" y="169"/>
                    <a:pt x="39" y="169"/>
                  </a:cubicBezTo>
                  <a:cubicBezTo>
                    <a:pt x="47" y="165"/>
                    <a:pt x="57" y="155"/>
                    <a:pt x="59" y="153"/>
                  </a:cubicBezTo>
                  <a:cubicBezTo>
                    <a:pt x="65" y="148"/>
                    <a:pt x="75" y="137"/>
                    <a:pt x="76" y="129"/>
                  </a:cubicBezTo>
                  <a:cubicBezTo>
                    <a:pt x="78" y="113"/>
                    <a:pt x="64" y="111"/>
                    <a:pt x="53" y="107"/>
                  </a:cubicBezTo>
                  <a:cubicBezTo>
                    <a:pt x="49" y="105"/>
                    <a:pt x="45" y="103"/>
                    <a:pt x="43" y="99"/>
                  </a:cubicBezTo>
                  <a:cubicBezTo>
                    <a:pt x="42" y="97"/>
                    <a:pt x="41" y="94"/>
                    <a:pt x="43" y="92"/>
                  </a:cubicBezTo>
                  <a:cubicBezTo>
                    <a:pt x="47" y="85"/>
                    <a:pt x="54" y="84"/>
                    <a:pt x="62" y="82"/>
                  </a:cubicBezTo>
                  <a:cubicBezTo>
                    <a:pt x="71" y="79"/>
                    <a:pt x="80" y="77"/>
                    <a:pt x="85" y="70"/>
                  </a:cubicBezTo>
                  <a:cubicBezTo>
                    <a:pt x="100" y="49"/>
                    <a:pt x="71" y="33"/>
                    <a:pt x="51" y="32"/>
                  </a:cubicBezTo>
                  <a:cubicBezTo>
                    <a:pt x="41" y="32"/>
                    <a:pt x="26" y="31"/>
                    <a:pt x="17" y="24"/>
                  </a:cubicBezTo>
                  <a:cubicBezTo>
                    <a:pt x="14" y="22"/>
                    <a:pt x="12" y="19"/>
                    <a:pt x="14" y="16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20" y="15"/>
                    <a:pt x="24" y="19"/>
                    <a:pt x="27" y="20"/>
                  </a:cubicBezTo>
                  <a:cubicBezTo>
                    <a:pt x="31" y="22"/>
                    <a:pt x="36" y="22"/>
                    <a:pt x="40" y="20"/>
                  </a:cubicBezTo>
                  <a:cubicBezTo>
                    <a:pt x="44" y="19"/>
                    <a:pt x="43" y="14"/>
                    <a:pt x="42" y="11"/>
                  </a:cubicBezTo>
                  <a:cubicBezTo>
                    <a:pt x="40" y="8"/>
                    <a:pt x="38" y="5"/>
                    <a:pt x="35" y="3"/>
                  </a:cubicBezTo>
                  <a:cubicBezTo>
                    <a:pt x="33" y="2"/>
                    <a:pt x="31" y="2"/>
                    <a:pt x="29" y="1"/>
                  </a:cubicBezTo>
                  <a:close/>
                  <a:moveTo>
                    <a:pt x="34" y="9"/>
                  </a:moveTo>
                  <a:cubicBezTo>
                    <a:pt x="36" y="9"/>
                    <a:pt x="37" y="11"/>
                    <a:pt x="36" y="11"/>
                  </a:cubicBezTo>
                  <a:cubicBezTo>
                    <a:pt x="36" y="12"/>
                    <a:pt x="34" y="12"/>
                    <a:pt x="33" y="11"/>
                  </a:cubicBezTo>
                  <a:cubicBezTo>
                    <a:pt x="31" y="10"/>
                    <a:pt x="30" y="9"/>
                    <a:pt x="31" y="8"/>
                  </a:cubicBezTo>
                  <a:cubicBezTo>
                    <a:pt x="31" y="8"/>
                    <a:pt x="33" y="8"/>
                    <a:pt x="34" y="9"/>
                  </a:cubicBezTo>
                  <a:close/>
                  <a:moveTo>
                    <a:pt x="41" y="20"/>
                  </a:moveTo>
                  <a:cubicBezTo>
                    <a:pt x="40" y="21"/>
                    <a:pt x="39" y="21"/>
                    <a:pt x="38" y="21"/>
                  </a:cubicBezTo>
                  <a:cubicBezTo>
                    <a:pt x="37" y="19"/>
                    <a:pt x="35" y="18"/>
                    <a:pt x="34" y="16"/>
                  </a:cubicBezTo>
                  <a:cubicBezTo>
                    <a:pt x="35" y="18"/>
                    <a:pt x="39" y="19"/>
                    <a:pt x="41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šḻïḑê"/>
            <p:cNvSpPr/>
            <p:nvPr/>
          </p:nvSpPr>
          <p:spPr bwMode="auto">
            <a:xfrm>
              <a:off x="6049822" y="5408328"/>
              <a:ext cx="343034" cy="588765"/>
            </a:xfrm>
            <a:custGeom>
              <a:avLst/>
              <a:gdLst>
                <a:gd name="T0" fmla="*/ 70 w 100"/>
                <a:gd name="T1" fmla="*/ 1 h 172"/>
                <a:gd name="T2" fmla="*/ 93 w 100"/>
                <a:gd name="T3" fmla="*/ 5 h 172"/>
                <a:gd name="T4" fmla="*/ 99 w 100"/>
                <a:gd name="T5" fmla="*/ 19 h 172"/>
                <a:gd name="T6" fmla="*/ 94 w 100"/>
                <a:gd name="T7" fmla="*/ 31 h 172"/>
                <a:gd name="T8" fmla="*/ 39 w 100"/>
                <a:gd name="T9" fmla="*/ 50 h 172"/>
                <a:gd name="T10" fmla="*/ 40 w 100"/>
                <a:gd name="T11" fmla="*/ 69 h 172"/>
                <a:gd name="T12" fmla="*/ 52 w 100"/>
                <a:gd name="T13" fmla="*/ 75 h 172"/>
                <a:gd name="T14" fmla="*/ 56 w 100"/>
                <a:gd name="T15" fmla="*/ 77 h 172"/>
                <a:gd name="T16" fmla="*/ 67 w 100"/>
                <a:gd name="T17" fmla="*/ 82 h 172"/>
                <a:gd name="T18" fmla="*/ 72 w 100"/>
                <a:gd name="T19" fmla="*/ 106 h 172"/>
                <a:gd name="T20" fmla="*/ 60 w 100"/>
                <a:gd name="T21" fmla="*/ 115 h 172"/>
                <a:gd name="T22" fmla="*/ 46 w 100"/>
                <a:gd name="T23" fmla="*/ 119 h 172"/>
                <a:gd name="T24" fmla="*/ 39 w 100"/>
                <a:gd name="T25" fmla="*/ 124 h 172"/>
                <a:gd name="T26" fmla="*/ 38 w 100"/>
                <a:gd name="T27" fmla="*/ 126 h 172"/>
                <a:gd name="T28" fmla="*/ 41 w 100"/>
                <a:gd name="T29" fmla="*/ 138 h 172"/>
                <a:gd name="T30" fmla="*/ 68 w 100"/>
                <a:gd name="T31" fmla="*/ 171 h 172"/>
                <a:gd name="T32" fmla="*/ 60 w 100"/>
                <a:gd name="T33" fmla="*/ 169 h 172"/>
                <a:gd name="T34" fmla="*/ 40 w 100"/>
                <a:gd name="T35" fmla="*/ 153 h 172"/>
                <a:gd name="T36" fmla="*/ 24 w 100"/>
                <a:gd name="T37" fmla="*/ 129 h 172"/>
                <a:gd name="T38" fmla="*/ 47 w 100"/>
                <a:gd name="T39" fmla="*/ 107 h 172"/>
                <a:gd name="T40" fmla="*/ 56 w 100"/>
                <a:gd name="T41" fmla="*/ 99 h 172"/>
                <a:gd name="T42" fmla="*/ 57 w 100"/>
                <a:gd name="T43" fmla="*/ 92 h 172"/>
                <a:gd name="T44" fmla="*/ 38 w 100"/>
                <a:gd name="T45" fmla="*/ 82 h 172"/>
                <a:gd name="T46" fmla="*/ 14 w 100"/>
                <a:gd name="T47" fmla="*/ 70 h 172"/>
                <a:gd name="T48" fmla="*/ 48 w 100"/>
                <a:gd name="T49" fmla="*/ 32 h 172"/>
                <a:gd name="T50" fmla="*/ 83 w 100"/>
                <a:gd name="T51" fmla="*/ 24 h 172"/>
                <a:gd name="T52" fmla="*/ 85 w 100"/>
                <a:gd name="T53" fmla="*/ 16 h 172"/>
                <a:gd name="T54" fmla="*/ 81 w 100"/>
                <a:gd name="T55" fmla="*/ 14 h 172"/>
                <a:gd name="T56" fmla="*/ 72 w 100"/>
                <a:gd name="T57" fmla="*/ 20 h 172"/>
                <a:gd name="T58" fmla="*/ 59 w 100"/>
                <a:gd name="T59" fmla="*/ 20 h 172"/>
                <a:gd name="T60" fmla="*/ 58 w 100"/>
                <a:gd name="T61" fmla="*/ 11 h 172"/>
                <a:gd name="T62" fmla="*/ 64 w 100"/>
                <a:gd name="T63" fmla="*/ 3 h 172"/>
                <a:gd name="T64" fmla="*/ 70 w 100"/>
                <a:gd name="T65" fmla="*/ 1 h 172"/>
                <a:gd name="T66" fmla="*/ 65 w 100"/>
                <a:gd name="T67" fmla="*/ 9 h 172"/>
                <a:gd name="T68" fmla="*/ 63 w 100"/>
                <a:gd name="T69" fmla="*/ 11 h 172"/>
                <a:gd name="T70" fmla="*/ 67 w 100"/>
                <a:gd name="T71" fmla="*/ 11 h 172"/>
                <a:gd name="T72" fmla="*/ 69 w 100"/>
                <a:gd name="T73" fmla="*/ 8 h 172"/>
                <a:gd name="T74" fmla="*/ 65 w 100"/>
                <a:gd name="T75" fmla="*/ 9 h 172"/>
                <a:gd name="T76" fmla="*/ 59 w 100"/>
                <a:gd name="T77" fmla="*/ 20 h 172"/>
                <a:gd name="T78" fmla="*/ 62 w 100"/>
                <a:gd name="T79" fmla="*/ 21 h 172"/>
                <a:gd name="T80" fmla="*/ 66 w 100"/>
                <a:gd name="T81" fmla="*/ 16 h 172"/>
                <a:gd name="T82" fmla="*/ 59 w 100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" h="172">
                  <a:moveTo>
                    <a:pt x="70" y="1"/>
                  </a:moveTo>
                  <a:cubicBezTo>
                    <a:pt x="77" y="0"/>
                    <a:pt x="88" y="2"/>
                    <a:pt x="93" y="5"/>
                  </a:cubicBezTo>
                  <a:cubicBezTo>
                    <a:pt x="98" y="9"/>
                    <a:pt x="100" y="14"/>
                    <a:pt x="99" y="19"/>
                  </a:cubicBezTo>
                  <a:cubicBezTo>
                    <a:pt x="99" y="24"/>
                    <a:pt x="97" y="28"/>
                    <a:pt x="94" y="31"/>
                  </a:cubicBezTo>
                  <a:cubicBezTo>
                    <a:pt x="78" y="50"/>
                    <a:pt x="58" y="46"/>
                    <a:pt x="39" y="50"/>
                  </a:cubicBezTo>
                  <a:cubicBezTo>
                    <a:pt x="21" y="54"/>
                    <a:pt x="29" y="63"/>
                    <a:pt x="40" y="69"/>
                  </a:cubicBezTo>
                  <a:cubicBezTo>
                    <a:pt x="44" y="71"/>
                    <a:pt x="48" y="73"/>
                    <a:pt x="52" y="75"/>
                  </a:cubicBezTo>
                  <a:cubicBezTo>
                    <a:pt x="53" y="75"/>
                    <a:pt x="55" y="76"/>
                    <a:pt x="56" y="77"/>
                  </a:cubicBezTo>
                  <a:cubicBezTo>
                    <a:pt x="59" y="79"/>
                    <a:pt x="63" y="80"/>
                    <a:pt x="67" y="82"/>
                  </a:cubicBezTo>
                  <a:cubicBezTo>
                    <a:pt x="76" y="88"/>
                    <a:pt x="76" y="97"/>
                    <a:pt x="72" y="106"/>
                  </a:cubicBezTo>
                  <a:cubicBezTo>
                    <a:pt x="69" y="111"/>
                    <a:pt x="66" y="113"/>
                    <a:pt x="60" y="115"/>
                  </a:cubicBezTo>
                  <a:cubicBezTo>
                    <a:pt x="56" y="116"/>
                    <a:pt x="51" y="117"/>
                    <a:pt x="46" y="119"/>
                  </a:cubicBezTo>
                  <a:cubicBezTo>
                    <a:pt x="44" y="120"/>
                    <a:pt x="41" y="122"/>
                    <a:pt x="39" y="124"/>
                  </a:cubicBezTo>
                  <a:cubicBezTo>
                    <a:pt x="39" y="124"/>
                    <a:pt x="38" y="125"/>
                    <a:pt x="38" y="126"/>
                  </a:cubicBezTo>
                  <a:cubicBezTo>
                    <a:pt x="38" y="129"/>
                    <a:pt x="38" y="133"/>
                    <a:pt x="41" y="138"/>
                  </a:cubicBezTo>
                  <a:cubicBezTo>
                    <a:pt x="46" y="148"/>
                    <a:pt x="67" y="169"/>
                    <a:pt x="68" y="171"/>
                  </a:cubicBezTo>
                  <a:cubicBezTo>
                    <a:pt x="65" y="172"/>
                    <a:pt x="61" y="169"/>
                    <a:pt x="60" y="169"/>
                  </a:cubicBezTo>
                  <a:cubicBezTo>
                    <a:pt x="52" y="165"/>
                    <a:pt x="43" y="155"/>
                    <a:pt x="40" y="153"/>
                  </a:cubicBezTo>
                  <a:cubicBezTo>
                    <a:pt x="35" y="148"/>
                    <a:pt x="25" y="137"/>
                    <a:pt x="24" y="129"/>
                  </a:cubicBezTo>
                  <a:cubicBezTo>
                    <a:pt x="22" y="113"/>
                    <a:pt x="36" y="111"/>
                    <a:pt x="47" y="107"/>
                  </a:cubicBezTo>
                  <a:cubicBezTo>
                    <a:pt x="51" y="105"/>
                    <a:pt x="55" y="103"/>
                    <a:pt x="56" y="99"/>
                  </a:cubicBezTo>
                  <a:cubicBezTo>
                    <a:pt x="58" y="97"/>
                    <a:pt x="58" y="94"/>
                    <a:pt x="57" y="92"/>
                  </a:cubicBezTo>
                  <a:cubicBezTo>
                    <a:pt x="53" y="85"/>
                    <a:pt x="45" y="84"/>
                    <a:pt x="38" y="82"/>
                  </a:cubicBezTo>
                  <a:cubicBezTo>
                    <a:pt x="29" y="79"/>
                    <a:pt x="19" y="77"/>
                    <a:pt x="14" y="70"/>
                  </a:cubicBezTo>
                  <a:cubicBezTo>
                    <a:pt x="0" y="49"/>
                    <a:pt x="28" y="33"/>
                    <a:pt x="48" y="32"/>
                  </a:cubicBezTo>
                  <a:cubicBezTo>
                    <a:pt x="58" y="32"/>
                    <a:pt x="74" y="31"/>
                    <a:pt x="83" y="24"/>
                  </a:cubicBezTo>
                  <a:cubicBezTo>
                    <a:pt x="85" y="22"/>
                    <a:pt x="87" y="19"/>
                    <a:pt x="85" y="16"/>
                  </a:cubicBezTo>
                  <a:cubicBezTo>
                    <a:pt x="84" y="15"/>
                    <a:pt x="83" y="14"/>
                    <a:pt x="81" y="14"/>
                  </a:cubicBezTo>
                  <a:cubicBezTo>
                    <a:pt x="80" y="15"/>
                    <a:pt x="75" y="19"/>
                    <a:pt x="72" y="20"/>
                  </a:cubicBezTo>
                  <a:cubicBezTo>
                    <a:pt x="68" y="22"/>
                    <a:pt x="63" y="22"/>
                    <a:pt x="59" y="20"/>
                  </a:cubicBezTo>
                  <a:cubicBezTo>
                    <a:pt x="56" y="19"/>
                    <a:pt x="56" y="14"/>
                    <a:pt x="58" y="11"/>
                  </a:cubicBezTo>
                  <a:cubicBezTo>
                    <a:pt x="59" y="8"/>
                    <a:pt x="62" y="5"/>
                    <a:pt x="64" y="3"/>
                  </a:cubicBezTo>
                  <a:cubicBezTo>
                    <a:pt x="66" y="2"/>
                    <a:pt x="68" y="2"/>
                    <a:pt x="70" y="1"/>
                  </a:cubicBezTo>
                  <a:close/>
                  <a:moveTo>
                    <a:pt x="65" y="9"/>
                  </a:moveTo>
                  <a:cubicBezTo>
                    <a:pt x="63" y="9"/>
                    <a:pt x="63" y="11"/>
                    <a:pt x="63" y="11"/>
                  </a:cubicBezTo>
                  <a:cubicBezTo>
                    <a:pt x="64" y="12"/>
                    <a:pt x="65" y="12"/>
                    <a:pt x="67" y="11"/>
                  </a:cubicBezTo>
                  <a:cubicBezTo>
                    <a:pt x="68" y="10"/>
                    <a:pt x="69" y="9"/>
                    <a:pt x="69" y="8"/>
                  </a:cubicBezTo>
                  <a:cubicBezTo>
                    <a:pt x="68" y="8"/>
                    <a:pt x="67" y="8"/>
                    <a:pt x="65" y="9"/>
                  </a:cubicBezTo>
                  <a:close/>
                  <a:moveTo>
                    <a:pt x="59" y="20"/>
                  </a:moveTo>
                  <a:cubicBezTo>
                    <a:pt x="60" y="21"/>
                    <a:pt x="61" y="21"/>
                    <a:pt x="62" y="21"/>
                  </a:cubicBezTo>
                  <a:cubicBezTo>
                    <a:pt x="62" y="19"/>
                    <a:pt x="65" y="18"/>
                    <a:pt x="66" y="16"/>
                  </a:cubicBezTo>
                  <a:cubicBezTo>
                    <a:pt x="64" y="18"/>
                    <a:pt x="61" y="19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Sḷîḓé"/>
            <p:cNvSpPr/>
            <p:nvPr/>
          </p:nvSpPr>
          <p:spPr bwMode="auto">
            <a:xfrm>
              <a:off x="4375883" y="3185205"/>
              <a:ext cx="98952" cy="92355"/>
            </a:xfrm>
            <a:custGeom>
              <a:avLst/>
              <a:gdLst>
                <a:gd name="T0" fmla="*/ 0 w 29"/>
                <a:gd name="T1" fmla="*/ 13 h 27"/>
                <a:gd name="T2" fmla="*/ 14 w 29"/>
                <a:gd name="T3" fmla="*/ 27 h 27"/>
                <a:gd name="T4" fmla="*/ 19 w 29"/>
                <a:gd name="T5" fmla="*/ 26 h 27"/>
                <a:gd name="T6" fmla="*/ 29 w 29"/>
                <a:gd name="T7" fmla="*/ 13 h 27"/>
                <a:gd name="T8" fmla="*/ 29 w 29"/>
                <a:gd name="T9" fmla="*/ 0 h 27"/>
                <a:gd name="T10" fmla="*/ 19 w 29"/>
                <a:gd name="T11" fmla="*/ 0 h 27"/>
                <a:gd name="T12" fmla="*/ 0 w 29"/>
                <a:gd name="T13" fmla="*/ 0 h 27"/>
                <a:gd name="T14" fmla="*/ 0 w 29"/>
                <a:gd name="T1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13"/>
                  </a:moveTo>
                  <a:cubicBezTo>
                    <a:pt x="0" y="21"/>
                    <a:pt x="6" y="27"/>
                    <a:pt x="14" y="27"/>
                  </a:cubicBezTo>
                  <a:cubicBezTo>
                    <a:pt x="16" y="27"/>
                    <a:pt x="18" y="27"/>
                    <a:pt x="19" y="26"/>
                  </a:cubicBezTo>
                  <a:cubicBezTo>
                    <a:pt x="25" y="24"/>
                    <a:pt x="29" y="19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ŝľiḋê"/>
            <p:cNvSpPr/>
            <p:nvPr/>
          </p:nvSpPr>
          <p:spPr bwMode="auto">
            <a:xfrm>
              <a:off x="4344548" y="2578299"/>
              <a:ext cx="161622" cy="705858"/>
            </a:xfrm>
            <a:custGeom>
              <a:avLst/>
              <a:gdLst>
                <a:gd name="T0" fmla="*/ 39 w 47"/>
                <a:gd name="T1" fmla="*/ 11 h 206"/>
                <a:gd name="T2" fmla="*/ 39 w 47"/>
                <a:gd name="T3" fmla="*/ 190 h 206"/>
                <a:gd name="T4" fmla="*/ 35 w 47"/>
                <a:gd name="T5" fmla="*/ 201 h 206"/>
                <a:gd name="T6" fmla="*/ 35 w 47"/>
                <a:gd name="T7" fmla="*/ 201 h 206"/>
                <a:gd name="T8" fmla="*/ 23 w 47"/>
                <a:gd name="T9" fmla="*/ 206 h 206"/>
                <a:gd name="T10" fmla="*/ 12 w 47"/>
                <a:gd name="T11" fmla="*/ 201 h 206"/>
                <a:gd name="T12" fmla="*/ 12 w 47"/>
                <a:gd name="T13" fmla="*/ 201 h 206"/>
                <a:gd name="T14" fmla="*/ 7 w 47"/>
                <a:gd name="T15" fmla="*/ 190 h 206"/>
                <a:gd name="T16" fmla="*/ 7 w 47"/>
                <a:gd name="T17" fmla="*/ 11 h 206"/>
                <a:gd name="T18" fmla="*/ 5 w 47"/>
                <a:gd name="T19" fmla="*/ 11 h 206"/>
                <a:gd name="T20" fmla="*/ 1 w 47"/>
                <a:gd name="T21" fmla="*/ 9 h 206"/>
                <a:gd name="T22" fmla="*/ 0 w 47"/>
                <a:gd name="T23" fmla="*/ 6 h 206"/>
                <a:gd name="T24" fmla="*/ 1 w 47"/>
                <a:gd name="T25" fmla="*/ 2 h 206"/>
                <a:gd name="T26" fmla="*/ 5 w 47"/>
                <a:gd name="T27" fmla="*/ 0 h 206"/>
                <a:gd name="T28" fmla="*/ 41 w 47"/>
                <a:gd name="T29" fmla="*/ 0 h 206"/>
                <a:gd name="T30" fmla="*/ 45 w 47"/>
                <a:gd name="T31" fmla="*/ 2 h 206"/>
                <a:gd name="T32" fmla="*/ 47 w 47"/>
                <a:gd name="T33" fmla="*/ 6 h 206"/>
                <a:gd name="T34" fmla="*/ 47 w 47"/>
                <a:gd name="T35" fmla="*/ 6 h 206"/>
                <a:gd name="T36" fmla="*/ 45 w 47"/>
                <a:gd name="T37" fmla="*/ 9 h 206"/>
                <a:gd name="T38" fmla="*/ 41 w 47"/>
                <a:gd name="T39" fmla="*/ 11 h 206"/>
                <a:gd name="T40" fmla="*/ 39 w 47"/>
                <a:gd name="T41" fmla="*/ 11 h 206"/>
                <a:gd name="T42" fmla="*/ 36 w 47"/>
                <a:gd name="T43" fmla="*/ 190 h 206"/>
                <a:gd name="T44" fmla="*/ 36 w 47"/>
                <a:gd name="T45" fmla="*/ 9 h 206"/>
                <a:gd name="T46" fmla="*/ 36 w 47"/>
                <a:gd name="T47" fmla="*/ 8 h 206"/>
                <a:gd name="T48" fmla="*/ 38 w 47"/>
                <a:gd name="T49" fmla="*/ 8 h 206"/>
                <a:gd name="T50" fmla="*/ 41 w 47"/>
                <a:gd name="T51" fmla="*/ 8 h 206"/>
                <a:gd name="T52" fmla="*/ 43 w 47"/>
                <a:gd name="T53" fmla="*/ 7 h 206"/>
                <a:gd name="T54" fmla="*/ 44 w 47"/>
                <a:gd name="T55" fmla="*/ 6 h 206"/>
                <a:gd name="T56" fmla="*/ 43 w 47"/>
                <a:gd name="T57" fmla="*/ 4 h 206"/>
                <a:gd name="T58" fmla="*/ 41 w 47"/>
                <a:gd name="T59" fmla="*/ 3 h 206"/>
                <a:gd name="T60" fmla="*/ 5 w 47"/>
                <a:gd name="T61" fmla="*/ 3 h 206"/>
                <a:gd name="T62" fmla="*/ 3 w 47"/>
                <a:gd name="T63" fmla="*/ 4 h 206"/>
                <a:gd name="T64" fmla="*/ 3 w 47"/>
                <a:gd name="T65" fmla="*/ 6 h 206"/>
                <a:gd name="T66" fmla="*/ 3 w 47"/>
                <a:gd name="T67" fmla="*/ 7 h 206"/>
                <a:gd name="T68" fmla="*/ 5 w 47"/>
                <a:gd name="T69" fmla="*/ 8 h 206"/>
                <a:gd name="T70" fmla="*/ 9 w 47"/>
                <a:gd name="T71" fmla="*/ 8 h 206"/>
                <a:gd name="T72" fmla="*/ 10 w 47"/>
                <a:gd name="T73" fmla="*/ 8 h 206"/>
                <a:gd name="T74" fmla="*/ 10 w 47"/>
                <a:gd name="T75" fmla="*/ 9 h 206"/>
                <a:gd name="T76" fmla="*/ 10 w 47"/>
                <a:gd name="T77" fmla="*/ 190 h 206"/>
                <a:gd name="T78" fmla="*/ 14 w 47"/>
                <a:gd name="T79" fmla="*/ 199 h 206"/>
                <a:gd name="T80" fmla="*/ 23 w 47"/>
                <a:gd name="T81" fmla="*/ 203 h 206"/>
                <a:gd name="T82" fmla="*/ 33 w 47"/>
                <a:gd name="T83" fmla="*/ 199 h 206"/>
                <a:gd name="T84" fmla="*/ 33 w 47"/>
                <a:gd name="T85" fmla="*/ 199 h 206"/>
                <a:gd name="T86" fmla="*/ 36 w 47"/>
                <a:gd name="T87" fmla="*/ 19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206">
                  <a:moveTo>
                    <a:pt x="39" y="11"/>
                  </a:moveTo>
                  <a:cubicBezTo>
                    <a:pt x="39" y="190"/>
                    <a:pt x="39" y="190"/>
                    <a:pt x="39" y="190"/>
                  </a:cubicBezTo>
                  <a:cubicBezTo>
                    <a:pt x="39" y="194"/>
                    <a:pt x="38" y="198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2" y="204"/>
                    <a:pt x="28" y="206"/>
                    <a:pt x="23" y="206"/>
                  </a:cubicBezTo>
                  <a:cubicBezTo>
                    <a:pt x="19" y="206"/>
                    <a:pt x="15" y="204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9" y="198"/>
                    <a:pt x="7" y="194"/>
                    <a:pt x="7" y="1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2" y="10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6" y="3"/>
                    <a:pt x="47" y="4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6" y="8"/>
                    <a:pt x="45" y="9"/>
                  </a:cubicBezTo>
                  <a:cubicBezTo>
                    <a:pt x="44" y="10"/>
                    <a:pt x="43" y="11"/>
                    <a:pt x="41" y="11"/>
                  </a:cubicBezTo>
                  <a:cubicBezTo>
                    <a:pt x="39" y="11"/>
                    <a:pt x="39" y="11"/>
                    <a:pt x="39" y="11"/>
                  </a:cubicBezTo>
                  <a:close/>
                  <a:moveTo>
                    <a:pt x="36" y="19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3" y="8"/>
                    <a:pt x="43" y="7"/>
                  </a:cubicBezTo>
                  <a:cubicBezTo>
                    <a:pt x="43" y="7"/>
                    <a:pt x="44" y="6"/>
                    <a:pt x="44" y="6"/>
                  </a:cubicBezTo>
                  <a:cubicBezTo>
                    <a:pt x="44" y="5"/>
                    <a:pt x="43" y="4"/>
                    <a:pt x="43" y="4"/>
                  </a:cubicBezTo>
                  <a:cubicBezTo>
                    <a:pt x="43" y="4"/>
                    <a:pt x="42" y="3"/>
                    <a:pt x="4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3"/>
                    <a:pt x="12" y="197"/>
                    <a:pt x="14" y="199"/>
                  </a:cubicBezTo>
                  <a:cubicBezTo>
                    <a:pt x="16" y="201"/>
                    <a:pt x="20" y="203"/>
                    <a:pt x="23" y="203"/>
                  </a:cubicBezTo>
                  <a:cubicBezTo>
                    <a:pt x="27" y="203"/>
                    <a:pt x="30" y="201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6" y="193"/>
                    <a:pt x="36" y="1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î$ľíḋé"/>
            <p:cNvSpPr/>
            <p:nvPr/>
          </p:nvSpPr>
          <p:spPr bwMode="auto">
            <a:xfrm>
              <a:off x="4397323" y="2622827"/>
              <a:ext cx="9895" cy="534341"/>
            </a:xfrm>
            <a:custGeom>
              <a:avLst/>
              <a:gdLst>
                <a:gd name="T0" fmla="*/ 0 w 3"/>
                <a:gd name="T1" fmla="*/ 2 h 156"/>
                <a:gd name="T2" fmla="*/ 1 w 3"/>
                <a:gd name="T3" fmla="*/ 0 h 156"/>
                <a:gd name="T4" fmla="*/ 3 w 3"/>
                <a:gd name="T5" fmla="*/ 2 h 156"/>
                <a:gd name="T6" fmla="*/ 3 w 3"/>
                <a:gd name="T7" fmla="*/ 155 h 156"/>
                <a:gd name="T8" fmla="*/ 1 w 3"/>
                <a:gd name="T9" fmla="*/ 156 h 156"/>
                <a:gd name="T10" fmla="*/ 0 w 3"/>
                <a:gd name="T11" fmla="*/ 155 h 156"/>
                <a:gd name="T12" fmla="*/ 0 w 3"/>
                <a:gd name="T13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56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2" y="156"/>
                    <a:pt x="1" y="156"/>
                  </a:cubicBezTo>
                  <a:cubicBezTo>
                    <a:pt x="1" y="156"/>
                    <a:pt x="0" y="155"/>
                    <a:pt x="0" y="15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S1iďe"/>
            <p:cNvSpPr/>
            <p:nvPr/>
          </p:nvSpPr>
          <p:spPr bwMode="auto">
            <a:xfrm>
              <a:off x="4544102" y="3185205"/>
              <a:ext cx="98952" cy="92355"/>
            </a:xfrm>
            <a:custGeom>
              <a:avLst/>
              <a:gdLst>
                <a:gd name="T0" fmla="*/ 0 w 29"/>
                <a:gd name="T1" fmla="*/ 13 h 27"/>
                <a:gd name="T2" fmla="*/ 15 w 29"/>
                <a:gd name="T3" fmla="*/ 27 h 27"/>
                <a:gd name="T4" fmla="*/ 20 w 29"/>
                <a:gd name="T5" fmla="*/ 26 h 27"/>
                <a:gd name="T6" fmla="*/ 29 w 29"/>
                <a:gd name="T7" fmla="*/ 13 h 27"/>
                <a:gd name="T8" fmla="*/ 29 w 29"/>
                <a:gd name="T9" fmla="*/ 0 h 27"/>
                <a:gd name="T10" fmla="*/ 20 w 29"/>
                <a:gd name="T11" fmla="*/ 0 h 27"/>
                <a:gd name="T12" fmla="*/ 0 w 29"/>
                <a:gd name="T13" fmla="*/ 0 h 27"/>
                <a:gd name="T14" fmla="*/ 0 w 29"/>
                <a:gd name="T1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13"/>
                  </a:moveTo>
                  <a:cubicBezTo>
                    <a:pt x="0" y="21"/>
                    <a:pt x="7" y="27"/>
                    <a:pt x="15" y="27"/>
                  </a:cubicBezTo>
                  <a:cubicBezTo>
                    <a:pt x="17" y="27"/>
                    <a:pt x="18" y="27"/>
                    <a:pt x="20" y="26"/>
                  </a:cubicBezTo>
                  <a:cubicBezTo>
                    <a:pt x="25" y="24"/>
                    <a:pt x="29" y="19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ṧlidê"/>
            <p:cNvSpPr/>
            <p:nvPr/>
          </p:nvSpPr>
          <p:spPr bwMode="auto">
            <a:xfrm>
              <a:off x="4512767" y="2578299"/>
              <a:ext cx="161622" cy="705858"/>
            </a:xfrm>
            <a:custGeom>
              <a:avLst/>
              <a:gdLst>
                <a:gd name="T0" fmla="*/ 40 w 47"/>
                <a:gd name="T1" fmla="*/ 11 h 206"/>
                <a:gd name="T2" fmla="*/ 40 w 47"/>
                <a:gd name="T3" fmla="*/ 190 h 206"/>
                <a:gd name="T4" fmla="*/ 35 w 47"/>
                <a:gd name="T5" fmla="*/ 201 h 206"/>
                <a:gd name="T6" fmla="*/ 35 w 47"/>
                <a:gd name="T7" fmla="*/ 201 h 206"/>
                <a:gd name="T8" fmla="*/ 24 w 47"/>
                <a:gd name="T9" fmla="*/ 206 h 206"/>
                <a:gd name="T10" fmla="*/ 12 w 47"/>
                <a:gd name="T11" fmla="*/ 201 h 206"/>
                <a:gd name="T12" fmla="*/ 12 w 47"/>
                <a:gd name="T13" fmla="*/ 201 h 206"/>
                <a:gd name="T14" fmla="*/ 7 w 47"/>
                <a:gd name="T15" fmla="*/ 190 h 206"/>
                <a:gd name="T16" fmla="*/ 7 w 47"/>
                <a:gd name="T17" fmla="*/ 11 h 206"/>
                <a:gd name="T18" fmla="*/ 5 w 47"/>
                <a:gd name="T19" fmla="*/ 11 h 206"/>
                <a:gd name="T20" fmla="*/ 2 w 47"/>
                <a:gd name="T21" fmla="*/ 9 h 206"/>
                <a:gd name="T22" fmla="*/ 0 w 47"/>
                <a:gd name="T23" fmla="*/ 6 h 206"/>
                <a:gd name="T24" fmla="*/ 2 w 47"/>
                <a:gd name="T25" fmla="*/ 2 h 206"/>
                <a:gd name="T26" fmla="*/ 5 w 47"/>
                <a:gd name="T27" fmla="*/ 0 h 206"/>
                <a:gd name="T28" fmla="*/ 42 w 47"/>
                <a:gd name="T29" fmla="*/ 0 h 206"/>
                <a:gd name="T30" fmla="*/ 46 w 47"/>
                <a:gd name="T31" fmla="*/ 2 h 206"/>
                <a:gd name="T32" fmla="*/ 47 w 47"/>
                <a:gd name="T33" fmla="*/ 6 h 206"/>
                <a:gd name="T34" fmla="*/ 46 w 47"/>
                <a:gd name="T35" fmla="*/ 9 h 206"/>
                <a:gd name="T36" fmla="*/ 42 w 47"/>
                <a:gd name="T37" fmla="*/ 11 h 206"/>
                <a:gd name="T38" fmla="*/ 40 w 47"/>
                <a:gd name="T39" fmla="*/ 11 h 206"/>
                <a:gd name="T40" fmla="*/ 37 w 47"/>
                <a:gd name="T41" fmla="*/ 190 h 206"/>
                <a:gd name="T42" fmla="*/ 37 w 47"/>
                <a:gd name="T43" fmla="*/ 9 h 206"/>
                <a:gd name="T44" fmla="*/ 37 w 47"/>
                <a:gd name="T45" fmla="*/ 8 h 206"/>
                <a:gd name="T46" fmla="*/ 38 w 47"/>
                <a:gd name="T47" fmla="*/ 8 h 206"/>
                <a:gd name="T48" fmla="*/ 42 w 47"/>
                <a:gd name="T49" fmla="*/ 8 h 206"/>
                <a:gd name="T50" fmla="*/ 44 w 47"/>
                <a:gd name="T51" fmla="*/ 7 h 206"/>
                <a:gd name="T52" fmla="*/ 44 w 47"/>
                <a:gd name="T53" fmla="*/ 6 h 206"/>
                <a:gd name="T54" fmla="*/ 44 w 47"/>
                <a:gd name="T55" fmla="*/ 4 h 206"/>
                <a:gd name="T56" fmla="*/ 42 w 47"/>
                <a:gd name="T57" fmla="*/ 3 h 206"/>
                <a:gd name="T58" fmla="*/ 5 w 47"/>
                <a:gd name="T59" fmla="*/ 3 h 206"/>
                <a:gd name="T60" fmla="*/ 4 w 47"/>
                <a:gd name="T61" fmla="*/ 4 h 206"/>
                <a:gd name="T62" fmla="*/ 3 w 47"/>
                <a:gd name="T63" fmla="*/ 6 h 206"/>
                <a:gd name="T64" fmla="*/ 4 w 47"/>
                <a:gd name="T65" fmla="*/ 7 h 206"/>
                <a:gd name="T66" fmla="*/ 5 w 47"/>
                <a:gd name="T67" fmla="*/ 8 h 206"/>
                <a:gd name="T68" fmla="*/ 9 w 47"/>
                <a:gd name="T69" fmla="*/ 8 h 206"/>
                <a:gd name="T70" fmla="*/ 11 w 47"/>
                <a:gd name="T71" fmla="*/ 8 h 206"/>
                <a:gd name="T72" fmla="*/ 11 w 47"/>
                <a:gd name="T73" fmla="*/ 9 h 206"/>
                <a:gd name="T74" fmla="*/ 11 w 47"/>
                <a:gd name="T75" fmla="*/ 190 h 206"/>
                <a:gd name="T76" fmla="*/ 14 w 47"/>
                <a:gd name="T77" fmla="*/ 199 h 206"/>
                <a:gd name="T78" fmla="*/ 24 w 47"/>
                <a:gd name="T79" fmla="*/ 203 h 206"/>
                <a:gd name="T80" fmla="*/ 33 w 47"/>
                <a:gd name="T81" fmla="*/ 199 h 206"/>
                <a:gd name="T82" fmla="*/ 33 w 47"/>
                <a:gd name="T83" fmla="*/ 199 h 206"/>
                <a:gd name="T84" fmla="*/ 37 w 47"/>
                <a:gd name="T85" fmla="*/ 19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206">
                  <a:moveTo>
                    <a:pt x="40" y="11"/>
                  </a:moveTo>
                  <a:cubicBezTo>
                    <a:pt x="40" y="190"/>
                    <a:pt x="40" y="190"/>
                    <a:pt x="40" y="190"/>
                  </a:cubicBezTo>
                  <a:cubicBezTo>
                    <a:pt x="40" y="194"/>
                    <a:pt x="38" y="198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2" y="204"/>
                    <a:pt x="28" y="206"/>
                    <a:pt x="24" y="206"/>
                  </a:cubicBezTo>
                  <a:cubicBezTo>
                    <a:pt x="19" y="206"/>
                    <a:pt x="15" y="204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9" y="198"/>
                    <a:pt x="7" y="194"/>
                    <a:pt x="7" y="1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10"/>
                    <a:pt x="2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7" y="3"/>
                    <a:pt x="47" y="4"/>
                    <a:pt x="47" y="6"/>
                  </a:cubicBezTo>
                  <a:cubicBezTo>
                    <a:pt x="47" y="7"/>
                    <a:pt x="47" y="8"/>
                    <a:pt x="46" y="9"/>
                  </a:cubicBezTo>
                  <a:cubicBezTo>
                    <a:pt x="45" y="10"/>
                    <a:pt x="43" y="11"/>
                    <a:pt x="42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37" y="190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3" y="8"/>
                    <a:pt x="44" y="7"/>
                  </a:cubicBezTo>
                  <a:cubicBezTo>
                    <a:pt x="44" y="7"/>
                    <a:pt x="44" y="6"/>
                    <a:pt x="44" y="6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3" y="3"/>
                    <a:pt x="4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90"/>
                    <a:pt x="11" y="190"/>
                    <a:pt x="11" y="190"/>
                  </a:cubicBezTo>
                  <a:cubicBezTo>
                    <a:pt x="11" y="193"/>
                    <a:pt x="12" y="197"/>
                    <a:pt x="14" y="199"/>
                  </a:cubicBezTo>
                  <a:cubicBezTo>
                    <a:pt x="17" y="201"/>
                    <a:pt x="20" y="203"/>
                    <a:pt x="24" y="203"/>
                  </a:cubicBezTo>
                  <a:cubicBezTo>
                    <a:pt x="27" y="203"/>
                    <a:pt x="31" y="201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7" y="193"/>
                    <a:pt x="37" y="1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şľíde"/>
            <p:cNvSpPr/>
            <p:nvPr/>
          </p:nvSpPr>
          <p:spPr bwMode="auto">
            <a:xfrm>
              <a:off x="4568840" y="2622827"/>
              <a:ext cx="6597" cy="534341"/>
            </a:xfrm>
            <a:custGeom>
              <a:avLst/>
              <a:gdLst>
                <a:gd name="T0" fmla="*/ 0 w 2"/>
                <a:gd name="T1" fmla="*/ 2 h 156"/>
                <a:gd name="T2" fmla="*/ 1 w 2"/>
                <a:gd name="T3" fmla="*/ 0 h 156"/>
                <a:gd name="T4" fmla="*/ 2 w 2"/>
                <a:gd name="T5" fmla="*/ 2 h 156"/>
                <a:gd name="T6" fmla="*/ 2 w 2"/>
                <a:gd name="T7" fmla="*/ 155 h 156"/>
                <a:gd name="T8" fmla="*/ 1 w 2"/>
                <a:gd name="T9" fmla="*/ 156 h 156"/>
                <a:gd name="T10" fmla="*/ 0 w 2"/>
                <a:gd name="T11" fmla="*/ 155 h 156"/>
                <a:gd name="T12" fmla="*/ 0 w 2"/>
                <a:gd name="T13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56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1" y="156"/>
                    <a:pt x="1" y="156"/>
                  </a:cubicBezTo>
                  <a:cubicBezTo>
                    <a:pt x="0" y="156"/>
                    <a:pt x="0" y="155"/>
                    <a:pt x="0" y="15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ḻiḓè"/>
            <p:cNvSpPr/>
            <p:nvPr/>
          </p:nvSpPr>
          <p:spPr bwMode="auto">
            <a:xfrm>
              <a:off x="4715618" y="3185205"/>
              <a:ext cx="98952" cy="92355"/>
            </a:xfrm>
            <a:custGeom>
              <a:avLst/>
              <a:gdLst>
                <a:gd name="T0" fmla="*/ 0 w 29"/>
                <a:gd name="T1" fmla="*/ 13 h 27"/>
                <a:gd name="T2" fmla="*/ 14 w 29"/>
                <a:gd name="T3" fmla="*/ 27 h 27"/>
                <a:gd name="T4" fmla="*/ 19 w 29"/>
                <a:gd name="T5" fmla="*/ 26 h 27"/>
                <a:gd name="T6" fmla="*/ 29 w 29"/>
                <a:gd name="T7" fmla="*/ 13 h 27"/>
                <a:gd name="T8" fmla="*/ 29 w 29"/>
                <a:gd name="T9" fmla="*/ 0 h 27"/>
                <a:gd name="T10" fmla="*/ 19 w 29"/>
                <a:gd name="T11" fmla="*/ 0 h 27"/>
                <a:gd name="T12" fmla="*/ 0 w 29"/>
                <a:gd name="T13" fmla="*/ 0 h 27"/>
                <a:gd name="T14" fmla="*/ 0 w 29"/>
                <a:gd name="T1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13"/>
                  </a:moveTo>
                  <a:cubicBezTo>
                    <a:pt x="0" y="21"/>
                    <a:pt x="6" y="27"/>
                    <a:pt x="14" y="27"/>
                  </a:cubicBezTo>
                  <a:cubicBezTo>
                    <a:pt x="16" y="27"/>
                    <a:pt x="18" y="27"/>
                    <a:pt x="19" y="26"/>
                  </a:cubicBezTo>
                  <a:cubicBezTo>
                    <a:pt x="25" y="24"/>
                    <a:pt x="29" y="19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ļïdé"/>
            <p:cNvSpPr/>
            <p:nvPr/>
          </p:nvSpPr>
          <p:spPr bwMode="auto">
            <a:xfrm>
              <a:off x="4684284" y="2578299"/>
              <a:ext cx="161622" cy="705858"/>
            </a:xfrm>
            <a:custGeom>
              <a:avLst/>
              <a:gdLst>
                <a:gd name="T0" fmla="*/ 39 w 47"/>
                <a:gd name="T1" fmla="*/ 11 h 206"/>
                <a:gd name="T2" fmla="*/ 39 w 47"/>
                <a:gd name="T3" fmla="*/ 190 h 206"/>
                <a:gd name="T4" fmla="*/ 35 w 47"/>
                <a:gd name="T5" fmla="*/ 201 h 206"/>
                <a:gd name="T6" fmla="*/ 35 w 47"/>
                <a:gd name="T7" fmla="*/ 201 h 206"/>
                <a:gd name="T8" fmla="*/ 23 w 47"/>
                <a:gd name="T9" fmla="*/ 206 h 206"/>
                <a:gd name="T10" fmla="*/ 12 w 47"/>
                <a:gd name="T11" fmla="*/ 201 h 206"/>
                <a:gd name="T12" fmla="*/ 12 w 47"/>
                <a:gd name="T13" fmla="*/ 201 h 206"/>
                <a:gd name="T14" fmla="*/ 7 w 47"/>
                <a:gd name="T15" fmla="*/ 190 h 206"/>
                <a:gd name="T16" fmla="*/ 7 w 47"/>
                <a:gd name="T17" fmla="*/ 11 h 206"/>
                <a:gd name="T18" fmla="*/ 5 w 47"/>
                <a:gd name="T19" fmla="*/ 11 h 206"/>
                <a:gd name="T20" fmla="*/ 1 w 47"/>
                <a:gd name="T21" fmla="*/ 9 h 206"/>
                <a:gd name="T22" fmla="*/ 0 w 47"/>
                <a:gd name="T23" fmla="*/ 6 h 206"/>
                <a:gd name="T24" fmla="*/ 1 w 47"/>
                <a:gd name="T25" fmla="*/ 2 h 206"/>
                <a:gd name="T26" fmla="*/ 5 w 47"/>
                <a:gd name="T27" fmla="*/ 0 h 206"/>
                <a:gd name="T28" fmla="*/ 41 w 47"/>
                <a:gd name="T29" fmla="*/ 0 h 206"/>
                <a:gd name="T30" fmla="*/ 45 w 47"/>
                <a:gd name="T31" fmla="*/ 2 h 206"/>
                <a:gd name="T32" fmla="*/ 47 w 47"/>
                <a:gd name="T33" fmla="*/ 6 h 206"/>
                <a:gd name="T34" fmla="*/ 45 w 47"/>
                <a:gd name="T35" fmla="*/ 9 h 206"/>
                <a:gd name="T36" fmla="*/ 41 w 47"/>
                <a:gd name="T37" fmla="*/ 11 h 206"/>
                <a:gd name="T38" fmla="*/ 39 w 47"/>
                <a:gd name="T39" fmla="*/ 11 h 206"/>
                <a:gd name="T40" fmla="*/ 36 w 47"/>
                <a:gd name="T41" fmla="*/ 190 h 206"/>
                <a:gd name="T42" fmla="*/ 36 w 47"/>
                <a:gd name="T43" fmla="*/ 9 h 206"/>
                <a:gd name="T44" fmla="*/ 36 w 47"/>
                <a:gd name="T45" fmla="*/ 8 h 206"/>
                <a:gd name="T46" fmla="*/ 38 w 47"/>
                <a:gd name="T47" fmla="*/ 8 h 206"/>
                <a:gd name="T48" fmla="*/ 41 w 47"/>
                <a:gd name="T49" fmla="*/ 8 h 206"/>
                <a:gd name="T50" fmla="*/ 43 w 47"/>
                <a:gd name="T51" fmla="*/ 7 h 206"/>
                <a:gd name="T52" fmla="*/ 44 w 47"/>
                <a:gd name="T53" fmla="*/ 6 h 206"/>
                <a:gd name="T54" fmla="*/ 43 w 47"/>
                <a:gd name="T55" fmla="*/ 4 h 206"/>
                <a:gd name="T56" fmla="*/ 41 w 47"/>
                <a:gd name="T57" fmla="*/ 3 h 206"/>
                <a:gd name="T58" fmla="*/ 5 w 47"/>
                <a:gd name="T59" fmla="*/ 3 h 206"/>
                <a:gd name="T60" fmla="*/ 3 w 47"/>
                <a:gd name="T61" fmla="*/ 4 h 206"/>
                <a:gd name="T62" fmla="*/ 3 w 47"/>
                <a:gd name="T63" fmla="*/ 6 h 206"/>
                <a:gd name="T64" fmla="*/ 3 w 47"/>
                <a:gd name="T65" fmla="*/ 7 h 206"/>
                <a:gd name="T66" fmla="*/ 5 w 47"/>
                <a:gd name="T67" fmla="*/ 8 h 206"/>
                <a:gd name="T68" fmla="*/ 9 w 47"/>
                <a:gd name="T69" fmla="*/ 8 h 206"/>
                <a:gd name="T70" fmla="*/ 10 w 47"/>
                <a:gd name="T71" fmla="*/ 8 h 206"/>
                <a:gd name="T72" fmla="*/ 10 w 47"/>
                <a:gd name="T73" fmla="*/ 9 h 206"/>
                <a:gd name="T74" fmla="*/ 10 w 47"/>
                <a:gd name="T75" fmla="*/ 190 h 206"/>
                <a:gd name="T76" fmla="*/ 14 w 47"/>
                <a:gd name="T77" fmla="*/ 199 h 206"/>
                <a:gd name="T78" fmla="*/ 23 w 47"/>
                <a:gd name="T79" fmla="*/ 203 h 206"/>
                <a:gd name="T80" fmla="*/ 32 w 47"/>
                <a:gd name="T81" fmla="*/ 199 h 206"/>
                <a:gd name="T82" fmla="*/ 32 w 47"/>
                <a:gd name="T83" fmla="*/ 199 h 206"/>
                <a:gd name="T84" fmla="*/ 36 w 47"/>
                <a:gd name="T85" fmla="*/ 19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206">
                  <a:moveTo>
                    <a:pt x="39" y="11"/>
                  </a:moveTo>
                  <a:cubicBezTo>
                    <a:pt x="39" y="190"/>
                    <a:pt x="39" y="190"/>
                    <a:pt x="39" y="190"/>
                  </a:cubicBezTo>
                  <a:cubicBezTo>
                    <a:pt x="39" y="194"/>
                    <a:pt x="38" y="198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2" y="204"/>
                    <a:pt x="28" y="206"/>
                    <a:pt x="23" y="206"/>
                  </a:cubicBezTo>
                  <a:cubicBezTo>
                    <a:pt x="19" y="206"/>
                    <a:pt x="15" y="204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9" y="198"/>
                    <a:pt x="7" y="194"/>
                    <a:pt x="7" y="1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6" y="3"/>
                    <a:pt x="47" y="4"/>
                    <a:pt x="47" y="6"/>
                  </a:cubicBezTo>
                  <a:cubicBezTo>
                    <a:pt x="47" y="7"/>
                    <a:pt x="46" y="8"/>
                    <a:pt x="45" y="9"/>
                  </a:cubicBezTo>
                  <a:cubicBezTo>
                    <a:pt x="44" y="10"/>
                    <a:pt x="43" y="11"/>
                    <a:pt x="41" y="11"/>
                  </a:cubicBezTo>
                  <a:cubicBezTo>
                    <a:pt x="39" y="11"/>
                    <a:pt x="39" y="11"/>
                    <a:pt x="39" y="11"/>
                  </a:cubicBezTo>
                  <a:close/>
                  <a:moveTo>
                    <a:pt x="36" y="19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3" y="8"/>
                    <a:pt x="43" y="7"/>
                  </a:cubicBezTo>
                  <a:cubicBezTo>
                    <a:pt x="43" y="7"/>
                    <a:pt x="44" y="6"/>
                    <a:pt x="44" y="6"/>
                  </a:cubicBezTo>
                  <a:cubicBezTo>
                    <a:pt x="44" y="5"/>
                    <a:pt x="43" y="4"/>
                    <a:pt x="43" y="4"/>
                  </a:cubicBezTo>
                  <a:cubicBezTo>
                    <a:pt x="43" y="4"/>
                    <a:pt x="42" y="3"/>
                    <a:pt x="4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3"/>
                    <a:pt x="12" y="197"/>
                    <a:pt x="14" y="199"/>
                  </a:cubicBezTo>
                  <a:cubicBezTo>
                    <a:pt x="16" y="201"/>
                    <a:pt x="20" y="203"/>
                    <a:pt x="23" y="203"/>
                  </a:cubicBezTo>
                  <a:cubicBezTo>
                    <a:pt x="27" y="203"/>
                    <a:pt x="30" y="201"/>
                    <a:pt x="32" y="199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5" y="197"/>
                    <a:pt x="36" y="193"/>
                    <a:pt x="36" y="1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şļidè"/>
            <p:cNvSpPr/>
            <p:nvPr/>
          </p:nvSpPr>
          <p:spPr bwMode="auto">
            <a:xfrm>
              <a:off x="4735409" y="2622827"/>
              <a:ext cx="11544" cy="534341"/>
            </a:xfrm>
            <a:custGeom>
              <a:avLst/>
              <a:gdLst>
                <a:gd name="T0" fmla="*/ 0 w 3"/>
                <a:gd name="T1" fmla="*/ 2 h 156"/>
                <a:gd name="T2" fmla="*/ 1 w 3"/>
                <a:gd name="T3" fmla="*/ 0 h 156"/>
                <a:gd name="T4" fmla="*/ 3 w 3"/>
                <a:gd name="T5" fmla="*/ 2 h 156"/>
                <a:gd name="T6" fmla="*/ 3 w 3"/>
                <a:gd name="T7" fmla="*/ 155 h 156"/>
                <a:gd name="T8" fmla="*/ 1 w 3"/>
                <a:gd name="T9" fmla="*/ 156 h 156"/>
                <a:gd name="T10" fmla="*/ 0 w 3"/>
                <a:gd name="T11" fmla="*/ 155 h 156"/>
                <a:gd name="T12" fmla="*/ 0 w 3"/>
                <a:gd name="T13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56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2" y="156"/>
                    <a:pt x="1" y="156"/>
                  </a:cubicBezTo>
                  <a:cubicBezTo>
                    <a:pt x="1" y="156"/>
                    <a:pt x="0" y="155"/>
                    <a:pt x="0" y="15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ŝlïḓê"/>
            <p:cNvSpPr/>
            <p:nvPr/>
          </p:nvSpPr>
          <p:spPr bwMode="auto">
            <a:xfrm>
              <a:off x="4883837" y="3185205"/>
              <a:ext cx="98952" cy="92355"/>
            </a:xfrm>
            <a:custGeom>
              <a:avLst/>
              <a:gdLst>
                <a:gd name="T0" fmla="*/ 0 w 29"/>
                <a:gd name="T1" fmla="*/ 13 h 27"/>
                <a:gd name="T2" fmla="*/ 15 w 29"/>
                <a:gd name="T3" fmla="*/ 27 h 27"/>
                <a:gd name="T4" fmla="*/ 20 w 29"/>
                <a:gd name="T5" fmla="*/ 26 h 27"/>
                <a:gd name="T6" fmla="*/ 29 w 29"/>
                <a:gd name="T7" fmla="*/ 13 h 27"/>
                <a:gd name="T8" fmla="*/ 29 w 29"/>
                <a:gd name="T9" fmla="*/ 0 h 27"/>
                <a:gd name="T10" fmla="*/ 20 w 29"/>
                <a:gd name="T11" fmla="*/ 0 h 27"/>
                <a:gd name="T12" fmla="*/ 0 w 29"/>
                <a:gd name="T13" fmla="*/ 0 h 27"/>
                <a:gd name="T14" fmla="*/ 0 w 29"/>
                <a:gd name="T1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13"/>
                  </a:moveTo>
                  <a:cubicBezTo>
                    <a:pt x="0" y="21"/>
                    <a:pt x="7" y="27"/>
                    <a:pt x="15" y="27"/>
                  </a:cubicBezTo>
                  <a:cubicBezTo>
                    <a:pt x="17" y="27"/>
                    <a:pt x="18" y="27"/>
                    <a:pt x="20" y="26"/>
                  </a:cubicBezTo>
                  <a:cubicBezTo>
                    <a:pt x="25" y="24"/>
                    <a:pt x="29" y="19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sļíḑe"/>
            <p:cNvSpPr/>
            <p:nvPr/>
          </p:nvSpPr>
          <p:spPr bwMode="auto">
            <a:xfrm>
              <a:off x="4852502" y="2578299"/>
              <a:ext cx="161622" cy="705858"/>
            </a:xfrm>
            <a:custGeom>
              <a:avLst/>
              <a:gdLst>
                <a:gd name="T0" fmla="*/ 40 w 47"/>
                <a:gd name="T1" fmla="*/ 11 h 206"/>
                <a:gd name="T2" fmla="*/ 40 w 47"/>
                <a:gd name="T3" fmla="*/ 190 h 206"/>
                <a:gd name="T4" fmla="*/ 35 w 47"/>
                <a:gd name="T5" fmla="*/ 201 h 206"/>
                <a:gd name="T6" fmla="*/ 35 w 47"/>
                <a:gd name="T7" fmla="*/ 201 h 206"/>
                <a:gd name="T8" fmla="*/ 24 w 47"/>
                <a:gd name="T9" fmla="*/ 206 h 206"/>
                <a:gd name="T10" fmla="*/ 12 w 47"/>
                <a:gd name="T11" fmla="*/ 201 h 206"/>
                <a:gd name="T12" fmla="*/ 12 w 47"/>
                <a:gd name="T13" fmla="*/ 201 h 206"/>
                <a:gd name="T14" fmla="*/ 7 w 47"/>
                <a:gd name="T15" fmla="*/ 190 h 206"/>
                <a:gd name="T16" fmla="*/ 7 w 47"/>
                <a:gd name="T17" fmla="*/ 11 h 206"/>
                <a:gd name="T18" fmla="*/ 5 w 47"/>
                <a:gd name="T19" fmla="*/ 11 h 206"/>
                <a:gd name="T20" fmla="*/ 2 w 47"/>
                <a:gd name="T21" fmla="*/ 9 h 206"/>
                <a:gd name="T22" fmla="*/ 0 w 47"/>
                <a:gd name="T23" fmla="*/ 6 h 206"/>
                <a:gd name="T24" fmla="*/ 2 w 47"/>
                <a:gd name="T25" fmla="*/ 2 h 206"/>
                <a:gd name="T26" fmla="*/ 5 w 47"/>
                <a:gd name="T27" fmla="*/ 0 h 206"/>
                <a:gd name="T28" fmla="*/ 42 w 47"/>
                <a:gd name="T29" fmla="*/ 0 h 206"/>
                <a:gd name="T30" fmla="*/ 46 w 47"/>
                <a:gd name="T31" fmla="*/ 2 h 206"/>
                <a:gd name="T32" fmla="*/ 47 w 47"/>
                <a:gd name="T33" fmla="*/ 6 h 206"/>
                <a:gd name="T34" fmla="*/ 46 w 47"/>
                <a:gd name="T35" fmla="*/ 9 h 206"/>
                <a:gd name="T36" fmla="*/ 42 w 47"/>
                <a:gd name="T37" fmla="*/ 11 h 206"/>
                <a:gd name="T38" fmla="*/ 40 w 47"/>
                <a:gd name="T39" fmla="*/ 11 h 206"/>
                <a:gd name="T40" fmla="*/ 37 w 47"/>
                <a:gd name="T41" fmla="*/ 190 h 206"/>
                <a:gd name="T42" fmla="*/ 37 w 47"/>
                <a:gd name="T43" fmla="*/ 9 h 206"/>
                <a:gd name="T44" fmla="*/ 37 w 47"/>
                <a:gd name="T45" fmla="*/ 8 h 206"/>
                <a:gd name="T46" fmla="*/ 38 w 47"/>
                <a:gd name="T47" fmla="*/ 8 h 206"/>
                <a:gd name="T48" fmla="*/ 42 w 47"/>
                <a:gd name="T49" fmla="*/ 8 h 206"/>
                <a:gd name="T50" fmla="*/ 44 w 47"/>
                <a:gd name="T51" fmla="*/ 7 h 206"/>
                <a:gd name="T52" fmla="*/ 44 w 47"/>
                <a:gd name="T53" fmla="*/ 6 h 206"/>
                <a:gd name="T54" fmla="*/ 44 w 47"/>
                <a:gd name="T55" fmla="*/ 4 h 206"/>
                <a:gd name="T56" fmla="*/ 42 w 47"/>
                <a:gd name="T57" fmla="*/ 3 h 206"/>
                <a:gd name="T58" fmla="*/ 5 w 47"/>
                <a:gd name="T59" fmla="*/ 3 h 206"/>
                <a:gd name="T60" fmla="*/ 4 w 47"/>
                <a:gd name="T61" fmla="*/ 4 h 206"/>
                <a:gd name="T62" fmla="*/ 3 w 47"/>
                <a:gd name="T63" fmla="*/ 6 h 206"/>
                <a:gd name="T64" fmla="*/ 4 w 47"/>
                <a:gd name="T65" fmla="*/ 7 h 206"/>
                <a:gd name="T66" fmla="*/ 5 w 47"/>
                <a:gd name="T67" fmla="*/ 8 h 206"/>
                <a:gd name="T68" fmla="*/ 9 w 47"/>
                <a:gd name="T69" fmla="*/ 8 h 206"/>
                <a:gd name="T70" fmla="*/ 11 w 47"/>
                <a:gd name="T71" fmla="*/ 8 h 206"/>
                <a:gd name="T72" fmla="*/ 11 w 47"/>
                <a:gd name="T73" fmla="*/ 9 h 206"/>
                <a:gd name="T74" fmla="*/ 11 w 47"/>
                <a:gd name="T75" fmla="*/ 190 h 206"/>
                <a:gd name="T76" fmla="*/ 14 w 47"/>
                <a:gd name="T77" fmla="*/ 199 h 206"/>
                <a:gd name="T78" fmla="*/ 24 w 47"/>
                <a:gd name="T79" fmla="*/ 203 h 206"/>
                <a:gd name="T80" fmla="*/ 33 w 47"/>
                <a:gd name="T81" fmla="*/ 199 h 206"/>
                <a:gd name="T82" fmla="*/ 33 w 47"/>
                <a:gd name="T83" fmla="*/ 199 h 206"/>
                <a:gd name="T84" fmla="*/ 37 w 47"/>
                <a:gd name="T85" fmla="*/ 19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206">
                  <a:moveTo>
                    <a:pt x="40" y="11"/>
                  </a:moveTo>
                  <a:cubicBezTo>
                    <a:pt x="40" y="190"/>
                    <a:pt x="40" y="190"/>
                    <a:pt x="40" y="190"/>
                  </a:cubicBezTo>
                  <a:cubicBezTo>
                    <a:pt x="40" y="194"/>
                    <a:pt x="38" y="198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2" y="204"/>
                    <a:pt x="28" y="206"/>
                    <a:pt x="24" y="206"/>
                  </a:cubicBezTo>
                  <a:cubicBezTo>
                    <a:pt x="19" y="206"/>
                    <a:pt x="15" y="204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9" y="198"/>
                    <a:pt x="7" y="194"/>
                    <a:pt x="7" y="1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10"/>
                    <a:pt x="2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7" y="3"/>
                    <a:pt x="47" y="4"/>
                    <a:pt x="47" y="6"/>
                  </a:cubicBezTo>
                  <a:cubicBezTo>
                    <a:pt x="47" y="7"/>
                    <a:pt x="47" y="8"/>
                    <a:pt x="46" y="9"/>
                  </a:cubicBezTo>
                  <a:cubicBezTo>
                    <a:pt x="45" y="10"/>
                    <a:pt x="43" y="11"/>
                    <a:pt x="42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37" y="190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3" y="8"/>
                    <a:pt x="44" y="7"/>
                  </a:cubicBezTo>
                  <a:cubicBezTo>
                    <a:pt x="44" y="7"/>
                    <a:pt x="44" y="6"/>
                    <a:pt x="44" y="6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3" y="3"/>
                    <a:pt x="4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90"/>
                    <a:pt x="11" y="190"/>
                    <a:pt x="11" y="190"/>
                  </a:cubicBezTo>
                  <a:cubicBezTo>
                    <a:pt x="11" y="193"/>
                    <a:pt x="12" y="197"/>
                    <a:pt x="14" y="199"/>
                  </a:cubicBezTo>
                  <a:cubicBezTo>
                    <a:pt x="17" y="201"/>
                    <a:pt x="20" y="203"/>
                    <a:pt x="24" y="203"/>
                  </a:cubicBezTo>
                  <a:cubicBezTo>
                    <a:pt x="27" y="203"/>
                    <a:pt x="31" y="201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7" y="193"/>
                    <a:pt x="37" y="1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s1íďé"/>
            <p:cNvSpPr/>
            <p:nvPr/>
          </p:nvSpPr>
          <p:spPr bwMode="auto">
            <a:xfrm>
              <a:off x="4903627" y="2622827"/>
              <a:ext cx="11544" cy="534341"/>
            </a:xfrm>
            <a:custGeom>
              <a:avLst/>
              <a:gdLst>
                <a:gd name="T0" fmla="*/ 0 w 3"/>
                <a:gd name="T1" fmla="*/ 2 h 156"/>
                <a:gd name="T2" fmla="*/ 2 w 3"/>
                <a:gd name="T3" fmla="*/ 0 h 156"/>
                <a:gd name="T4" fmla="*/ 3 w 3"/>
                <a:gd name="T5" fmla="*/ 2 h 156"/>
                <a:gd name="T6" fmla="*/ 3 w 3"/>
                <a:gd name="T7" fmla="*/ 155 h 156"/>
                <a:gd name="T8" fmla="*/ 2 w 3"/>
                <a:gd name="T9" fmla="*/ 156 h 156"/>
                <a:gd name="T10" fmla="*/ 0 w 3"/>
                <a:gd name="T11" fmla="*/ 155 h 156"/>
                <a:gd name="T12" fmla="*/ 0 w 3"/>
                <a:gd name="T13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56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2" y="156"/>
                    <a:pt x="2" y="156"/>
                  </a:cubicBezTo>
                  <a:cubicBezTo>
                    <a:pt x="1" y="156"/>
                    <a:pt x="0" y="155"/>
                    <a:pt x="0" y="15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ŝlîdé"/>
            <p:cNvSpPr/>
            <p:nvPr/>
          </p:nvSpPr>
          <p:spPr bwMode="auto">
            <a:xfrm>
              <a:off x="4324758" y="2692094"/>
              <a:ext cx="709157" cy="24738"/>
            </a:xfrm>
            <a:custGeom>
              <a:avLst/>
              <a:gdLst>
                <a:gd name="T0" fmla="*/ 4 w 207"/>
                <a:gd name="T1" fmla="*/ 0 h 7"/>
                <a:gd name="T2" fmla="*/ 204 w 207"/>
                <a:gd name="T3" fmla="*/ 0 h 7"/>
                <a:gd name="T4" fmla="*/ 207 w 207"/>
                <a:gd name="T5" fmla="*/ 3 h 7"/>
                <a:gd name="T6" fmla="*/ 204 w 207"/>
                <a:gd name="T7" fmla="*/ 7 h 7"/>
                <a:gd name="T8" fmla="*/ 4 w 207"/>
                <a:gd name="T9" fmla="*/ 7 h 7"/>
                <a:gd name="T10" fmla="*/ 0 w 207"/>
                <a:gd name="T11" fmla="*/ 3 h 7"/>
                <a:gd name="T12" fmla="*/ 0 w 207"/>
                <a:gd name="T13" fmla="*/ 3 h 7"/>
                <a:gd name="T14" fmla="*/ 4 w 20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7">
                  <a:moveTo>
                    <a:pt x="4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5"/>
                    <a:pt x="206" y="7"/>
                    <a:pt x="20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ísḷîḑe"/>
            <p:cNvSpPr/>
            <p:nvPr/>
          </p:nvSpPr>
          <p:spPr bwMode="auto">
            <a:xfrm>
              <a:off x="4664493" y="3627191"/>
              <a:ext cx="874077" cy="372719"/>
            </a:xfrm>
            <a:custGeom>
              <a:avLst/>
              <a:gdLst>
                <a:gd name="T0" fmla="*/ 221 w 255"/>
                <a:gd name="T1" fmla="*/ 109 h 109"/>
                <a:gd name="T2" fmla="*/ 255 w 255"/>
                <a:gd name="T3" fmla="*/ 52 h 109"/>
                <a:gd name="T4" fmla="*/ 125 w 255"/>
                <a:gd name="T5" fmla="*/ 0 h 109"/>
                <a:gd name="T6" fmla="*/ 0 w 255"/>
                <a:gd name="T7" fmla="*/ 47 h 109"/>
                <a:gd name="T8" fmla="*/ 35 w 255"/>
                <a:gd name="T9" fmla="*/ 106 h 109"/>
                <a:gd name="T10" fmla="*/ 125 w 255"/>
                <a:gd name="T11" fmla="*/ 81 h 109"/>
                <a:gd name="T12" fmla="*/ 221 w 255"/>
                <a:gd name="T13" fmla="*/ 109 h 109"/>
                <a:gd name="T14" fmla="*/ 127 w 255"/>
                <a:gd name="T15" fmla="*/ 75 h 109"/>
                <a:gd name="T16" fmla="*/ 92 w 255"/>
                <a:gd name="T17" fmla="*/ 40 h 109"/>
                <a:gd name="T18" fmla="*/ 127 w 255"/>
                <a:gd name="T19" fmla="*/ 5 h 109"/>
                <a:gd name="T20" fmla="*/ 163 w 255"/>
                <a:gd name="T21" fmla="*/ 40 h 109"/>
                <a:gd name="T22" fmla="*/ 127 w 255"/>
                <a:gd name="T23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109">
                  <a:moveTo>
                    <a:pt x="221" y="109"/>
                  </a:moveTo>
                  <a:cubicBezTo>
                    <a:pt x="255" y="52"/>
                    <a:pt x="255" y="52"/>
                    <a:pt x="255" y="52"/>
                  </a:cubicBezTo>
                  <a:cubicBezTo>
                    <a:pt x="226" y="20"/>
                    <a:pt x="178" y="0"/>
                    <a:pt x="125" y="0"/>
                  </a:cubicBezTo>
                  <a:cubicBezTo>
                    <a:pt x="75" y="0"/>
                    <a:pt x="30" y="18"/>
                    <a:pt x="0" y="47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58" y="91"/>
                    <a:pt x="90" y="81"/>
                    <a:pt x="125" y="81"/>
                  </a:cubicBezTo>
                  <a:cubicBezTo>
                    <a:pt x="163" y="81"/>
                    <a:pt x="197" y="92"/>
                    <a:pt x="221" y="109"/>
                  </a:cubicBezTo>
                  <a:close/>
                  <a:moveTo>
                    <a:pt x="127" y="75"/>
                  </a:moveTo>
                  <a:cubicBezTo>
                    <a:pt x="108" y="75"/>
                    <a:pt x="92" y="60"/>
                    <a:pt x="92" y="40"/>
                  </a:cubicBezTo>
                  <a:cubicBezTo>
                    <a:pt x="92" y="21"/>
                    <a:pt x="108" y="5"/>
                    <a:pt x="127" y="5"/>
                  </a:cubicBezTo>
                  <a:cubicBezTo>
                    <a:pt x="147" y="5"/>
                    <a:pt x="163" y="21"/>
                    <a:pt x="163" y="40"/>
                  </a:cubicBezTo>
                  <a:cubicBezTo>
                    <a:pt x="163" y="60"/>
                    <a:pt x="147" y="75"/>
                    <a:pt x="127" y="7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śḻïḍè"/>
            <p:cNvSpPr/>
            <p:nvPr/>
          </p:nvSpPr>
          <p:spPr bwMode="auto">
            <a:xfrm>
              <a:off x="5014124" y="3678316"/>
              <a:ext cx="174815" cy="174815"/>
            </a:xfrm>
            <a:custGeom>
              <a:avLst/>
              <a:gdLst>
                <a:gd name="T0" fmla="*/ 22 w 51"/>
                <a:gd name="T1" fmla="*/ 0 h 51"/>
                <a:gd name="T2" fmla="*/ 29 w 51"/>
                <a:gd name="T3" fmla="*/ 0 h 51"/>
                <a:gd name="T4" fmla="*/ 32 w 51"/>
                <a:gd name="T5" fmla="*/ 3 h 51"/>
                <a:gd name="T6" fmla="*/ 32 w 51"/>
                <a:gd name="T7" fmla="*/ 19 h 51"/>
                <a:gd name="T8" fmla="*/ 48 w 51"/>
                <a:gd name="T9" fmla="*/ 19 h 51"/>
                <a:gd name="T10" fmla="*/ 51 w 51"/>
                <a:gd name="T11" fmla="*/ 21 h 51"/>
                <a:gd name="T12" fmla="*/ 51 w 51"/>
                <a:gd name="T13" fmla="*/ 29 h 51"/>
                <a:gd name="T14" fmla="*/ 48 w 51"/>
                <a:gd name="T15" fmla="*/ 32 h 51"/>
                <a:gd name="T16" fmla="*/ 32 w 51"/>
                <a:gd name="T17" fmla="*/ 32 h 51"/>
                <a:gd name="T18" fmla="*/ 32 w 51"/>
                <a:gd name="T19" fmla="*/ 48 h 51"/>
                <a:gd name="T20" fmla="*/ 29 w 51"/>
                <a:gd name="T21" fmla="*/ 51 h 51"/>
                <a:gd name="T22" fmla="*/ 22 w 51"/>
                <a:gd name="T23" fmla="*/ 51 h 51"/>
                <a:gd name="T24" fmla="*/ 19 w 51"/>
                <a:gd name="T25" fmla="*/ 48 h 51"/>
                <a:gd name="T26" fmla="*/ 19 w 51"/>
                <a:gd name="T27" fmla="*/ 32 h 51"/>
                <a:gd name="T28" fmla="*/ 3 w 51"/>
                <a:gd name="T29" fmla="*/ 32 h 51"/>
                <a:gd name="T30" fmla="*/ 0 w 51"/>
                <a:gd name="T31" fmla="*/ 29 h 51"/>
                <a:gd name="T32" fmla="*/ 0 w 51"/>
                <a:gd name="T33" fmla="*/ 21 h 51"/>
                <a:gd name="T34" fmla="*/ 3 w 51"/>
                <a:gd name="T35" fmla="*/ 19 h 51"/>
                <a:gd name="T36" fmla="*/ 19 w 51"/>
                <a:gd name="T37" fmla="*/ 19 h 51"/>
                <a:gd name="T38" fmla="*/ 19 w 51"/>
                <a:gd name="T39" fmla="*/ 3 h 51"/>
                <a:gd name="T40" fmla="*/ 22 w 51"/>
                <a:gd name="T4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51">
                  <a:moveTo>
                    <a:pt x="2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2" y="1"/>
                    <a:pt x="32" y="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0" y="19"/>
                    <a:pt x="51" y="20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31"/>
                    <a:pt x="50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51"/>
                    <a:pt x="2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49"/>
                    <a:pt x="19" y="48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1"/>
                    <a:pt x="0" y="2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1" y="19"/>
                    <a:pt x="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20" y="0"/>
                    <a:pt x="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ṣḻiḓé"/>
            <p:cNvSpPr/>
            <p:nvPr/>
          </p:nvSpPr>
          <p:spPr bwMode="auto">
            <a:xfrm>
              <a:off x="5020721" y="2093434"/>
              <a:ext cx="441986" cy="1245147"/>
            </a:xfrm>
            <a:custGeom>
              <a:avLst/>
              <a:gdLst>
                <a:gd name="T0" fmla="*/ 97 w 129"/>
                <a:gd name="T1" fmla="*/ 150 h 364"/>
                <a:gd name="T2" fmla="*/ 64 w 129"/>
                <a:gd name="T3" fmla="*/ 113 h 364"/>
                <a:gd name="T4" fmla="*/ 31 w 129"/>
                <a:gd name="T5" fmla="*/ 150 h 364"/>
                <a:gd name="T6" fmla="*/ 10 w 129"/>
                <a:gd name="T7" fmla="*/ 9 h 364"/>
                <a:gd name="T8" fmla="*/ 26 w 129"/>
                <a:gd name="T9" fmla="*/ 8 h 364"/>
                <a:gd name="T10" fmla="*/ 100 w 129"/>
                <a:gd name="T11" fmla="*/ 26 h 364"/>
                <a:gd name="T12" fmla="*/ 111 w 129"/>
                <a:gd name="T13" fmla="*/ 0 h 364"/>
                <a:gd name="T14" fmla="*/ 75 w 129"/>
                <a:gd name="T15" fmla="*/ 102 h 364"/>
                <a:gd name="T16" fmla="*/ 125 w 129"/>
                <a:gd name="T17" fmla="*/ 195 h 364"/>
                <a:gd name="T18" fmla="*/ 77 w 129"/>
                <a:gd name="T19" fmla="*/ 260 h 364"/>
                <a:gd name="T20" fmla="*/ 118 w 129"/>
                <a:gd name="T21" fmla="*/ 364 h 364"/>
                <a:gd name="T22" fmla="*/ 107 w 129"/>
                <a:gd name="T23" fmla="*/ 335 h 364"/>
                <a:gd name="T24" fmla="*/ 19 w 129"/>
                <a:gd name="T25" fmla="*/ 356 h 364"/>
                <a:gd name="T26" fmla="*/ 2 w 129"/>
                <a:gd name="T27" fmla="*/ 355 h 364"/>
                <a:gd name="T28" fmla="*/ 50 w 129"/>
                <a:gd name="T29" fmla="*/ 259 h 364"/>
                <a:gd name="T30" fmla="*/ 47 w 129"/>
                <a:gd name="T31" fmla="*/ 108 h 364"/>
                <a:gd name="T32" fmla="*/ 94 w 129"/>
                <a:gd name="T33" fmla="*/ 43 h 364"/>
                <a:gd name="T34" fmla="*/ 37 w 129"/>
                <a:gd name="T35" fmla="*/ 51 h 364"/>
                <a:gd name="T36" fmla="*/ 94 w 129"/>
                <a:gd name="T37" fmla="*/ 43 h 364"/>
                <a:gd name="T38" fmla="*/ 47 w 129"/>
                <a:gd name="T39" fmla="*/ 69 h 364"/>
                <a:gd name="T40" fmla="*/ 81 w 129"/>
                <a:gd name="T41" fmla="*/ 69 h 364"/>
                <a:gd name="T42" fmla="*/ 43 w 129"/>
                <a:gd name="T43" fmla="*/ 292 h 364"/>
                <a:gd name="T44" fmla="*/ 64 w 129"/>
                <a:gd name="T45" fmla="*/ 271 h 364"/>
                <a:gd name="T46" fmla="*/ 31 w 129"/>
                <a:gd name="T47" fmla="*/ 309 h 364"/>
                <a:gd name="T48" fmla="*/ 101 w 129"/>
                <a:gd name="T49" fmla="*/ 318 h 364"/>
                <a:gd name="T50" fmla="*/ 64 w 129"/>
                <a:gd name="T51" fmla="*/ 250 h 364"/>
                <a:gd name="T52" fmla="*/ 99 w 129"/>
                <a:gd name="T53" fmla="*/ 219 h 364"/>
                <a:gd name="T54" fmla="*/ 60 w 129"/>
                <a:gd name="T55" fmla="*/ 246 h 364"/>
                <a:gd name="T56" fmla="*/ 20 w 129"/>
                <a:gd name="T57" fmla="*/ 201 h 364"/>
                <a:gd name="T58" fmla="*/ 109 w 129"/>
                <a:gd name="T59" fmla="*/ 194 h 364"/>
                <a:gd name="T60" fmla="*/ 20 w 129"/>
                <a:gd name="T61" fmla="*/ 201 h 364"/>
                <a:gd name="T62" fmla="*/ 108 w 129"/>
                <a:gd name="T63" fmla="*/ 176 h 364"/>
                <a:gd name="T64" fmla="*/ 22 w 129"/>
                <a:gd name="T65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364">
                  <a:moveTo>
                    <a:pt x="31" y="150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0" y="139"/>
                    <a:pt x="80" y="130"/>
                    <a:pt x="70" y="119"/>
                  </a:cubicBezTo>
                  <a:cubicBezTo>
                    <a:pt x="68" y="117"/>
                    <a:pt x="66" y="115"/>
                    <a:pt x="64" y="113"/>
                  </a:cubicBezTo>
                  <a:cubicBezTo>
                    <a:pt x="62" y="115"/>
                    <a:pt x="60" y="117"/>
                    <a:pt x="58" y="119"/>
                  </a:cubicBezTo>
                  <a:cubicBezTo>
                    <a:pt x="48" y="130"/>
                    <a:pt x="38" y="139"/>
                    <a:pt x="31" y="150"/>
                  </a:cubicBezTo>
                  <a:close/>
                  <a:moveTo>
                    <a:pt x="53" y="102"/>
                  </a:moveTo>
                  <a:cubicBezTo>
                    <a:pt x="32" y="79"/>
                    <a:pt x="13" y="52"/>
                    <a:pt x="10" y="9"/>
                  </a:cubicBezTo>
                  <a:cubicBezTo>
                    <a:pt x="9" y="4"/>
                    <a:pt x="13" y="1"/>
                    <a:pt x="17" y="0"/>
                  </a:cubicBezTo>
                  <a:cubicBezTo>
                    <a:pt x="21" y="0"/>
                    <a:pt x="25" y="3"/>
                    <a:pt x="26" y="8"/>
                  </a:cubicBezTo>
                  <a:cubicBezTo>
                    <a:pt x="26" y="14"/>
                    <a:pt x="27" y="20"/>
                    <a:pt x="29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1" y="20"/>
                    <a:pt x="102" y="14"/>
                    <a:pt x="102" y="8"/>
                  </a:cubicBezTo>
                  <a:cubicBezTo>
                    <a:pt x="103" y="3"/>
                    <a:pt x="107" y="0"/>
                    <a:pt x="111" y="0"/>
                  </a:cubicBezTo>
                  <a:cubicBezTo>
                    <a:pt x="116" y="1"/>
                    <a:pt x="119" y="4"/>
                    <a:pt x="119" y="9"/>
                  </a:cubicBezTo>
                  <a:cubicBezTo>
                    <a:pt x="115" y="52"/>
                    <a:pt x="96" y="79"/>
                    <a:pt x="75" y="102"/>
                  </a:cubicBezTo>
                  <a:cubicBezTo>
                    <a:pt x="77" y="104"/>
                    <a:pt x="79" y="106"/>
                    <a:pt x="81" y="108"/>
                  </a:cubicBezTo>
                  <a:cubicBezTo>
                    <a:pt x="106" y="133"/>
                    <a:pt x="129" y="155"/>
                    <a:pt x="125" y="195"/>
                  </a:cubicBezTo>
                  <a:cubicBezTo>
                    <a:pt x="123" y="223"/>
                    <a:pt x="102" y="240"/>
                    <a:pt x="79" y="259"/>
                  </a:cubicBezTo>
                  <a:cubicBezTo>
                    <a:pt x="77" y="260"/>
                    <a:pt x="77" y="260"/>
                    <a:pt x="77" y="260"/>
                  </a:cubicBezTo>
                  <a:cubicBezTo>
                    <a:pt x="101" y="282"/>
                    <a:pt x="124" y="309"/>
                    <a:pt x="126" y="355"/>
                  </a:cubicBezTo>
                  <a:cubicBezTo>
                    <a:pt x="126" y="360"/>
                    <a:pt x="122" y="364"/>
                    <a:pt x="118" y="364"/>
                  </a:cubicBezTo>
                  <a:cubicBezTo>
                    <a:pt x="113" y="364"/>
                    <a:pt x="110" y="360"/>
                    <a:pt x="110" y="356"/>
                  </a:cubicBezTo>
                  <a:cubicBezTo>
                    <a:pt x="109" y="348"/>
                    <a:pt x="108" y="342"/>
                    <a:pt x="107" y="335"/>
                  </a:cubicBezTo>
                  <a:cubicBezTo>
                    <a:pt x="21" y="335"/>
                    <a:pt x="21" y="335"/>
                    <a:pt x="21" y="335"/>
                  </a:cubicBezTo>
                  <a:cubicBezTo>
                    <a:pt x="20" y="342"/>
                    <a:pt x="19" y="348"/>
                    <a:pt x="19" y="356"/>
                  </a:cubicBezTo>
                  <a:cubicBezTo>
                    <a:pt x="18" y="360"/>
                    <a:pt x="15" y="364"/>
                    <a:pt x="10" y="364"/>
                  </a:cubicBezTo>
                  <a:cubicBezTo>
                    <a:pt x="6" y="364"/>
                    <a:pt x="2" y="360"/>
                    <a:pt x="2" y="355"/>
                  </a:cubicBezTo>
                  <a:cubicBezTo>
                    <a:pt x="4" y="309"/>
                    <a:pt x="27" y="282"/>
                    <a:pt x="51" y="260"/>
                  </a:cubicBezTo>
                  <a:cubicBezTo>
                    <a:pt x="50" y="259"/>
                    <a:pt x="50" y="259"/>
                    <a:pt x="50" y="259"/>
                  </a:cubicBezTo>
                  <a:cubicBezTo>
                    <a:pt x="26" y="240"/>
                    <a:pt x="5" y="223"/>
                    <a:pt x="3" y="195"/>
                  </a:cubicBezTo>
                  <a:cubicBezTo>
                    <a:pt x="0" y="155"/>
                    <a:pt x="22" y="133"/>
                    <a:pt x="47" y="108"/>
                  </a:cubicBezTo>
                  <a:cubicBezTo>
                    <a:pt x="49" y="106"/>
                    <a:pt x="51" y="104"/>
                    <a:pt x="53" y="102"/>
                  </a:cubicBezTo>
                  <a:close/>
                  <a:moveTo>
                    <a:pt x="94" y="43"/>
                  </a:moveTo>
                  <a:cubicBezTo>
                    <a:pt x="34" y="43"/>
                    <a:pt x="34" y="43"/>
                    <a:pt x="34" y="43"/>
                  </a:cubicBezTo>
                  <a:cubicBezTo>
                    <a:pt x="35" y="46"/>
                    <a:pt x="36" y="49"/>
                    <a:pt x="37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49"/>
                    <a:pt x="93" y="46"/>
                    <a:pt x="94" y="43"/>
                  </a:cubicBezTo>
                  <a:close/>
                  <a:moveTo>
                    <a:pt x="81" y="69"/>
                  </a:moveTo>
                  <a:cubicBezTo>
                    <a:pt x="47" y="69"/>
                    <a:pt x="47" y="69"/>
                    <a:pt x="47" y="69"/>
                  </a:cubicBezTo>
                  <a:cubicBezTo>
                    <a:pt x="53" y="76"/>
                    <a:pt x="58" y="83"/>
                    <a:pt x="64" y="90"/>
                  </a:cubicBezTo>
                  <a:cubicBezTo>
                    <a:pt x="70" y="83"/>
                    <a:pt x="76" y="76"/>
                    <a:pt x="81" y="69"/>
                  </a:cubicBezTo>
                  <a:close/>
                  <a:moveTo>
                    <a:pt x="64" y="271"/>
                  </a:moveTo>
                  <a:cubicBezTo>
                    <a:pt x="57" y="277"/>
                    <a:pt x="49" y="284"/>
                    <a:pt x="43" y="292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79" y="284"/>
                    <a:pt x="72" y="277"/>
                    <a:pt x="64" y="271"/>
                  </a:cubicBezTo>
                  <a:close/>
                  <a:moveTo>
                    <a:pt x="97" y="309"/>
                  </a:moveTo>
                  <a:cubicBezTo>
                    <a:pt x="31" y="309"/>
                    <a:pt x="31" y="309"/>
                    <a:pt x="31" y="309"/>
                  </a:cubicBezTo>
                  <a:cubicBezTo>
                    <a:pt x="29" y="312"/>
                    <a:pt x="28" y="315"/>
                    <a:pt x="27" y="318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100" y="315"/>
                    <a:pt x="99" y="312"/>
                    <a:pt x="97" y="309"/>
                  </a:cubicBezTo>
                  <a:close/>
                  <a:moveTo>
                    <a:pt x="64" y="250"/>
                  </a:moveTo>
                  <a:cubicBezTo>
                    <a:pt x="66" y="249"/>
                    <a:pt x="67" y="248"/>
                    <a:pt x="69" y="246"/>
                  </a:cubicBezTo>
                  <a:cubicBezTo>
                    <a:pt x="80" y="237"/>
                    <a:pt x="91" y="228"/>
                    <a:pt x="99" y="219"/>
                  </a:cubicBezTo>
                  <a:cubicBezTo>
                    <a:pt x="30" y="219"/>
                    <a:pt x="30" y="219"/>
                    <a:pt x="30" y="219"/>
                  </a:cubicBezTo>
                  <a:cubicBezTo>
                    <a:pt x="37" y="228"/>
                    <a:pt x="48" y="237"/>
                    <a:pt x="60" y="246"/>
                  </a:cubicBezTo>
                  <a:cubicBezTo>
                    <a:pt x="61" y="248"/>
                    <a:pt x="63" y="249"/>
                    <a:pt x="64" y="250"/>
                  </a:cubicBezTo>
                  <a:close/>
                  <a:moveTo>
                    <a:pt x="20" y="201"/>
                  </a:moveTo>
                  <a:cubicBezTo>
                    <a:pt x="108" y="201"/>
                    <a:pt x="108" y="201"/>
                    <a:pt x="108" y="201"/>
                  </a:cubicBezTo>
                  <a:cubicBezTo>
                    <a:pt x="109" y="199"/>
                    <a:pt x="109" y="196"/>
                    <a:pt x="109" y="194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9" y="196"/>
                    <a:pt x="20" y="199"/>
                    <a:pt x="20" y="201"/>
                  </a:cubicBezTo>
                  <a:close/>
                  <a:moveTo>
                    <a:pt x="20" y="176"/>
                  </a:moveTo>
                  <a:cubicBezTo>
                    <a:pt x="108" y="176"/>
                    <a:pt x="108" y="176"/>
                    <a:pt x="108" y="176"/>
                  </a:cubicBezTo>
                  <a:cubicBezTo>
                    <a:pt x="108" y="173"/>
                    <a:pt x="107" y="170"/>
                    <a:pt x="106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1" y="170"/>
                    <a:pt x="20" y="173"/>
                    <a:pt x="20" y="1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îṣļíḍê"/>
            <p:cNvSpPr/>
            <p:nvPr/>
          </p:nvSpPr>
          <p:spPr bwMode="auto">
            <a:xfrm>
              <a:off x="8444463" y="3325387"/>
              <a:ext cx="85758" cy="178114"/>
            </a:xfrm>
            <a:custGeom>
              <a:avLst/>
              <a:gdLst>
                <a:gd name="T0" fmla="*/ 25 w 25"/>
                <a:gd name="T1" fmla="*/ 52 h 52"/>
                <a:gd name="T2" fmla="*/ 0 w 25"/>
                <a:gd name="T3" fmla="*/ 52 h 52"/>
                <a:gd name="T4" fmla="*/ 0 w 25"/>
                <a:gd name="T5" fmla="*/ 10 h 52"/>
                <a:gd name="T6" fmla="*/ 9 w 25"/>
                <a:gd name="T7" fmla="*/ 0 h 52"/>
                <a:gd name="T8" fmla="*/ 15 w 25"/>
                <a:gd name="T9" fmla="*/ 0 h 52"/>
                <a:gd name="T10" fmla="*/ 25 w 25"/>
                <a:gd name="T11" fmla="*/ 10 h 52"/>
                <a:gd name="T12" fmla="*/ 25 w 25"/>
                <a:gd name="T13" fmla="*/ 52 h 52"/>
                <a:gd name="T14" fmla="*/ 14 w 25"/>
                <a:gd name="T15" fmla="*/ 9 h 52"/>
                <a:gd name="T16" fmla="*/ 14 w 25"/>
                <a:gd name="T17" fmla="*/ 46 h 52"/>
                <a:gd name="T18" fmla="*/ 15 w 25"/>
                <a:gd name="T19" fmla="*/ 47 h 52"/>
                <a:gd name="T20" fmla="*/ 17 w 25"/>
                <a:gd name="T21" fmla="*/ 46 h 52"/>
                <a:gd name="T22" fmla="*/ 17 w 25"/>
                <a:gd name="T23" fmla="*/ 9 h 52"/>
                <a:gd name="T24" fmla="*/ 15 w 25"/>
                <a:gd name="T25" fmla="*/ 7 h 52"/>
                <a:gd name="T26" fmla="*/ 14 w 25"/>
                <a:gd name="T27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2">
                  <a:moveTo>
                    <a:pt x="2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5" y="4"/>
                    <a:pt x="25" y="10"/>
                  </a:cubicBezTo>
                  <a:cubicBezTo>
                    <a:pt x="25" y="52"/>
                    <a:pt x="25" y="52"/>
                    <a:pt x="25" y="52"/>
                  </a:cubicBezTo>
                  <a:close/>
                  <a:moveTo>
                    <a:pt x="14" y="9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5" y="47"/>
                    <a:pt x="15" y="47"/>
                  </a:cubicBezTo>
                  <a:cubicBezTo>
                    <a:pt x="16" y="47"/>
                    <a:pt x="17" y="47"/>
                    <a:pt x="17" y="4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5" y="7"/>
                    <a:pt x="14" y="8"/>
                    <a:pt x="14" y="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ś1ïḍè"/>
            <p:cNvSpPr/>
            <p:nvPr/>
          </p:nvSpPr>
          <p:spPr bwMode="auto">
            <a:xfrm>
              <a:off x="8439515" y="3767373"/>
              <a:ext cx="113795" cy="9895"/>
            </a:xfrm>
            <a:custGeom>
              <a:avLst/>
              <a:gdLst>
                <a:gd name="T0" fmla="*/ 31 w 33"/>
                <a:gd name="T1" fmla="*/ 0 h 3"/>
                <a:gd name="T2" fmla="*/ 33 w 33"/>
                <a:gd name="T3" fmla="*/ 1 h 3"/>
                <a:gd name="T4" fmla="*/ 31 w 33"/>
                <a:gd name="T5" fmla="*/ 3 h 3"/>
                <a:gd name="T6" fmla="*/ 1 w 33"/>
                <a:gd name="T7" fmla="*/ 3 h 3"/>
                <a:gd name="T8" fmla="*/ 0 w 33"/>
                <a:gd name="T9" fmla="*/ 1 h 3"/>
                <a:gd name="T10" fmla="*/ 1 w 33"/>
                <a:gd name="T11" fmla="*/ 0 h 3"/>
                <a:gd name="T12" fmla="*/ 31 w 3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">
                  <a:moveTo>
                    <a:pt x="31" y="0"/>
                  </a:moveTo>
                  <a:cubicBezTo>
                    <a:pt x="32" y="0"/>
                    <a:pt x="33" y="1"/>
                    <a:pt x="33" y="1"/>
                  </a:cubicBezTo>
                  <a:cubicBezTo>
                    <a:pt x="33" y="2"/>
                    <a:pt x="32" y="3"/>
                    <a:pt x="3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$ļíḍé"/>
            <p:cNvSpPr/>
            <p:nvPr/>
          </p:nvSpPr>
          <p:spPr bwMode="auto">
            <a:xfrm>
              <a:off x="8439515" y="3853131"/>
              <a:ext cx="113795" cy="9895"/>
            </a:xfrm>
            <a:custGeom>
              <a:avLst/>
              <a:gdLst>
                <a:gd name="T0" fmla="*/ 31 w 33"/>
                <a:gd name="T1" fmla="*/ 0 h 3"/>
                <a:gd name="T2" fmla="*/ 33 w 33"/>
                <a:gd name="T3" fmla="*/ 2 h 3"/>
                <a:gd name="T4" fmla="*/ 31 w 33"/>
                <a:gd name="T5" fmla="*/ 3 h 3"/>
                <a:gd name="T6" fmla="*/ 1 w 33"/>
                <a:gd name="T7" fmla="*/ 3 h 3"/>
                <a:gd name="T8" fmla="*/ 0 w 33"/>
                <a:gd name="T9" fmla="*/ 2 h 3"/>
                <a:gd name="T10" fmla="*/ 1 w 33"/>
                <a:gd name="T11" fmla="*/ 0 h 3"/>
                <a:gd name="T12" fmla="*/ 31 w 3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">
                  <a:moveTo>
                    <a:pt x="31" y="0"/>
                  </a:moveTo>
                  <a:cubicBezTo>
                    <a:pt x="32" y="0"/>
                    <a:pt x="33" y="1"/>
                    <a:pt x="33" y="2"/>
                  </a:cubicBezTo>
                  <a:cubicBezTo>
                    <a:pt x="33" y="2"/>
                    <a:pt x="32" y="3"/>
                    <a:pt x="3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ṧļíďè"/>
            <p:cNvSpPr/>
            <p:nvPr/>
          </p:nvSpPr>
          <p:spPr bwMode="auto">
            <a:xfrm>
              <a:off x="8439515" y="3938890"/>
              <a:ext cx="113795" cy="6597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1"/>
                    <a:pt x="33" y="1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ṩļïḋè"/>
            <p:cNvSpPr/>
            <p:nvPr/>
          </p:nvSpPr>
          <p:spPr bwMode="auto">
            <a:xfrm>
              <a:off x="8439515" y="4027947"/>
              <a:ext cx="113795" cy="6597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ŝḻîďé"/>
            <p:cNvSpPr/>
            <p:nvPr/>
          </p:nvSpPr>
          <p:spPr bwMode="auto">
            <a:xfrm>
              <a:off x="8439515" y="4110407"/>
              <a:ext cx="113795" cy="6597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Sḷîďe"/>
            <p:cNvSpPr/>
            <p:nvPr/>
          </p:nvSpPr>
          <p:spPr bwMode="auto">
            <a:xfrm>
              <a:off x="8439515" y="4194516"/>
              <a:ext cx="113795" cy="8246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0"/>
                    <a:pt x="33" y="1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iṣḷíḓè"/>
            <p:cNvSpPr/>
            <p:nvPr/>
          </p:nvSpPr>
          <p:spPr bwMode="auto">
            <a:xfrm>
              <a:off x="8439515" y="4280274"/>
              <a:ext cx="113795" cy="8246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ïṥlíḓê"/>
            <p:cNvSpPr/>
            <p:nvPr/>
          </p:nvSpPr>
          <p:spPr bwMode="auto">
            <a:xfrm>
              <a:off x="8439515" y="4366033"/>
              <a:ext cx="113795" cy="6597"/>
            </a:xfrm>
            <a:custGeom>
              <a:avLst/>
              <a:gdLst>
                <a:gd name="T0" fmla="*/ 31 w 33"/>
                <a:gd name="T1" fmla="*/ 0 h 2"/>
                <a:gd name="T2" fmla="*/ 33 w 33"/>
                <a:gd name="T3" fmla="*/ 1 h 2"/>
                <a:gd name="T4" fmla="*/ 31 w 33"/>
                <a:gd name="T5" fmla="*/ 2 h 2"/>
                <a:gd name="T6" fmla="*/ 1 w 33"/>
                <a:gd name="T7" fmla="*/ 2 h 2"/>
                <a:gd name="T8" fmla="*/ 0 w 33"/>
                <a:gd name="T9" fmla="*/ 1 h 2"/>
                <a:gd name="T10" fmla="*/ 1 w 33"/>
                <a:gd name="T11" fmla="*/ 0 h 2"/>
                <a:gd name="T12" fmla="*/ 31 w 3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31" y="0"/>
                  </a:move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śļíďê"/>
            <p:cNvSpPr/>
            <p:nvPr/>
          </p:nvSpPr>
          <p:spPr bwMode="auto">
            <a:xfrm>
              <a:off x="8419725" y="3808603"/>
              <a:ext cx="110496" cy="6597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íṧ1îdé"/>
            <p:cNvSpPr/>
            <p:nvPr/>
          </p:nvSpPr>
          <p:spPr bwMode="auto">
            <a:xfrm>
              <a:off x="8419725" y="3894361"/>
              <a:ext cx="110496" cy="6597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íṥliḍè"/>
            <p:cNvSpPr/>
            <p:nvPr/>
          </p:nvSpPr>
          <p:spPr bwMode="auto">
            <a:xfrm>
              <a:off x="8419725" y="3980120"/>
              <a:ext cx="110496" cy="6597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ṥḻíḋè"/>
            <p:cNvSpPr/>
            <p:nvPr/>
          </p:nvSpPr>
          <p:spPr bwMode="auto">
            <a:xfrm>
              <a:off x="8419725" y="4069177"/>
              <a:ext cx="110496" cy="6597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2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şļíďê"/>
            <p:cNvSpPr/>
            <p:nvPr/>
          </p:nvSpPr>
          <p:spPr bwMode="auto">
            <a:xfrm>
              <a:off x="8419725" y="4146689"/>
              <a:ext cx="110496" cy="11544"/>
            </a:xfrm>
            <a:custGeom>
              <a:avLst/>
              <a:gdLst>
                <a:gd name="T0" fmla="*/ 31 w 32"/>
                <a:gd name="T1" fmla="*/ 0 h 3"/>
                <a:gd name="T2" fmla="*/ 32 w 32"/>
                <a:gd name="T3" fmla="*/ 2 h 3"/>
                <a:gd name="T4" fmla="*/ 31 w 32"/>
                <a:gd name="T5" fmla="*/ 3 h 3"/>
                <a:gd name="T6" fmla="*/ 1 w 32"/>
                <a:gd name="T7" fmla="*/ 3 h 3"/>
                <a:gd name="T8" fmla="*/ 0 w 32"/>
                <a:gd name="T9" fmla="*/ 2 h 3"/>
                <a:gd name="T10" fmla="*/ 1 w 32"/>
                <a:gd name="T11" fmla="*/ 0 h 3"/>
                <a:gd name="T12" fmla="*/ 31 w 3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">
                  <a:moveTo>
                    <a:pt x="31" y="0"/>
                  </a:moveTo>
                  <a:cubicBezTo>
                    <a:pt x="32" y="0"/>
                    <a:pt x="32" y="1"/>
                    <a:pt x="32" y="2"/>
                  </a:cubicBezTo>
                  <a:cubicBezTo>
                    <a:pt x="32" y="2"/>
                    <a:pt x="32" y="3"/>
                    <a:pt x="3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ṡḻïḑé"/>
            <p:cNvSpPr/>
            <p:nvPr/>
          </p:nvSpPr>
          <p:spPr bwMode="auto">
            <a:xfrm>
              <a:off x="8419725" y="4235746"/>
              <a:ext cx="110496" cy="8246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2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ïṧ1îḍe"/>
            <p:cNvSpPr/>
            <p:nvPr/>
          </p:nvSpPr>
          <p:spPr bwMode="auto">
            <a:xfrm>
              <a:off x="8419725" y="4318206"/>
              <a:ext cx="110496" cy="9895"/>
            </a:xfrm>
            <a:custGeom>
              <a:avLst/>
              <a:gdLst>
                <a:gd name="T0" fmla="*/ 31 w 32"/>
                <a:gd name="T1" fmla="*/ 0 h 3"/>
                <a:gd name="T2" fmla="*/ 32 w 32"/>
                <a:gd name="T3" fmla="*/ 1 h 3"/>
                <a:gd name="T4" fmla="*/ 31 w 32"/>
                <a:gd name="T5" fmla="*/ 3 h 3"/>
                <a:gd name="T6" fmla="*/ 1 w 32"/>
                <a:gd name="T7" fmla="*/ 3 h 3"/>
                <a:gd name="T8" fmla="*/ 0 w 32"/>
                <a:gd name="T9" fmla="*/ 1 h 3"/>
                <a:gd name="T10" fmla="*/ 1 w 32"/>
                <a:gd name="T11" fmla="*/ 0 h 3"/>
                <a:gd name="T12" fmla="*/ 31 w 3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">
                  <a:moveTo>
                    <a:pt x="31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2" y="2"/>
                    <a:pt x="32" y="3"/>
                    <a:pt x="3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ṩļiďè"/>
            <p:cNvSpPr/>
            <p:nvPr/>
          </p:nvSpPr>
          <p:spPr bwMode="auto">
            <a:xfrm>
              <a:off x="8419725" y="4407263"/>
              <a:ext cx="110496" cy="6597"/>
            </a:xfrm>
            <a:custGeom>
              <a:avLst/>
              <a:gdLst>
                <a:gd name="T0" fmla="*/ 31 w 32"/>
                <a:gd name="T1" fmla="*/ 0 h 2"/>
                <a:gd name="T2" fmla="*/ 32 w 32"/>
                <a:gd name="T3" fmla="*/ 1 h 2"/>
                <a:gd name="T4" fmla="*/ 31 w 32"/>
                <a:gd name="T5" fmla="*/ 2 h 2"/>
                <a:gd name="T6" fmla="*/ 1 w 32"/>
                <a:gd name="T7" fmla="*/ 2 h 2"/>
                <a:gd name="T8" fmla="*/ 0 w 32"/>
                <a:gd name="T9" fmla="*/ 1 h 2"/>
                <a:gd name="T10" fmla="*/ 1 w 32"/>
                <a:gd name="T11" fmla="*/ 0 h 2"/>
                <a:gd name="T12" fmla="*/ 31 w 3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31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2" y="1"/>
                    <a:pt x="32" y="2"/>
                    <a:pt x="3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ṧ1ïḍè"/>
            <p:cNvSpPr/>
            <p:nvPr/>
          </p:nvSpPr>
          <p:spPr bwMode="auto">
            <a:xfrm>
              <a:off x="8444463" y="3650280"/>
              <a:ext cx="80811" cy="418897"/>
            </a:xfrm>
            <a:custGeom>
              <a:avLst/>
              <a:gdLst>
                <a:gd name="T0" fmla="*/ 20 w 24"/>
                <a:gd name="T1" fmla="*/ 122 h 122"/>
                <a:gd name="T2" fmla="*/ 5 w 24"/>
                <a:gd name="T3" fmla="*/ 122 h 122"/>
                <a:gd name="T4" fmla="*/ 5 w 24"/>
                <a:gd name="T5" fmla="*/ 21 h 122"/>
                <a:gd name="T6" fmla="*/ 0 w 24"/>
                <a:gd name="T7" fmla="*/ 12 h 122"/>
                <a:gd name="T8" fmla="*/ 12 w 24"/>
                <a:gd name="T9" fmla="*/ 0 h 122"/>
                <a:gd name="T10" fmla="*/ 24 w 24"/>
                <a:gd name="T11" fmla="*/ 12 h 122"/>
                <a:gd name="T12" fmla="*/ 20 w 24"/>
                <a:gd name="T13" fmla="*/ 21 h 122"/>
                <a:gd name="T14" fmla="*/ 20 w 24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2">
                  <a:moveTo>
                    <a:pt x="20" y="122"/>
                  </a:moveTo>
                  <a:cubicBezTo>
                    <a:pt x="5" y="122"/>
                    <a:pt x="5" y="122"/>
                    <a:pt x="5" y="1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19"/>
                    <a:pt x="0" y="16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"/>
                    <a:pt x="22" y="19"/>
                    <a:pt x="20" y="21"/>
                  </a:cubicBezTo>
                  <a:lnTo>
                    <a:pt x="20" y="12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iŝ1iďe"/>
            <p:cNvSpPr/>
            <p:nvPr/>
          </p:nvSpPr>
          <p:spPr bwMode="auto">
            <a:xfrm>
              <a:off x="8460955" y="4069177"/>
              <a:ext cx="51125" cy="397458"/>
            </a:xfrm>
            <a:custGeom>
              <a:avLst/>
              <a:gdLst>
                <a:gd name="T0" fmla="*/ 0 w 15"/>
                <a:gd name="T1" fmla="*/ 0 h 116"/>
                <a:gd name="T2" fmla="*/ 15 w 15"/>
                <a:gd name="T3" fmla="*/ 0 h 116"/>
                <a:gd name="T4" fmla="*/ 15 w 15"/>
                <a:gd name="T5" fmla="*/ 109 h 116"/>
                <a:gd name="T6" fmla="*/ 7 w 15"/>
                <a:gd name="T7" fmla="*/ 116 h 116"/>
                <a:gd name="T8" fmla="*/ 0 w 15"/>
                <a:gd name="T9" fmla="*/ 109 h 116"/>
                <a:gd name="T10" fmla="*/ 0 w 15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6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13"/>
                    <a:pt x="11" y="116"/>
                    <a:pt x="7" y="116"/>
                  </a:cubicBezTo>
                  <a:cubicBezTo>
                    <a:pt x="3" y="116"/>
                    <a:pt x="0" y="113"/>
                    <a:pt x="0" y="1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şḻíḑé"/>
            <p:cNvSpPr/>
            <p:nvPr/>
          </p:nvSpPr>
          <p:spPr bwMode="auto">
            <a:xfrm>
              <a:off x="8375196" y="3322088"/>
              <a:ext cx="219344" cy="1377083"/>
            </a:xfrm>
            <a:custGeom>
              <a:avLst/>
              <a:gdLst>
                <a:gd name="T0" fmla="*/ 15 w 64"/>
                <a:gd name="T1" fmla="*/ 75 h 402"/>
                <a:gd name="T2" fmla="*/ 6 w 64"/>
                <a:gd name="T3" fmla="*/ 84 h 402"/>
                <a:gd name="T4" fmla="*/ 3 w 64"/>
                <a:gd name="T5" fmla="*/ 96 h 402"/>
                <a:gd name="T6" fmla="*/ 3 w 64"/>
                <a:gd name="T7" fmla="*/ 369 h 402"/>
                <a:gd name="T8" fmla="*/ 12 w 64"/>
                <a:gd name="T9" fmla="*/ 390 h 402"/>
                <a:gd name="T10" fmla="*/ 32 w 64"/>
                <a:gd name="T11" fmla="*/ 399 h 402"/>
                <a:gd name="T12" fmla="*/ 53 w 64"/>
                <a:gd name="T13" fmla="*/ 390 h 402"/>
                <a:gd name="T14" fmla="*/ 61 w 64"/>
                <a:gd name="T15" fmla="*/ 369 h 402"/>
                <a:gd name="T16" fmla="*/ 61 w 64"/>
                <a:gd name="T17" fmla="*/ 96 h 402"/>
                <a:gd name="T18" fmla="*/ 58 w 64"/>
                <a:gd name="T19" fmla="*/ 84 h 402"/>
                <a:gd name="T20" fmla="*/ 49 w 64"/>
                <a:gd name="T21" fmla="*/ 75 h 402"/>
                <a:gd name="T22" fmla="*/ 45 w 64"/>
                <a:gd name="T23" fmla="*/ 71 h 402"/>
                <a:gd name="T24" fmla="*/ 43 w 64"/>
                <a:gd name="T25" fmla="*/ 66 h 402"/>
                <a:gd name="T26" fmla="*/ 43 w 64"/>
                <a:gd name="T27" fmla="*/ 11 h 402"/>
                <a:gd name="T28" fmla="*/ 41 w 64"/>
                <a:gd name="T29" fmla="*/ 5 h 402"/>
                <a:gd name="T30" fmla="*/ 35 w 64"/>
                <a:gd name="T31" fmla="*/ 3 h 402"/>
                <a:gd name="T32" fmla="*/ 29 w 64"/>
                <a:gd name="T33" fmla="*/ 3 h 402"/>
                <a:gd name="T34" fmla="*/ 23 w 64"/>
                <a:gd name="T35" fmla="*/ 5 h 402"/>
                <a:gd name="T36" fmla="*/ 21 w 64"/>
                <a:gd name="T37" fmla="*/ 11 h 402"/>
                <a:gd name="T38" fmla="*/ 21 w 64"/>
                <a:gd name="T39" fmla="*/ 65 h 402"/>
                <a:gd name="T40" fmla="*/ 19 w 64"/>
                <a:gd name="T41" fmla="*/ 71 h 402"/>
                <a:gd name="T42" fmla="*/ 15 w 64"/>
                <a:gd name="T43" fmla="*/ 75 h 402"/>
                <a:gd name="T44" fmla="*/ 4 w 64"/>
                <a:gd name="T45" fmla="*/ 82 h 402"/>
                <a:gd name="T46" fmla="*/ 14 w 64"/>
                <a:gd name="T47" fmla="*/ 73 h 402"/>
                <a:gd name="T48" fmla="*/ 17 w 64"/>
                <a:gd name="T49" fmla="*/ 70 h 402"/>
                <a:gd name="T50" fmla="*/ 18 w 64"/>
                <a:gd name="T51" fmla="*/ 65 h 402"/>
                <a:gd name="T52" fmla="*/ 18 w 64"/>
                <a:gd name="T53" fmla="*/ 11 h 402"/>
                <a:gd name="T54" fmla="*/ 21 w 64"/>
                <a:gd name="T55" fmla="*/ 3 h 402"/>
                <a:gd name="T56" fmla="*/ 29 w 64"/>
                <a:gd name="T57" fmla="*/ 0 h 402"/>
                <a:gd name="T58" fmla="*/ 35 w 64"/>
                <a:gd name="T59" fmla="*/ 0 h 402"/>
                <a:gd name="T60" fmla="*/ 43 w 64"/>
                <a:gd name="T61" fmla="*/ 3 h 402"/>
                <a:gd name="T62" fmla="*/ 46 w 64"/>
                <a:gd name="T63" fmla="*/ 11 h 402"/>
                <a:gd name="T64" fmla="*/ 46 w 64"/>
                <a:gd name="T65" fmla="*/ 66 h 402"/>
                <a:gd name="T66" fmla="*/ 47 w 64"/>
                <a:gd name="T67" fmla="*/ 70 h 402"/>
                <a:gd name="T68" fmla="*/ 51 w 64"/>
                <a:gd name="T69" fmla="*/ 73 h 402"/>
                <a:gd name="T70" fmla="*/ 61 w 64"/>
                <a:gd name="T71" fmla="*/ 83 h 402"/>
                <a:gd name="T72" fmla="*/ 64 w 64"/>
                <a:gd name="T73" fmla="*/ 96 h 402"/>
                <a:gd name="T74" fmla="*/ 64 w 64"/>
                <a:gd name="T75" fmla="*/ 369 h 402"/>
                <a:gd name="T76" fmla="*/ 55 w 64"/>
                <a:gd name="T77" fmla="*/ 392 h 402"/>
                <a:gd name="T78" fmla="*/ 32 w 64"/>
                <a:gd name="T79" fmla="*/ 402 h 402"/>
                <a:gd name="T80" fmla="*/ 9 w 64"/>
                <a:gd name="T81" fmla="*/ 392 h 402"/>
                <a:gd name="T82" fmla="*/ 0 w 64"/>
                <a:gd name="T83" fmla="*/ 369 h 402"/>
                <a:gd name="T84" fmla="*/ 0 w 64"/>
                <a:gd name="T85" fmla="*/ 96 h 402"/>
                <a:gd name="T86" fmla="*/ 4 w 64"/>
                <a:gd name="T87" fmla="*/ 8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402">
                  <a:moveTo>
                    <a:pt x="15" y="75"/>
                  </a:moveTo>
                  <a:cubicBezTo>
                    <a:pt x="11" y="77"/>
                    <a:pt x="8" y="80"/>
                    <a:pt x="6" y="84"/>
                  </a:cubicBezTo>
                  <a:cubicBezTo>
                    <a:pt x="4" y="87"/>
                    <a:pt x="3" y="91"/>
                    <a:pt x="3" y="96"/>
                  </a:cubicBezTo>
                  <a:cubicBezTo>
                    <a:pt x="3" y="369"/>
                    <a:pt x="3" y="369"/>
                    <a:pt x="3" y="369"/>
                  </a:cubicBezTo>
                  <a:cubicBezTo>
                    <a:pt x="3" y="377"/>
                    <a:pt x="6" y="385"/>
                    <a:pt x="12" y="390"/>
                  </a:cubicBezTo>
                  <a:cubicBezTo>
                    <a:pt x="17" y="395"/>
                    <a:pt x="24" y="399"/>
                    <a:pt x="32" y="399"/>
                  </a:cubicBezTo>
                  <a:cubicBezTo>
                    <a:pt x="40" y="399"/>
                    <a:pt x="47" y="395"/>
                    <a:pt x="53" y="390"/>
                  </a:cubicBezTo>
                  <a:cubicBezTo>
                    <a:pt x="58" y="385"/>
                    <a:pt x="61" y="377"/>
                    <a:pt x="61" y="369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2"/>
                    <a:pt x="60" y="88"/>
                    <a:pt x="58" y="84"/>
                  </a:cubicBezTo>
                  <a:cubicBezTo>
                    <a:pt x="56" y="80"/>
                    <a:pt x="53" y="77"/>
                    <a:pt x="49" y="75"/>
                  </a:cubicBezTo>
                  <a:cubicBezTo>
                    <a:pt x="47" y="74"/>
                    <a:pt x="46" y="73"/>
                    <a:pt x="45" y="71"/>
                  </a:cubicBezTo>
                  <a:cubicBezTo>
                    <a:pt x="44" y="70"/>
                    <a:pt x="43" y="68"/>
                    <a:pt x="43" y="6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9"/>
                    <a:pt x="42" y="6"/>
                    <a:pt x="41" y="5"/>
                  </a:cubicBezTo>
                  <a:cubicBezTo>
                    <a:pt x="39" y="4"/>
                    <a:pt x="37" y="3"/>
                    <a:pt x="35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5" y="4"/>
                    <a:pt x="23" y="5"/>
                  </a:cubicBezTo>
                  <a:cubicBezTo>
                    <a:pt x="22" y="7"/>
                    <a:pt x="21" y="9"/>
                    <a:pt x="21" y="11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9"/>
                    <a:pt x="19" y="71"/>
                  </a:cubicBezTo>
                  <a:cubicBezTo>
                    <a:pt x="18" y="73"/>
                    <a:pt x="17" y="74"/>
                    <a:pt x="15" y="75"/>
                  </a:cubicBezTo>
                  <a:close/>
                  <a:moveTo>
                    <a:pt x="4" y="82"/>
                  </a:moveTo>
                  <a:cubicBezTo>
                    <a:pt x="6" y="78"/>
                    <a:pt x="10" y="75"/>
                    <a:pt x="14" y="73"/>
                  </a:cubicBezTo>
                  <a:cubicBezTo>
                    <a:pt x="15" y="72"/>
                    <a:pt x="16" y="71"/>
                    <a:pt x="17" y="70"/>
                  </a:cubicBezTo>
                  <a:cubicBezTo>
                    <a:pt x="18" y="68"/>
                    <a:pt x="18" y="67"/>
                    <a:pt x="18" y="6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9" y="5"/>
                    <a:pt x="21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1"/>
                    <a:pt x="43" y="3"/>
                  </a:cubicBezTo>
                  <a:cubicBezTo>
                    <a:pt x="45" y="5"/>
                    <a:pt x="46" y="8"/>
                    <a:pt x="46" y="11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7"/>
                    <a:pt x="47" y="69"/>
                    <a:pt x="47" y="70"/>
                  </a:cubicBezTo>
                  <a:cubicBezTo>
                    <a:pt x="48" y="71"/>
                    <a:pt x="49" y="72"/>
                    <a:pt x="51" y="73"/>
                  </a:cubicBezTo>
                  <a:cubicBezTo>
                    <a:pt x="55" y="75"/>
                    <a:pt x="58" y="78"/>
                    <a:pt x="61" y="83"/>
                  </a:cubicBezTo>
                  <a:cubicBezTo>
                    <a:pt x="63" y="87"/>
                    <a:pt x="64" y="91"/>
                    <a:pt x="64" y="96"/>
                  </a:cubicBezTo>
                  <a:cubicBezTo>
                    <a:pt x="64" y="369"/>
                    <a:pt x="64" y="369"/>
                    <a:pt x="64" y="369"/>
                  </a:cubicBezTo>
                  <a:cubicBezTo>
                    <a:pt x="64" y="378"/>
                    <a:pt x="61" y="386"/>
                    <a:pt x="55" y="392"/>
                  </a:cubicBezTo>
                  <a:cubicBezTo>
                    <a:pt x="49" y="398"/>
                    <a:pt x="41" y="402"/>
                    <a:pt x="32" y="402"/>
                  </a:cubicBezTo>
                  <a:cubicBezTo>
                    <a:pt x="23" y="402"/>
                    <a:pt x="15" y="398"/>
                    <a:pt x="9" y="392"/>
                  </a:cubicBezTo>
                  <a:cubicBezTo>
                    <a:pt x="4" y="386"/>
                    <a:pt x="0" y="378"/>
                    <a:pt x="0" y="36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1"/>
                    <a:pt x="1" y="86"/>
                    <a:pt x="4" y="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ïṩḻîdé"/>
            <p:cNvSpPr/>
            <p:nvPr/>
          </p:nvSpPr>
          <p:spPr bwMode="auto">
            <a:xfrm>
              <a:off x="8378495" y="4469933"/>
              <a:ext cx="212747" cy="222642"/>
            </a:xfrm>
            <a:custGeom>
              <a:avLst/>
              <a:gdLst>
                <a:gd name="T0" fmla="*/ 0 w 62"/>
                <a:gd name="T1" fmla="*/ 0 h 65"/>
                <a:gd name="T2" fmla="*/ 42 w 62"/>
                <a:gd name="T3" fmla="*/ 24 h 65"/>
                <a:gd name="T4" fmla="*/ 62 w 62"/>
                <a:gd name="T5" fmla="*/ 19 h 65"/>
                <a:gd name="T6" fmla="*/ 62 w 62"/>
                <a:gd name="T7" fmla="*/ 34 h 65"/>
                <a:gd name="T8" fmla="*/ 31 w 62"/>
                <a:gd name="T9" fmla="*/ 65 h 65"/>
                <a:gd name="T10" fmla="*/ 0 w 62"/>
                <a:gd name="T11" fmla="*/ 34 h 65"/>
                <a:gd name="T12" fmla="*/ 0 w 62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5">
                  <a:moveTo>
                    <a:pt x="0" y="0"/>
                  </a:moveTo>
                  <a:cubicBezTo>
                    <a:pt x="9" y="14"/>
                    <a:pt x="24" y="24"/>
                    <a:pt x="42" y="24"/>
                  </a:cubicBezTo>
                  <a:cubicBezTo>
                    <a:pt x="49" y="24"/>
                    <a:pt x="56" y="22"/>
                    <a:pt x="62" y="19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51"/>
                    <a:pt x="48" y="65"/>
                    <a:pt x="31" y="65"/>
                  </a:cubicBezTo>
                  <a:cubicBezTo>
                    <a:pt x="14" y="65"/>
                    <a:pt x="0" y="51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s1îḋê"/>
            <p:cNvSpPr/>
            <p:nvPr/>
          </p:nvSpPr>
          <p:spPr bwMode="auto">
            <a:xfrm>
              <a:off x="4087273" y="3958680"/>
              <a:ext cx="1207215" cy="709157"/>
            </a:xfrm>
            <a:custGeom>
              <a:avLst/>
              <a:gdLst>
                <a:gd name="T0" fmla="*/ 144 w 352"/>
                <a:gd name="T1" fmla="*/ 0 h 207"/>
                <a:gd name="T2" fmla="*/ 335 w 352"/>
                <a:gd name="T3" fmla="*/ 177 h 207"/>
                <a:gd name="T4" fmla="*/ 65 w 352"/>
                <a:gd name="T5" fmla="*/ 207 h 207"/>
                <a:gd name="T6" fmla="*/ 5 w 352"/>
                <a:gd name="T7" fmla="*/ 115 h 207"/>
                <a:gd name="T8" fmla="*/ 134 w 352"/>
                <a:gd name="T9" fmla="*/ 99 h 207"/>
                <a:gd name="T10" fmla="*/ 296 w 352"/>
                <a:gd name="T11" fmla="*/ 100 h 207"/>
                <a:gd name="T12" fmla="*/ 171 w 352"/>
                <a:gd name="T13" fmla="*/ 119 h 207"/>
                <a:gd name="T14" fmla="*/ 159 w 352"/>
                <a:gd name="T15" fmla="*/ 135 h 207"/>
                <a:gd name="T16" fmla="*/ 164 w 352"/>
                <a:gd name="T17" fmla="*/ 133 h 207"/>
                <a:gd name="T18" fmla="*/ 168 w 352"/>
                <a:gd name="T19" fmla="*/ 135 h 207"/>
                <a:gd name="T20" fmla="*/ 168 w 352"/>
                <a:gd name="T21" fmla="*/ 126 h 207"/>
                <a:gd name="T22" fmla="*/ 166 w 352"/>
                <a:gd name="T23" fmla="*/ 129 h 207"/>
                <a:gd name="T24" fmla="*/ 192 w 352"/>
                <a:gd name="T25" fmla="*/ 120 h 207"/>
                <a:gd name="T26" fmla="*/ 185 w 352"/>
                <a:gd name="T27" fmla="*/ 125 h 207"/>
                <a:gd name="T28" fmla="*/ 180 w 352"/>
                <a:gd name="T29" fmla="*/ 119 h 207"/>
                <a:gd name="T30" fmla="*/ 174 w 352"/>
                <a:gd name="T31" fmla="*/ 135 h 207"/>
                <a:gd name="T32" fmla="*/ 179 w 352"/>
                <a:gd name="T33" fmla="*/ 128 h 207"/>
                <a:gd name="T34" fmla="*/ 182 w 352"/>
                <a:gd name="T35" fmla="*/ 135 h 207"/>
                <a:gd name="T36" fmla="*/ 186 w 352"/>
                <a:gd name="T37" fmla="*/ 131 h 207"/>
                <a:gd name="T38" fmla="*/ 203 w 352"/>
                <a:gd name="T39" fmla="*/ 127 h 207"/>
                <a:gd name="T40" fmla="*/ 205 w 352"/>
                <a:gd name="T41" fmla="*/ 120 h 207"/>
                <a:gd name="T42" fmla="*/ 193 w 352"/>
                <a:gd name="T43" fmla="*/ 135 h 207"/>
                <a:gd name="T44" fmla="*/ 205 w 352"/>
                <a:gd name="T45" fmla="*/ 128 h 207"/>
                <a:gd name="T46" fmla="*/ 201 w 352"/>
                <a:gd name="T47" fmla="*/ 130 h 207"/>
                <a:gd name="T48" fmla="*/ 197 w 352"/>
                <a:gd name="T49" fmla="*/ 130 h 207"/>
                <a:gd name="T50" fmla="*/ 202 w 352"/>
                <a:gd name="T51" fmla="*/ 125 h 207"/>
                <a:gd name="T52" fmla="*/ 198 w 352"/>
                <a:gd name="T53" fmla="*/ 123 h 207"/>
                <a:gd name="T54" fmla="*/ 221 w 352"/>
                <a:gd name="T55" fmla="*/ 120 h 207"/>
                <a:gd name="T56" fmla="*/ 215 w 352"/>
                <a:gd name="T57" fmla="*/ 130 h 207"/>
                <a:gd name="T58" fmla="*/ 213 w 352"/>
                <a:gd name="T59" fmla="*/ 119 h 207"/>
                <a:gd name="T60" fmla="*/ 208 w 352"/>
                <a:gd name="T61" fmla="*/ 132 h 207"/>
                <a:gd name="T62" fmla="*/ 219 w 352"/>
                <a:gd name="T63" fmla="*/ 132 h 207"/>
                <a:gd name="T64" fmla="*/ 228 w 352"/>
                <a:gd name="T65" fmla="*/ 120 h 207"/>
                <a:gd name="T66" fmla="*/ 222 w 352"/>
                <a:gd name="T67" fmla="*/ 135 h 207"/>
                <a:gd name="T68" fmla="*/ 232 w 352"/>
                <a:gd name="T69" fmla="*/ 132 h 207"/>
                <a:gd name="T70" fmla="*/ 240 w 352"/>
                <a:gd name="T71" fmla="*/ 119 h 207"/>
                <a:gd name="T72" fmla="*/ 236 w 352"/>
                <a:gd name="T73" fmla="*/ 135 h 207"/>
                <a:gd name="T74" fmla="*/ 241 w 352"/>
                <a:gd name="T75" fmla="*/ 132 h 207"/>
                <a:gd name="T76" fmla="*/ 245 w 352"/>
                <a:gd name="T77" fmla="*/ 135 h 207"/>
                <a:gd name="T78" fmla="*/ 240 w 352"/>
                <a:gd name="T79" fmla="*/ 126 h 207"/>
                <a:gd name="T80" fmla="*/ 241 w 352"/>
                <a:gd name="T81" fmla="*/ 126 h 207"/>
                <a:gd name="T82" fmla="*/ 259 w 352"/>
                <a:gd name="T83" fmla="*/ 120 h 207"/>
                <a:gd name="T84" fmla="*/ 253 w 352"/>
                <a:gd name="T85" fmla="*/ 119 h 207"/>
                <a:gd name="T86" fmla="*/ 250 w 352"/>
                <a:gd name="T87" fmla="*/ 135 h 207"/>
                <a:gd name="T88" fmla="*/ 256 w 352"/>
                <a:gd name="T89" fmla="*/ 135 h 207"/>
                <a:gd name="T90" fmla="*/ 268 w 352"/>
                <a:gd name="T91" fmla="*/ 132 h 207"/>
                <a:gd name="T92" fmla="*/ 269 w 352"/>
                <a:gd name="T93" fmla="*/ 123 h 207"/>
                <a:gd name="T94" fmla="*/ 273 w 352"/>
                <a:gd name="T95" fmla="*/ 123 h 207"/>
                <a:gd name="T96" fmla="*/ 273 w 352"/>
                <a:gd name="T97" fmla="*/ 119 h 207"/>
                <a:gd name="T98" fmla="*/ 263 w 352"/>
                <a:gd name="T99" fmla="*/ 130 h 207"/>
                <a:gd name="T100" fmla="*/ 274 w 352"/>
                <a:gd name="T101" fmla="*/ 134 h 207"/>
                <a:gd name="T102" fmla="*/ 270 w 352"/>
                <a:gd name="T103" fmla="*/ 132 h 207"/>
                <a:gd name="T104" fmla="*/ 281 w 352"/>
                <a:gd name="T105" fmla="*/ 129 h 207"/>
                <a:gd name="T106" fmla="*/ 286 w 352"/>
                <a:gd name="T107" fmla="*/ 125 h 207"/>
                <a:gd name="T108" fmla="*/ 282 w 352"/>
                <a:gd name="T109" fmla="*/ 122 h 207"/>
                <a:gd name="T110" fmla="*/ 280 w 352"/>
                <a:gd name="T111" fmla="*/ 119 h 207"/>
                <a:gd name="T112" fmla="*/ 287 w 352"/>
                <a:gd name="T113" fmla="*/ 135 h 207"/>
                <a:gd name="T114" fmla="*/ 43 w 352"/>
                <a:gd name="T115" fmla="*/ 88 h 207"/>
                <a:gd name="T116" fmla="*/ 109 w 352"/>
                <a:gd name="T117" fmla="*/ 37 h 207"/>
                <a:gd name="T118" fmla="*/ 282 w 352"/>
                <a:gd name="T1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" h="207">
                  <a:moveTo>
                    <a:pt x="106" y="20"/>
                  </a:moveTo>
                  <a:cubicBezTo>
                    <a:pt x="119" y="20"/>
                    <a:pt x="119" y="20"/>
                    <a:pt x="119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26" y="0"/>
                    <a:pt x="13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0" y="0"/>
                    <a:pt x="156" y="5"/>
                    <a:pt x="156" y="12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335" y="20"/>
                    <a:pt x="335" y="20"/>
                    <a:pt x="335" y="20"/>
                  </a:cubicBezTo>
                  <a:cubicBezTo>
                    <a:pt x="345" y="20"/>
                    <a:pt x="352" y="28"/>
                    <a:pt x="352" y="37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70"/>
                    <a:pt x="345" y="177"/>
                    <a:pt x="335" y="177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1" y="194"/>
                    <a:pt x="298" y="207"/>
                    <a:pt x="282" y="207"/>
                  </a:cubicBezTo>
                  <a:cubicBezTo>
                    <a:pt x="266" y="207"/>
                    <a:pt x="253" y="194"/>
                    <a:pt x="253" y="177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94"/>
                    <a:pt x="81" y="207"/>
                    <a:pt x="65" y="207"/>
                  </a:cubicBezTo>
                  <a:cubicBezTo>
                    <a:pt x="49" y="207"/>
                    <a:pt x="35" y="194"/>
                    <a:pt x="35" y="177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10" y="177"/>
                    <a:pt x="0" y="170"/>
                    <a:pt x="0" y="16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2"/>
                    <a:pt x="2" y="118"/>
                    <a:pt x="5" y="11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2" y="23"/>
                    <a:pt x="98" y="20"/>
                    <a:pt x="106" y="20"/>
                  </a:cubicBezTo>
                  <a:close/>
                  <a:moveTo>
                    <a:pt x="134" y="35"/>
                  </a:moveTo>
                  <a:cubicBezTo>
                    <a:pt x="132" y="35"/>
                    <a:pt x="129" y="37"/>
                    <a:pt x="129" y="40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29" y="97"/>
                    <a:pt x="132" y="99"/>
                    <a:pt x="13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7" y="99"/>
                    <a:pt x="229" y="97"/>
                    <a:pt x="229" y="94"/>
                  </a:cubicBezTo>
                  <a:cubicBezTo>
                    <a:pt x="229" y="40"/>
                    <a:pt x="229" y="40"/>
                    <a:pt x="229" y="40"/>
                  </a:cubicBezTo>
                  <a:cubicBezTo>
                    <a:pt x="229" y="37"/>
                    <a:pt x="227" y="35"/>
                    <a:pt x="22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296" y="100"/>
                  </a:moveTo>
                  <a:cubicBezTo>
                    <a:pt x="314" y="100"/>
                    <a:pt x="328" y="86"/>
                    <a:pt x="328" y="68"/>
                  </a:cubicBezTo>
                  <a:cubicBezTo>
                    <a:pt x="328" y="51"/>
                    <a:pt x="314" y="37"/>
                    <a:pt x="296" y="37"/>
                  </a:cubicBezTo>
                  <a:cubicBezTo>
                    <a:pt x="279" y="37"/>
                    <a:pt x="265" y="51"/>
                    <a:pt x="265" y="68"/>
                  </a:cubicBezTo>
                  <a:cubicBezTo>
                    <a:pt x="265" y="86"/>
                    <a:pt x="279" y="100"/>
                    <a:pt x="296" y="100"/>
                  </a:cubicBezTo>
                  <a:close/>
                  <a:moveTo>
                    <a:pt x="172" y="135"/>
                  </a:moveTo>
                  <a:cubicBezTo>
                    <a:pt x="171" y="119"/>
                    <a:pt x="171" y="119"/>
                    <a:pt x="171" y="119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59" y="135"/>
                    <a:pt x="159" y="135"/>
                    <a:pt x="159" y="135"/>
                  </a:cubicBezTo>
                  <a:cubicBezTo>
                    <a:pt x="159" y="135"/>
                    <a:pt x="159" y="135"/>
                    <a:pt x="159" y="135"/>
                  </a:cubicBezTo>
                  <a:cubicBezTo>
                    <a:pt x="159" y="135"/>
                    <a:pt x="159" y="135"/>
                    <a:pt x="160" y="135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63" y="135"/>
                    <a:pt x="163" y="135"/>
                    <a:pt x="163" y="135"/>
                  </a:cubicBezTo>
                  <a:cubicBezTo>
                    <a:pt x="163" y="135"/>
                    <a:pt x="163" y="135"/>
                    <a:pt x="163" y="135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2"/>
                    <a:pt x="164" y="132"/>
                    <a:pt x="164" y="132"/>
                  </a:cubicBezTo>
                  <a:cubicBezTo>
                    <a:pt x="164" y="132"/>
                    <a:pt x="164" y="132"/>
                    <a:pt x="164" y="132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8" y="133"/>
                    <a:pt x="168" y="133"/>
                    <a:pt x="168" y="133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1" y="135"/>
                    <a:pt x="171" y="135"/>
                    <a:pt x="171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lose/>
                  <a:moveTo>
                    <a:pt x="168" y="126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4"/>
                    <a:pt x="168" y="124"/>
                    <a:pt x="168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5" y="129"/>
                    <a:pt x="165" y="129"/>
                    <a:pt x="165" y="129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68" y="129"/>
                    <a:pt x="168" y="129"/>
                    <a:pt x="168" y="129"/>
                  </a:cubicBezTo>
                  <a:cubicBezTo>
                    <a:pt x="168" y="129"/>
                    <a:pt x="168" y="129"/>
                    <a:pt x="168" y="129"/>
                  </a:cubicBezTo>
                  <a:cubicBezTo>
                    <a:pt x="168" y="126"/>
                    <a:pt x="168" y="126"/>
                    <a:pt x="168" y="126"/>
                  </a:cubicBezTo>
                  <a:close/>
                  <a:moveTo>
                    <a:pt x="189" y="135"/>
                  </a:moveTo>
                  <a:cubicBezTo>
                    <a:pt x="192" y="120"/>
                    <a:pt x="192" y="120"/>
                    <a:pt x="192" y="120"/>
                  </a:cubicBezTo>
                  <a:cubicBezTo>
                    <a:pt x="192" y="119"/>
                    <a:pt x="192" y="119"/>
                    <a:pt x="192" y="119"/>
                  </a:cubicBezTo>
                  <a:cubicBezTo>
                    <a:pt x="191" y="119"/>
                    <a:pt x="191" y="119"/>
                    <a:pt x="191" y="11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89" y="119"/>
                    <a:pt x="189" y="119"/>
                    <a:pt x="188" y="119"/>
                  </a:cubicBezTo>
                  <a:cubicBezTo>
                    <a:pt x="188" y="119"/>
                    <a:pt x="188" y="119"/>
                    <a:pt x="188" y="120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4" y="125"/>
                    <a:pt x="184" y="126"/>
                    <a:pt x="184" y="127"/>
                  </a:cubicBezTo>
                  <a:cubicBezTo>
                    <a:pt x="183" y="127"/>
                    <a:pt x="183" y="128"/>
                    <a:pt x="182" y="129"/>
                  </a:cubicBezTo>
                  <a:cubicBezTo>
                    <a:pt x="182" y="129"/>
                    <a:pt x="182" y="129"/>
                    <a:pt x="182" y="129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0" y="119"/>
                    <a:pt x="180" y="119"/>
                    <a:pt x="180" y="119"/>
                  </a:cubicBezTo>
                  <a:cubicBezTo>
                    <a:pt x="180" y="119"/>
                    <a:pt x="180" y="119"/>
                    <a:pt x="179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2"/>
                    <a:pt x="176" y="125"/>
                    <a:pt x="175" y="127"/>
                  </a:cubicBezTo>
                  <a:cubicBezTo>
                    <a:pt x="175" y="130"/>
                    <a:pt x="174" y="132"/>
                    <a:pt x="174" y="135"/>
                  </a:cubicBezTo>
                  <a:cubicBezTo>
                    <a:pt x="174" y="135"/>
                    <a:pt x="174" y="135"/>
                    <a:pt x="174" y="135"/>
                  </a:cubicBezTo>
                  <a:cubicBezTo>
                    <a:pt x="174" y="135"/>
                    <a:pt x="174" y="135"/>
                    <a:pt x="174" y="135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78" y="134"/>
                    <a:pt x="178" y="133"/>
                    <a:pt x="178" y="132"/>
                  </a:cubicBezTo>
                  <a:cubicBezTo>
                    <a:pt x="178" y="130"/>
                    <a:pt x="178" y="129"/>
                    <a:pt x="179" y="128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6" y="128"/>
                    <a:pt x="186" y="128"/>
                    <a:pt x="186" y="128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186" y="129"/>
                    <a:pt x="186" y="130"/>
                    <a:pt x="186" y="131"/>
                  </a:cubicBezTo>
                  <a:cubicBezTo>
                    <a:pt x="186" y="133"/>
                    <a:pt x="185" y="134"/>
                    <a:pt x="185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203" y="127"/>
                  </a:moveTo>
                  <a:cubicBezTo>
                    <a:pt x="203" y="127"/>
                    <a:pt x="203" y="127"/>
                    <a:pt x="203" y="127"/>
                  </a:cubicBezTo>
                  <a:cubicBezTo>
                    <a:pt x="204" y="127"/>
                    <a:pt x="204" y="126"/>
                    <a:pt x="205" y="126"/>
                  </a:cubicBezTo>
                  <a:cubicBezTo>
                    <a:pt x="205" y="126"/>
                    <a:pt x="205" y="126"/>
                    <a:pt x="205" y="125"/>
                  </a:cubicBezTo>
                  <a:cubicBezTo>
                    <a:pt x="206" y="125"/>
                    <a:pt x="206" y="124"/>
                    <a:pt x="206" y="124"/>
                  </a:cubicBezTo>
                  <a:cubicBezTo>
                    <a:pt x="206" y="124"/>
                    <a:pt x="206" y="123"/>
                    <a:pt x="206" y="123"/>
                  </a:cubicBezTo>
                  <a:cubicBezTo>
                    <a:pt x="206" y="122"/>
                    <a:pt x="206" y="121"/>
                    <a:pt x="205" y="120"/>
                  </a:cubicBezTo>
                  <a:cubicBezTo>
                    <a:pt x="204" y="119"/>
                    <a:pt x="203" y="119"/>
                    <a:pt x="201" y="119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2" y="135"/>
                    <a:pt x="192" y="135"/>
                    <a:pt x="192" y="135"/>
                  </a:cubicBezTo>
                  <a:cubicBezTo>
                    <a:pt x="192" y="135"/>
                    <a:pt x="192" y="135"/>
                    <a:pt x="193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1" y="135"/>
                    <a:pt x="202" y="135"/>
                  </a:cubicBezTo>
                  <a:cubicBezTo>
                    <a:pt x="202" y="135"/>
                    <a:pt x="203" y="134"/>
                    <a:pt x="203" y="134"/>
                  </a:cubicBezTo>
                  <a:cubicBezTo>
                    <a:pt x="204" y="133"/>
                    <a:pt x="204" y="133"/>
                    <a:pt x="205" y="132"/>
                  </a:cubicBezTo>
                  <a:cubicBezTo>
                    <a:pt x="205" y="131"/>
                    <a:pt x="205" y="131"/>
                    <a:pt x="205" y="130"/>
                  </a:cubicBezTo>
                  <a:cubicBezTo>
                    <a:pt x="205" y="129"/>
                    <a:pt x="205" y="129"/>
                    <a:pt x="205" y="128"/>
                  </a:cubicBezTo>
                  <a:cubicBezTo>
                    <a:pt x="204" y="128"/>
                    <a:pt x="204" y="127"/>
                    <a:pt x="203" y="127"/>
                  </a:cubicBezTo>
                  <a:close/>
                  <a:moveTo>
                    <a:pt x="199" y="132"/>
                  </a:moveTo>
                  <a:cubicBezTo>
                    <a:pt x="200" y="132"/>
                    <a:pt x="200" y="132"/>
                    <a:pt x="200" y="132"/>
                  </a:cubicBezTo>
                  <a:cubicBezTo>
                    <a:pt x="200" y="132"/>
                    <a:pt x="201" y="132"/>
                    <a:pt x="201" y="131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1"/>
                    <a:pt x="201" y="130"/>
                    <a:pt x="201" y="130"/>
                  </a:cubicBezTo>
                  <a:cubicBezTo>
                    <a:pt x="201" y="130"/>
                    <a:pt x="201" y="129"/>
                    <a:pt x="201" y="129"/>
                  </a:cubicBezTo>
                  <a:cubicBezTo>
                    <a:pt x="201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9"/>
                    <a:pt x="197" y="129"/>
                    <a:pt x="197" y="129"/>
                  </a:cubicBezTo>
                  <a:cubicBezTo>
                    <a:pt x="197" y="129"/>
                    <a:pt x="197" y="129"/>
                    <a:pt x="197" y="129"/>
                  </a:cubicBezTo>
                  <a:cubicBezTo>
                    <a:pt x="197" y="130"/>
                    <a:pt x="197" y="130"/>
                    <a:pt x="197" y="130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2"/>
                    <a:pt x="197" y="132"/>
                    <a:pt x="197" y="132"/>
                  </a:cubicBezTo>
                  <a:cubicBezTo>
                    <a:pt x="197" y="132"/>
                    <a:pt x="197" y="132"/>
                    <a:pt x="197" y="132"/>
                  </a:cubicBezTo>
                  <a:cubicBezTo>
                    <a:pt x="199" y="132"/>
                    <a:pt x="199" y="132"/>
                    <a:pt x="199" y="132"/>
                  </a:cubicBezTo>
                  <a:close/>
                  <a:moveTo>
                    <a:pt x="200" y="125"/>
                  </a:moveTo>
                  <a:cubicBezTo>
                    <a:pt x="201" y="125"/>
                    <a:pt x="201" y="125"/>
                    <a:pt x="202" y="125"/>
                  </a:cubicBezTo>
                  <a:cubicBezTo>
                    <a:pt x="202" y="125"/>
                    <a:pt x="202" y="124"/>
                    <a:pt x="202" y="123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02" y="122"/>
                    <a:pt x="201" y="122"/>
                    <a:pt x="201" y="122"/>
                  </a:cubicBezTo>
                  <a:cubicBezTo>
                    <a:pt x="199" y="122"/>
                    <a:pt x="199" y="122"/>
                    <a:pt x="19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4"/>
                  </a:cubicBezTo>
                  <a:cubicBezTo>
                    <a:pt x="198" y="124"/>
                    <a:pt x="198" y="124"/>
                    <a:pt x="198" y="125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00" y="125"/>
                    <a:pt x="200" y="125"/>
                    <a:pt x="200" y="125"/>
                  </a:cubicBezTo>
                  <a:close/>
                  <a:moveTo>
                    <a:pt x="219" y="130"/>
                  </a:moveTo>
                  <a:cubicBezTo>
                    <a:pt x="221" y="120"/>
                    <a:pt x="221" y="120"/>
                    <a:pt x="221" y="120"/>
                  </a:cubicBezTo>
                  <a:cubicBezTo>
                    <a:pt x="221" y="119"/>
                    <a:pt x="221" y="119"/>
                    <a:pt x="221" y="119"/>
                  </a:cubicBezTo>
                  <a:cubicBezTo>
                    <a:pt x="221" y="119"/>
                    <a:pt x="221" y="119"/>
                    <a:pt x="221" y="119"/>
                  </a:cubicBezTo>
                  <a:cubicBezTo>
                    <a:pt x="218" y="119"/>
                    <a:pt x="218" y="119"/>
                    <a:pt x="218" y="119"/>
                  </a:cubicBezTo>
                  <a:cubicBezTo>
                    <a:pt x="218" y="119"/>
                    <a:pt x="218" y="119"/>
                    <a:pt x="218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5" y="131"/>
                    <a:pt x="215" y="131"/>
                    <a:pt x="215" y="132"/>
                  </a:cubicBezTo>
                  <a:cubicBezTo>
                    <a:pt x="214" y="132"/>
                    <a:pt x="214" y="132"/>
                    <a:pt x="213" y="132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1" y="131"/>
                    <a:pt x="211" y="131"/>
                    <a:pt x="211" y="13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210" y="119"/>
                    <a:pt x="210" y="119"/>
                    <a:pt x="210" y="119"/>
                  </a:cubicBezTo>
                  <a:cubicBezTo>
                    <a:pt x="210" y="119"/>
                    <a:pt x="210" y="119"/>
                    <a:pt x="210" y="119"/>
                  </a:cubicBezTo>
                  <a:cubicBezTo>
                    <a:pt x="210" y="120"/>
                    <a:pt x="210" y="120"/>
                    <a:pt x="210" y="120"/>
                  </a:cubicBezTo>
                  <a:cubicBezTo>
                    <a:pt x="208" y="130"/>
                    <a:pt x="208" y="130"/>
                    <a:pt x="208" y="130"/>
                  </a:cubicBezTo>
                  <a:cubicBezTo>
                    <a:pt x="208" y="131"/>
                    <a:pt x="207" y="131"/>
                    <a:pt x="208" y="132"/>
                  </a:cubicBezTo>
                  <a:cubicBezTo>
                    <a:pt x="208" y="133"/>
                    <a:pt x="208" y="133"/>
                    <a:pt x="209" y="134"/>
                  </a:cubicBezTo>
                  <a:cubicBezTo>
                    <a:pt x="209" y="134"/>
                    <a:pt x="210" y="135"/>
                    <a:pt x="210" y="135"/>
                  </a:cubicBezTo>
                  <a:cubicBezTo>
                    <a:pt x="211" y="135"/>
                    <a:pt x="212" y="135"/>
                    <a:pt x="213" y="135"/>
                  </a:cubicBezTo>
                  <a:cubicBezTo>
                    <a:pt x="214" y="135"/>
                    <a:pt x="215" y="135"/>
                    <a:pt x="216" y="135"/>
                  </a:cubicBezTo>
                  <a:cubicBezTo>
                    <a:pt x="216" y="135"/>
                    <a:pt x="217" y="134"/>
                    <a:pt x="217" y="134"/>
                  </a:cubicBezTo>
                  <a:cubicBezTo>
                    <a:pt x="218" y="133"/>
                    <a:pt x="218" y="133"/>
                    <a:pt x="219" y="132"/>
                  </a:cubicBezTo>
                  <a:cubicBezTo>
                    <a:pt x="219" y="131"/>
                    <a:pt x="219" y="131"/>
                    <a:pt x="219" y="130"/>
                  </a:cubicBezTo>
                  <a:close/>
                  <a:moveTo>
                    <a:pt x="232" y="132"/>
                  </a:moveTo>
                  <a:cubicBezTo>
                    <a:pt x="227" y="132"/>
                    <a:pt x="227" y="132"/>
                    <a:pt x="227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1"/>
                    <a:pt x="226" y="131"/>
                    <a:pt x="226" y="131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28" y="119"/>
                    <a:pt x="228" y="119"/>
                    <a:pt x="228" y="119"/>
                  </a:cubicBezTo>
                  <a:cubicBezTo>
                    <a:pt x="228" y="119"/>
                    <a:pt x="228" y="119"/>
                    <a:pt x="228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31" y="135"/>
                    <a:pt x="231" y="135"/>
                    <a:pt x="231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3" y="133"/>
                    <a:pt x="233" y="133"/>
                    <a:pt x="233" y="133"/>
                  </a:cubicBezTo>
                  <a:cubicBezTo>
                    <a:pt x="232" y="132"/>
                    <a:pt x="232" y="132"/>
                    <a:pt x="232" y="132"/>
                  </a:cubicBezTo>
                  <a:cubicBezTo>
                    <a:pt x="232" y="132"/>
                    <a:pt x="232" y="132"/>
                    <a:pt x="232" y="132"/>
                  </a:cubicBezTo>
                  <a:close/>
                  <a:moveTo>
                    <a:pt x="245" y="135"/>
                  </a:moveTo>
                  <a:cubicBezTo>
                    <a:pt x="245" y="119"/>
                    <a:pt x="245" y="119"/>
                    <a:pt x="245" y="119"/>
                  </a:cubicBezTo>
                  <a:cubicBezTo>
                    <a:pt x="244" y="119"/>
                    <a:pt x="244" y="119"/>
                    <a:pt x="244" y="119"/>
                  </a:cubicBezTo>
                  <a:cubicBezTo>
                    <a:pt x="244" y="119"/>
                    <a:pt x="244" y="119"/>
                    <a:pt x="244" y="119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7" y="135"/>
                    <a:pt x="237" y="135"/>
                    <a:pt x="237" y="135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8" y="132"/>
                    <a:pt x="238" y="132"/>
                    <a:pt x="238" y="132"/>
                  </a:cubicBezTo>
                  <a:cubicBezTo>
                    <a:pt x="238" y="132"/>
                    <a:pt x="238" y="132"/>
                    <a:pt x="238" y="132"/>
                  </a:cubicBezTo>
                  <a:cubicBezTo>
                    <a:pt x="241" y="132"/>
                    <a:pt x="241" y="132"/>
                    <a:pt x="241" y="132"/>
                  </a:cubicBezTo>
                  <a:cubicBezTo>
                    <a:pt x="241" y="132"/>
                    <a:pt x="241" y="132"/>
                    <a:pt x="241" y="132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lose/>
                  <a:moveTo>
                    <a:pt x="241" y="126"/>
                  </a:moveTo>
                  <a:cubicBezTo>
                    <a:pt x="241" y="124"/>
                    <a:pt x="241" y="124"/>
                    <a:pt x="241" y="124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1" y="129"/>
                    <a:pt x="241" y="129"/>
                    <a:pt x="241" y="129"/>
                  </a:cubicBezTo>
                  <a:cubicBezTo>
                    <a:pt x="241" y="129"/>
                    <a:pt x="241" y="129"/>
                    <a:pt x="241" y="129"/>
                  </a:cubicBezTo>
                  <a:cubicBezTo>
                    <a:pt x="241" y="129"/>
                    <a:pt x="241" y="129"/>
                    <a:pt x="241" y="129"/>
                  </a:cubicBezTo>
                  <a:cubicBezTo>
                    <a:pt x="241" y="126"/>
                    <a:pt x="241" y="126"/>
                    <a:pt x="241" y="126"/>
                  </a:cubicBezTo>
                  <a:close/>
                  <a:moveTo>
                    <a:pt x="259" y="135"/>
                  </a:moveTo>
                  <a:cubicBezTo>
                    <a:pt x="262" y="120"/>
                    <a:pt x="262" y="120"/>
                    <a:pt x="262" y="120"/>
                  </a:cubicBezTo>
                  <a:cubicBezTo>
                    <a:pt x="262" y="119"/>
                    <a:pt x="262" y="119"/>
                    <a:pt x="262" y="119"/>
                  </a:cubicBezTo>
                  <a:cubicBezTo>
                    <a:pt x="262" y="119"/>
                    <a:pt x="262" y="119"/>
                    <a:pt x="262" y="119"/>
                  </a:cubicBezTo>
                  <a:cubicBezTo>
                    <a:pt x="259" y="119"/>
                    <a:pt x="259" y="119"/>
                    <a:pt x="259" y="119"/>
                  </a:cubicBezTo>
                  <a:cubicBezTo>
                    <a:pt x="259" y="119"/>
                    <a:pt x="259" y="119"/>
                    <a:pt x="259" y="120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3" y="119"/>
                    <a:pt x="253" y="119"/>
                    <a:pt x="253" y="119"/>
                  </a:cubicBezTo>
                  <a:cubicBezTo>
                    <a:pt x="253" y="119"/>
                    <a:pt x="253" y="119"/>
                    <a:pt x="253" y="119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251" y="119"/>
                    <a:pt x="250" y="119"/>
                    <a:pt x="250" y="120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5"/>
                    <a:pt x="248" y="135"/>
                    <a:pt x="248" y="135"/>
                  </a:cubicBezTo>
                  <a:cubicBezTo>
                    <a:pt x="250" y="135"/>
                    <a:pt x="250" y="135"/>
                    <a:pt x="250" y="135"/>
                  </a:cubicBezTo>
                  <a:cubicBezTo>
                    <a:pt x="251" y="135"/>
                    <a:pt x="251" y="135"/>
                    <a:pt x="251" y="135"/>
                  </a:cubicBezTo>
                  <a:cubicBezTo>
                    <a:pt x="251" y="135"/>
                    <a:pt x="251" y="135"/>
                    <a:pt x="251" y="135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6" y="135"/>
                    <a:pt x="256" y="135"/>
                    <a:pt x="256" y="135"/>
                  </a:cubicBezTo>
                  <a:cubicBezTo>
                    <a:pt x="256" y="135"/>
                    <a:pt x="256" y="135"/>
                    <a:pt x="256" y="135"/>
                  </a:cubicBezTo>
                  <a:cubicBezTo>
                    <a:pt x="257" y="135"/>
                    <a:pt x="257" y="135"/>
                    <a:pt x="257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9" y="135"/>
                    <a:pt x="259" y="135"/>
                    <a:pt x="259" y="135"/>
                  </a:cubicBezTo>
                  <a:close/>
                  <a:moveTo>
                    <a:pt x="269" y="132"/>
                  </a:moveTo>
                  <a:cubicBezTo>
                    <a:pt x="269" y="132"/>
                    <a:pt x="269" y="132"/>
                    <a:pt x="269" y="132"/>
                  </a:cubicBezTo>
                  <a:cubicBezTo>
                    <a:pt x="268" y="132"/>
                    <a:pt x="268" y="132"/>
                    <a:pt x="268" y="132"/>
                  </a:cubicBezTo>
                  <a:cubicBezTo>
                    <a:pt x="267" y="131"/>
                    <a:pt x="267" y="131"/>
                    <a:pt x="267" y="131"/>
                  </a:cubicBezTo>
                  <a:cubicBezTo>
                    <a:pt x="267" y="131"/>
                    <a:pt x="267" y="131"/>
                    <a:pt x="267" y="131"/>
                  </a:cubicBezTo>
                  <a:cubicBezTo>
                    <a:pt x="267" y="130"/>
                    <a:pt x="267" y="130"/>
                    <a:pt x="267" y="130"/>
                  </a:cubicBezTo>
                  <a:cubicBezTo>
                    <a:pt x="268" y="124"/>
                    <a:pt x="268" y="124"/>
                    <a:pt x="268" y="124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2"/>
                    <a:pt x="269" y="122"/>
                    <a:pt x="269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2" y="122"/>
                    <a:pt x="272" y="123"/>
                    <a:pt x="273" y="123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4" y="119"/>
                    <a:pt x="273" y="119"/>
                  </a:cubicBezTo>
                  <a:cubicBezTo>
                    <a:pt x="272" y="119"/>
                    <a:pt x="271" y="119"/>
                    <a:pt x="271" y="119"/>
                  </a:cubicBezTo>
                  <a:cubicBezTo>
                    <a:pt x="270" y="119"/>
                    <a:pt x="269" y="119"/>
                    <a:pt x="268" y="119"/>
                  </a:cubicBezTo>
                  <a:cubicBezTo>
                    <a:pt x="267" y="119"/>
                    <a:pt x="267" y="120"/>
                    <a:pt x="266" y="120"/>
                  </a:cubicBezTo>
                  <a:cubicBezTo>
                    <a:pt x="266" y="121"/>
                    <a:pt x="266" y="121"/>
                    <a:pt x="265" y="122"/>
                  </a:cubicBezTo>
                  <a:cubicBezTo>
                    <a:pt x="265" y="123"/>
                    <a:pt x="265" y="123"/>
                    <a:pt x="265" y="124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3" y="131"/>
                    <a:pt x="263" y="132"/>
                    <a:pt x="263" y="132"/>
                  </a:cubicBezTo>
                  <a:cubicBezTo>
                    <a:pt x="264" y="133"/>
                    <a:pt x="264" y="133"/>
                    <a:pt x="264" y="134"/>
                  </a:cubicBezTo>
                  <a:cubicBezTo>
                    <a:pt x="265" y="134"/>
                    <a:pt x="265" y="135"/>
                    <a:pt x="266" y="135"/>
                  </a:cubicBezTo>
                  <a:cubicBezTo>
                    <a:pt x="267" y="135"/>
                    <a:pt x="267" y="135"/>
                    <a:pt x="268" y="135"/>
                  </a:cubicBezTo>
                  <a:cubicBezTo>
                    <a:pt x="269" y="135"/>
                    <a:pt x="270" y="135"/>
                    <a:pt x="271" y="135"/>
                  </a:cubicBezTo>
                  <a:cubicBezTo>
                    <a:pt x="272" y="135"/>
                    <a:pt x="273" y="134"/>
                    <a:pt x="274" y="134"/>
                  </a:cubicBezTo>
                  <a:cubicBezTo>
                    <a:pt x="274" y="133"/>
                    <a:pt x="274" y="133"/>
                    <a:pt x="274" y="133"/>
                  </a:cubicBezTo>
                  <a:cubicBezTo>
                    <a:pt x="274" y="133"/>
                    <a:pt x="274" y="133"/>
                    <a:pt x="274" y="133"/>
                  </a:cubicBezTo>
                  <a:cubicBezTo>
                    <a:pt x="272" y="131"/>
                    <a:pt x="272" y="131"/>
                    <a:pt x="272" y="131"/>
                  </a:cubicBezTo>
                  <a:cubicBezTo>
                    <a:pt x="272" y="131"/>
                    <a:pt x="272" y="131"/>
                    <a:pt x="272" y="131"/>
                  </a:cubicBezTo>
                  <a:cubicBezTo>
                    <a:pt x="272" y="131"/>
                    <a:pt x="271" y="131"/>
                    <a:pt x="271" y="131"/>
                  </a:cubicBezTo>
                  <a:cubicBezTo>
                    <a:pt x="271" y="131"/>
                    <a:pt x="270" y="132"/>
                    <a:pt x="270" y="132"/>
                  </a:cubicBezTo>
                  <a:cubicBezTo>
                    <a:pt x="270" y="132"/>
                    <a:pt x="269" y="132"/>
                    <a:pt x="269" y="132"/>
                  </a:cubicBezTo>
                  <a:close/>
                  <a:moveTo>
                    <a:pt x="287" y="132"/>
                  </a:moveTo>
                  <a:cubicBezTo>
                    <a:pt x="281" y="132"/>
                    <a:pt x="281" y="132"/>
                    <a:pt x="281" y="132"/>
                  </a:cubicBezTo>
                  <a:cubicBezTo>
                    <a:pt x="281" y="132"/>
                    <a:pt x="281" y="132"/>
                    <a:pt x="280" y="132"/>
                  </a:cubicBezTo>
                  <a:cubicBezTo>
                    <a:pt x="280" y="131"/>
                    <a:pt x="280" y="131"/>
                    <a:pt x="280" y="131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29"/>
                    <a:pt x="286" y="128"/>
                    <a:pt x="287" y="128"/>
                  </a:cubicBezTo>
                  <a:cubicBezTo>
                    <a:pt x="287" y="126"/>
                    <a:pt x="287" y="126"/>
                    <a:pt x="287" y="126"/>
                  </a:cubicBezTo>
                  <a:cubicBezTo>
                    <a:pt x="287" y="126"/>
                    <a:pt x="287" y="125"/>
                    <a:pt x="286" y="125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3"/>
                    <a:pt x="282" y="123"/>
                    <a:pt x="282" y="123"/>
                  </a:cubicBezTo>
                  <a:cubicBezTo>
                    <a:pt x="282" y="122"/>
                    <a:pt x="282" y="122"/>
                    <a:pt x="282" y="122"/>
                  </a:cubicBezTo>
                  <a:cubicBezTo>
                    <a:pt x="282" y="122"/>
                    <a:pt x="282" y="122"/>
                    <a:pt x="283" y="122"/>
                  </a:cubicBezTo>
                  <a:cubicBezTo>
                    <a:pt x="288" y="122"/>
                    <a:pt x="288" y="122"/>
                    <a:pt x="288" y="122"/>
                  </a:cubicBezTo>
                  <a:cubicBezTo>
                    <a:pt x="288" y="122"/>
                    <a:pt x="288" y="122"/>
                    <a:pt x="289" y="122"/>
                  </a:cubicBezTo>
                  <a:cubicBezTo>
                    <a:pt x="289" y="120"/>
                    <a:pt x="289" y="120"/>
                    <a:pt x="289" y="120"/>
                  </a:cubicBezTo>
                  <a:cubicBezTo>
                    <a:pt x="289" y="119"/>
                    <a:pt x="289" y="119"/>
                    <a:pt x="288" y="119"/>
                  </a:cubicBezTo>
                  <a:cubicBezTo>
                    <a:pt x="280" y="119"/>
                    <a:pt x="280" y="119"/>
                    <a:pt x="280" y="119"/>
                  </a:cubicBezTo>
                  <a:cubicBezTo>
                    <a:pt x="279" y="119"/>
                    <a:pt x="279" y="119"/>
                    <a:pt x="279" y="119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35"/>
                    <a:pt x="276" y="135"/>
                    <a:pt x="277" y="135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7" y="135"/>
                    <a:pt x="287" y="135"/>
                    <a:pt x="287" y="135"/>
                  </a:cubicBezTo>
                  <a:cubicBezTo>
                    <a:pt x="287" y="133"/>
                    <a:pt x="287" y="133"/>
                    <a:pt x="287" y="133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2"/>
                    <a:pt x="287" y="132"/>
                    <a:pt x="287" y="132"/>
                  </a:cubicBezTo>
                  <a:close/>
                  <a:moveTo>
                    <a:pt x="102" y="37"/>
                  </a:moveTo>
                  <a:cubicBezTo>
                    <a:pt x="97" y="37"/>
                    <a:pt x="93" y="38"/>
                    <a:pt x="91" y="40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2" y="89"/>
                    <a:pt x="41" y="91"/>
                    <a:pt x="41" y="9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9"/>
                    <a:pt x="47" y="99"/>
                    <a:pt x="54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282" y="192"/>
                  </a:moveTo>
                  <a:cubicBezTo>
                    <a:pt x="290" y="192"/>
                    <a:pt x="297" y="185"/>
                    <a:pt x="297" y="177"/>
                  </a:cubicBezTo>
                  <a:cubicBezTo>
                    <a:pt x="297" y="169"/>
                    <a:pt x="290" y="163"/>
                    <a:pt x="282" y="163"/>
                  </a:cubicBezTo>
                  <a:cubicBezTo>
                    <a:pt x="274" y="163"/>
                    <a:pt x="267" y="169"/>
                    <a:pt x="267" y="177"/>
                  </a:cubicBezTo>
                  <a:cubicBezTo>
                    <a:pt x="267" y="185"/>
                    <a:pt x="274" y="192"/>
                    <a:pt x="282" y="192"/>
                  </a:cubicBezTo>
                  <a:close/>
                  <a:moveTo>
                    <a:pt x="65" y="192"/>
                  </a:moveTo>
                  <a:cubicBezTo>
                    <a:pt x="73" y="192"/>
                    <a:pt x="79" y="185"/>
                    <a:pt x="79" y="177"/>
                  </a:cubicBezTo>
                  <a:cubicBezTo>
                    <a:pt x="79" y="169"/>
                    <a:pt x="73" y="163"/>
                    <a:pt x="65" y="163"/>
                  </a:cubicBezTo>
                  <a:cubicBezTo>
                    <a:pt x="57" y="163"/>
                    <a:pt x="50" y="169"/>
                    <a:pt x="50" y="177"/>
                  </a:cubicBezTo>
                  <a:cubicBezTo>
                    <a:pt x="50" y="185"/>
                    <a:pt x="57" y="192"/>
                    <a:pt x="65" y="19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ïṡ1íḋe"/>
            <p:cNvSpPr/>
            <p:nvPr/>
          </p:nvSpPr>
          <p:spPr bwMode="auto">
            <a:xfrm>
              <a:off x="5027318" y="4117003"/>
              <a:ext cx="155025" cy="150077"/>
            </a:xfrm>
            <a:custGeom>
              <a:avLst/>
              <a:gdLst>
                <a:gd name="T0" fmla="*/ 19 w 45"/>
                <a:gd name="T1" fmla="*/ 0 h 44"/>
                <a:gd name="T2" fmla="*/ 26 w 45"/>
                <a:gd name="T3" fmla="*/ 0 h 44"/>
                <a:gd name="T4" fmla="*/ 28 w 45"/>
                <a:gd name="T5" fmla="*/ 2 h 44"/>
                <a:gd name="T6" fmla="*/ 28 w 45"/>
                <a:gd name="T7" fmla="*/ 16 h 44"/>
                <a:gd name="T8" fmla="*/ 42 w 45"/>
                <a:gd name="T9" fmla="*/ 16 h 44"/>
                <a:gd name="T10" fmla="*/ 45 w 45"/>
                <a:gd name="T11" fmla="*/ 19 h 44"/>
                <a:gd name="T12" fmla="*/ 45 w 45"/>
                <a:gd name="T13" fmla="*/ 25 h 44"/>
                <a:gd name="T14" fmla="*/ 42 w 45"/>
                <a:gd name="T15" fmla="*/ 28 h 44"/>
                <a:gd name="T16" fmla="*/ 28 w 45"/>
                <a:gd name="T17" fmla="*/ 28 h 44"/>
                <a:gd name="T18" fmla="*/ 28 w 45"/>
                <a:gd name="T19" fmla="*/ 42 h 44"/>
                <a:gd name="T20" fmla="*/ 26 w 45"/>
                <a:gd name="T21" fmla="*/ 44 h 44"/>
                <a:gd name="T22" fmla="*/ 19 w 45"/>
                <a:gd name="T23" fmla="*/ 44 h 44"/>
                <a:gd name="T24" fmla="*/ 17 w 45"/>
                <a:gd name="T25" fmla="*/ 42 h 44"/>
                <a:gd name="T26" fmla="*/ 17 w 45"/>
                <a:gd name="T27" fmla="*/ 28 h 44"/>
                <a:gd name="T28" fmla="*/ 2 w 45"/>
                <a:gd name="T29" fmla="*/ 28 h 44"/>
                <a:gd name="T30" fmla="*/ 0 w 45"/>
                <a:gd name="T31" fmla="*/ 25 h 44"/>
                <a:gd name="T32" fmla="*/ 0 w 45"/>
                <a:gd name="T33" fmla="*/ 19 h 44"/>
                <a:gd name="T34" fmla="*/ 2 w 45"/>
                <a:gd name="T35" fmla="*/ 16 h 44"/>
                <a:gd name="T36" fmla="*/ 17 w 45"/>
                <a:gd name="T37" fmla="*/ 16 h 44"/>
                <a:gd name="T38" fmla="*/ 17 w 45"/>
                <a:gd name="T39" fmla="*/ 2 h 44"/>
                <a:gd name="T40" fmla="*/ 19 w 45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4">
                  <a:moveTo>
                    <a:pt x="1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4" y="16"/>
                    <a:pt x="45" y="17"/>
                    <a:pt x="45" y="19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7"/>
                    <a:pt x="44" y="28"/>
                    <a:pt x="42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3"/>
                    <a:pt x="17" y="4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ḻîďê"/>
            <p:cNvSpPr/>
            <p:nvPr/>
          </p:nvSpPr>
          <p:spPr bwMode="auto">
            <a:xfrm>
              <a:off x="5957467" y="1130300"/>
              <a:ext cx="902113" cy="626696"/>
            </a:xfrm>
            <a:custGeom>
              <a:avLst/>
              <a:gdLst>
                <a:gd name="T0" fmla="*/ 263 w 263"/>
                <a:gd name="T1" fmla="*/ 16 h 183"/>
                <a:gd name="T2" fmla="*/ 27 w 263"/>
                <a:gd name="T3" fmla="*/ 92 h 183"/>
                <a:gd name="T4" fmla="*/ 30 w 263"/>
                <a:gd name="T5" fmla="*/ 89 h 183"/>
                <a:gd name="T6" fmla="*/ 33 w 263"/>
                <a:gd name="T7" fmla="*/ 69 h 183"/>
                <a:gd name="T8" fmla="*/ 55 w 263"/>
                <a:gd name="T9" fmla="*/ 69 h 183"/>
                <a:gd name="T10" fmla="*/ 43 w 263"/>
                <a:gd name="T11" fmla="*/ 82 h 183"/>
                <a:gd name="T12" fmla="*/ 57 w 263"/>
                <a:gd name="T13" fmla="*/ 47 h 183"/>
                <a:gd name="T14" fmla="*/ 43 w 263"/>
                <a:gd name="T15" fmla="*/ 11 h 183"/>
                <a:gd name="T16" fmla="*/ 31 w 263"/>
                <a:gd name="T17" fmla="*/ 48 h 183"/>
                <a:gd name="T18" fmla="*/ 87 w 263"/>
                <a:gd name="T19" fmla="*/ 79 h 183"/>
                <a:gd name="T20" fmla="*/ 74 w 263"/>
                <a:gd name="T21" fmla="*/ 48 h 183"/>
                <a:gd name="T22" fmla="*/ 97 w 263"/>
                <a:gd name="T23" fmla="*/ 78 h 183"/>
                <a:gd name="T24" fmla="*/ 101 w 263"/>
                <a:gd name="T25" fmla="*/ 24 h 183"/>
                <a:gd name="T26" fmla="*/ 74 w 263"/>
                <a:gd name="T27" fmla="*/ 24 h 183"/>
                <a:gd name="T28" fmla="*/ 120 w 263"/>
                <a:gd name="T29" fmla="*/ 48 h 183"/>
                <a:gd name="T30" fmla="*/ 138 w 263"/>
                <a:gd name="T31" fmla="*/ 76 h 183"/>
                <a:gd name="T32" fmla="*/ 121 w 263"/>
                <a:gd name="T33" fmla="*/ 78 h 183"/>
                <a:gd name="T34" fmla="*/ 144 w 263"/>
                <a:gd name="T35" fmla="*/ 48 h 183"/>
                <a:gd name="T36" fmla="*/ 131 w 263"/>
                <a:gd name="T37" fmla="*/ 11 h 183"/>
                <a:gd name="T38" fmla="*/ 117 w 263"/>
                <a:gd name="T39" fmla="*/ 47 h 183"/>
                <a:gd name="T40" fmla="*/ 166 w 263"/>
                <a:gd name="T41" fmla="*/ 76 h 183"/>
                <a:gd name="T42" fmla="*/ 185 w 263"/>
                <a:gd name="T43" fmla="*/ 48 h 183"/>
                <a:gd name="T44" fmla="*/ 175 w 263"/>
                <a:gd name="T45" fmla="*/ 82 h 183"/>
                <a:gd name="T46" fmla="*/ 188 w 263"/>
                <a:gd name="T47" fmla="*/ 45 h 183"/>
                <a:gd name="T48" fmla="*/ 164 w 263"/>
                <a:gd name="T49" fmla="*/ 15 h 183"/>
                <a:gd name="T50" fmla="*/ 228 w 263"/>
                <a:gd name="T51" fmla="*/ 48 h 183"/>
                <a:gd name="T52" fmla="*/ 218 w 263"/>
                <a:gd name="T53" fmla="*/ 79 h 183"/>
                <a:gd name="T54" fmla="*/ 204 w 263"/>
                <a:gd name="T55" fmla="*/ 69 h 183"/>
                <a:gd name="T56" fmla="*/ 231 w 263"/>
                <a:gd name="T57" fmla="*/ 69 h 183"/>
                <a:gd name="T58" fmla="*/ 227 w 263"/>
                <a:gd name="T59" fmla="*/ 15 h 183"/>
                <a:gd name="T60" fmla="*/ 204 w 263"/>
                <a:gd name="T61" fmla="*/ 45 h 183"/>
                <a:gd name="T62" fmla="*/ 33 w 263"/>
                <a:gd name="T63" fmla="*/ 159 h 183"/>
                <a:gd name="T64" fmla="*/ 55 w 263"/>
                <a:gd name="T65" fmla="*/ 159 h 183"/>
                <a:gd name="T66" fmla="*/ 43 w 263"/>
                <a:gd name="T67" fmla="*/ 172 h 183"/>
                <a:gd name="T68" fmla="*/ 57 w 263"/>
                <a:gd name="T69" fmla="*/ 137 h 183"/>
                <a:gd name="T70" fmla="*/ 43 w 263"/>
                <a:gd name="T71" fmla="*/ 101 h 183"/>
                <a:gd name="T72" fmla="*/ 31 w 263"/>
                <a:gd name="T73" fmla="*/ 138 h 183"/>
                <a:gd name="T74" fmla="*/ 87 w 263"/>
                <a:gd name="T75" fmla="*/ 169 h 183"/>
                <a:gd name="T76" fmla="*/ 74 w 263"/>
                <a:gd name="T77" fmla="*/ 138 h 183"/>
                <a:gd name="T78" fmla="*/ 97 w 263"/>
                <a:gd name="T79" fmla="*/ 168 h 183"/>
                <a:gd name="T80" fmla="*/ 101 w 263"/>
                <a:gd name="T81" fmla="*/ 114 h 183"/>
                <a:gd name="T82" fmla="*/ 74 w 263"/>
                <a:gd name="T83" fmla="*/ 114 h 183"/>
                <a:gd name="T84" fmla="*/ 120 w 263"/>
                <a:gd name="T85" fmla="*/ 138 h 183"/>
                <a:gd name="T86" fmla="*/ 138 w 263"/>
                <a:gd name="T87" fmla="*/ 166 h 183"/>
                <a:gd name="T88" fmla="*/ 121 w 263"/>
                <a:gd name="T89" fmla="*/ 168 h 183"/>
                <a:gd name="T90" fmla="*/ 144 w 263"/>
                <a:gd name="T91" fmla="*/ 138 h 183"/>
                <a:gd name="T92" fmla="*/ 131 w 263"/>
                <a:gd name="T93" fmla="*/ 101 h 183"/>
                <a:gd name="T94" fmla="*/ 117 w 263"/>
                <a:gd name="T95" fmla="*/ 137 h 183"/>
                <a:gd name="T96" fmla="*/ 166 w 263"/>
                <a:gd name="T97" fmla="*/ 166 h 183"/>
                <a:gd name="T98" fmla="*/ 185 w 263"/>
                <a:gd name="T99" fmla="*/ 138 h 183"/>
                <a:gd name="T100" fmla="*/ 175 w 263"/>
                <a:gd name="T101" fmla="*/ 172 h 183"/>
                <a:gd name="T102" fmla="*/ 188 w 263"/>
                <a:gd name="T103" fmla="*/ 135 h 183"/>
                <a:gd name="T104" fmla="*/ 164 w 263"/>
                <a:gd name="T105" fmla="*/ 105 h 183"/>
                <a:gd name="T106" fmla="*/ 228 w 263"/>
                <a:gd name="T107" fmla="*/ 138 h 183"/>
                <a:gd name="T108" fmla="*/ 218 w 263"/>
                <a:gd name="T109" fmla="*/ 169 h 183"/>
                <a:gd name="T110" fmla="*/ 204 w 263"/>
                <a:gd name="T111" fmla="*/ 159 h 183"/>
                <a:gd name="T112" fmla="*/ 231 w 263"/>
                <a:gd name="T113" fmla="*/ 159 h 183"/>
                <a:gd name="T114" fmla="*/ 227 w 263"/>
                <a:gd name="T115" fmla="*/ 105 h 183"/>
                <a:gd name="T116" fmla="*/ 204 w 263"/>
                <a:gd name="T117" fmla="*/ 13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" h="183">
                  <a:moveTo>
                    <a:pt x="0" y="167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5" y="0"/>
                    <a:pt x="263" y="7"/>
                    <a:pt x="263" y="16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63" y="176"/>
                    <a:pt x="255" y="183"/>
                    <a:pt x="246" y="183"/>
                  </a:cubicBezTo>
                  <a:cubicBezTo>
                    <a:pt x="17" y="183"/>
                    <a:pt x="17" y="183"/>
                    <a:pt x="17" y="183"/>
                  </a:cubicBezTo>
                  <a:cubicBezTo>
                    <a:pt x="8" y="183"/>
                    <a:pt x="0" y="176"/>
                    <a:pt x="0" y="167"/>
                  </a:cubicBezTo>
                  <a:close/>
                  <a:moveTo>
                    <a:pt x="27" y="92"/>
                  </a:moveTo>
                  <a:cubicBezTo>
                    <a:pt x="27" y="93"/>
                    <a:pt x="28" y="94"/>
                    <a:pt x="30" y="94"/>
                  </a:cubicBezTo>
                  <a:cubicBezTo>
                    <a:pt x="233" y="94"/>
                    <a:pt x="233" y="94"/>
                    <a:pt x="233" y="94"/>
                  </a:cubicBezTo>
                  <a:cubicBezTo>
                    <a:pt x="235" y="94"/>
                    <a:pt x="236" y="93"/>
                    <a:pt x="236" y="92"/>
                  </a:cubicBezTo>
                  <a:cubicBezTo>
                    <a:pt x="236" y="90"/>
                    <a:pt x="235" y="89"/>
                    <a:pt x="233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8" y="89"/>
                    <a:pt x="27" y="90"/>
                    <a:pt x="27" y="92"/>
                  </a:cubicBezTo>
                  <a:cubicBezTo>
                    <a:pt x="27" y="92"/>
                    <a:pt x="27" y="92"/>
                    <a:pt x="27" y="92"/>
                  </a:cubicBezTo>
                  <a:close/>
                  <a:moveTo>
                    <a:pt x="55" y="48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72"/>
                    <a:pt x="34" y="74"/>
                    <a:pt x="36" y="76"/>
                  </a:cubicBezTo>
                  <a:cubicBezTo>
                    <a:pt x="38" y="78"/>
                    <a:pt x="41" y="79"/>
                    <a:pt x="43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7" y="79"/>
                    <a:pt x="50" y="78"/>
                    <a:pt x="52" y="76"/>
                  </a:cubicBezTo>
                  <a:cubicBezTo>
                    <a:pt x="53" y="74"/>
                    <a:pt x="55" y="72"/>
                    <a:pt x="55" y="69"/>
                  </a:cubicBezTo>
                  <a:cubicBezTo>
                    <a:pt x="55" y="48"/>
                    <a:pt x="55" y="48"/>
                    <a:pt x="55" y="48"/>
                  </a:cubicBezTo>
                  <a:close/>
                  <a:moveTo>
                    <a:pt x="31" y="48"/>
                  </a:moveTo>
                  <a:cubicBezTo>
                    <a:pt x="31" y="69"/>
                    <a:pt x="31" y="69"/>
                    <a:pt x="31" y="69"/>
                  </a:cubicBezTo>
                  <a:cubicBezTo>
                    <a:pt x="31" y="73"/>
                    <a:pt x="32" y="76"/>
                    <a:pt x="34" y="78"/>
                  </a:cubicBezTo>
                  <a:cubicBezTo>
                    <a:pt x="37" y="80"/>
                    <a:pt x="40" y="82"/>
                    <a:pt x="43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8" y="82"/>
                    <a:pt x="51" y="80"/>
                    <a:pt x="54" y="78"/>
                  </a:cubicBezTo>
                  <a:cubicBezTo>
                    <a:pt x="56" y="76"/>
                    <a:pt x="57" y="73"/>
                    <a:pt x="57" y="6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0"/>
                    <a:pt x="56" y="17"/>
                    <a:pt x="54" y="15"/>
                  </a:cubicBezTo>
                  <a:cubicBezTo>
                    <a:pt x="51" y="13"/>
                    <a:pt x="48" y="11"/>
                    <a:pt x="45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0" y="11"/>
                    <a:pt x="37" y="13"/>
                    <a:pt x="34" y="15"/>
                  </a:cubicBezTo>
                  <a:cubicBezTo>
                    <a:pt x="32" y="17"/>
                    <a:pt x="31" y="20"/>
                    <a:pt x="31" y="2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98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72"/>
                    <a:pt x="78" y="75"/>
                    <a:pt x="80" y="76"/>
                  </a:cubicBezTo>
                  <a:cubicBezTo>
                    <a:pt x="81" y="78"/>
                    <a:pt x="84" y="79"/>
                    <a:pt x="87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91" y="79"/>
                    <a:pt x="93" y="78"/>
                    <a:pt x="95" y="76"/>
                  </a:cubicBezTo>
                  <a:cubicBezTo>
                    <a:pt x="97" y="75"/>
                    <a:pt x="98" y="72"/>
                    <a:pt x="98" y="69"/>
                  </a:cubicBezTo>
                  <a:cubicBezTo>
                    <a:pt x="98" y="48"/>
                    <a:pt x="98" y="48"/>
                    <a:pt x="98" y="48"/>
                  </a:cubicBezTo>
                  <a:close/>
                  <a:moveTo>
                    <a:pt x="74" y="48"/>
                  </a:moveTo>
                  <a:cubicBezTo>
                    <a:pt x="74" y="69"/>
                    <a:pt x="74" y="69"/>
                    <a:pt x="74" y="69"/>
                  </a:cubicBezTo>
                  <a:cubicBezTo>
                    <a:pt x="74" y="73"/>
                    <a:pt x="75" y="76"/>
                    <a:pt x="78" y="78"/>
                  </a:cubicBezTo>
                  <a:cubicBezTo>
                    <a:pt x="80" y="81"/>
                    <a:pt x="83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91" y="82"/>
                    <a:pt x="95" y="81"/>
                    <a:pt x="97" y="78"/>
                  </a:cubicBezTo>
                  <a:cubicBezTo>
                    <a:pt x="99" y="76"/>
                    <a:pt x="101" y="73"/>
                    <a:pt x="101" y="6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1"/>
                    <a:pt x="99" y="17"/>
                    <a:pt x="97" y="15"/>
                  </a:cubicBezTo>
                  <a:cubicBezTo>
                    <a:pt x="95" y="13"/>
                    <a:pt x="91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3" y="11"/>
                    <a:pt x="80" y="13"/>
                    <a:pt x="78" y="15"/>
                  </a:cubicBezTo>
                  <a:cubicBezTo>
                    <a:pt x="75" y="17"/>
                    <a:pt x="74" y="21"/>
                    <a:pt x="74" y="24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8"/>
                    <a:pt x="74" y="48"/>
                    <a:pt x="74" y="48"/>
                  </a:cubicBezTo>
                  <a:close/>
                  <a:moveTo>
                    <a:pt x="141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72"/>
                    <a:pt x="121" y="74"/>
                    <a:pt x="123" y="76"/>
                  </a:cubicBezTo>
                  <a:cubicBezTo>
                    <a:pt x="125" y="78"/>
                    <a:pt x="127" y="79"/>
                    <a:pt x="130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4" y="79"/>
                    <a:pt x="137" y="78"/>
                    <a:pt x="138" y="76"/>
                  </a:cubicBezTo>
                  <a:cubicBezTo>
                    <a:pt x="140" y="74"/>
                    <a:pt x="141" y="72"/>
                    <a:pt x="141" y="69"/>
                  </a:cubicBezTo>
                  <a:cubicBezTo>
                    <a:pt x="141" y="48"/>
                    <a:pt x="141" y="48"/>
                    <a:pt x="141" y="48"/>
                  </a:cubicBezTo>
                  <a:close/>
                  <a:moveTo>
                    <a:pt x="117" y="48"/>
                  </a:moveTo>
                  <a:cubicBezTo>
                    <a:pt x="117" y="69"/>
                    <a:pt x="117" y="69"/>
                    <a:pt x="117" y="69"/>
                  </a:cubicBezTo>
                  <a:cubicBezTo>
                    <a:pt x="117" y="73"/>
                    <a:pt x="119" y="76"/>
                    <a:pt x="121" y="78"/>
                  </a:cubicBezTo>
                  <a:cubicBezTo>
                    <a:pt x="123" y="80"/>
                    <a:pt x="126" y="82"/>
                    <a:pt x="130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5" y="82"/>
                    <a:pt x="138" y="80"/>
                    <a:pt x="140" y="78"/>
                  </a:cubicBezTo>
                  <a:cubicBezTo>
                    <a:pt x="143" y="76"/>
                    <a:pt x="144" y="73"/>
                    <a:pt x="144" y="6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0"/>
                    <a:pt x="143" y="17"/>
                    <a:pt x="140" y="15"/>
                  </a:cubicBezTo>
                  <a:cubicBezTo>
                    <a:pt x="138" y="13"/>
                    <a:pt x="135" y="11"/>
                    <a:pt x="131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6" y="11"/>
                    <a:pt x="123" y="13"/>
                    <a:pt x="121" y="15"/>
                  </a:cubicBezTo>
                  <a:cubicBezTo>
                    <a:pt x="119" y="17"/>
                    <a:pt x="117" y="20"/>
                    <a:pt x="117" y="2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85" y="48"/>
                  </a:moveTo>
                  <a:cubicBezTo>
                    <a:pt x="163" y="48"/>
                    <a:pt x="163" y="48"/>
                    <a:pt x="163" y="48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2"/>
                    <a:pt x="165" y="74"/>
                    <a:pt x="166" y="76"/>
                  </a:cubicBezTo>
                  <a:cubicBezTo>
                    <a:pt x="168" y="78"/>
                    <a:pt x="171" y="79"/>
                    <a:pt x="174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8" y="79"/>
                    <a:pt x="180" y="78"/>
                    <a:pt x="182" y="76"/>
                  </a:cubicBezTo>
                  <a:cubicBezTo>
                    <a:pt x="184" y="74"/>
                    <a:pt x="185" y="72"/>
                    <a:pt x="185" y="69"/>
                  </a:cubicBezTo>
                  <a:cubicBezTo>
                    <a:pt x="185" y="48"/>
                    <a:pt x="185" y="48"/>
                    <a:pt x="185" y="48"/>
                  </a:cubicBezTo>
                  <a:close/>
                  <a:moveTo>
                    <a:pt x="161" y="48"/>
                  </a:moveTo>
                  <a:cubicBezTo>
                    <a:pt x="161" y="69"/>
                    <a:pt x="161" y="69"/>
                    <a:pt x="161" y="69"/>
                  </a:cubicBezTo>
                  <a:cubicBezTo>
                    <a:pt x="161" y="73"/>
                    <a:pt x="162" y="76"/>
                    <a:pt x="164" y="78"/>
                  </a:cubicBezTo>
                  <a:cubicBezTo>
                    <a:pt x="167" y="80"/>
                    <a:pt x="170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8" y="82"/>
                    <a:pt x="181" y="80"/>
                    <a:pt x="184" y="78"/>
                  </a:cubicBezTo>
                  <a:cubicBezTo>
                    <a:pt x="186" y="76"/>
                    <a:pt x="188" y="73"/>
                    <a:pt x="188" y="69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0"/>
                    <a:pt x="186" y="17"/>
                    <a:pt x="184" y="15"/>
                  </a:cubicBezTo>
                  <a:cubicBezTo>
                    <a:pt x="181" y="13"/>
                    <a:pt x="178" y="11"/>
                    <a:pt x="175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0" y="11"/>
                    <a:pt x="167" y="13"/>
                    <a:pt x="164" y="15"/>
                  </a:cubicBezTo>
                  <a:cubicBezTo>
                    <a:pt x="162" y="17"/>
                    <a:pt x="161" y="20"/>
                    <a:pt x="161" y="24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228" y="48"/>
                  </a:moveTo>
                  <a:cubicBezTo>
                    <a:pt x="207" y="48"/>
                    <a:pt x="207" y="48"/>
                    <a:pt x="207" y="4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7" y="72"/>
                    <a:pt x="208" y="74"/>
                    <a:pt x="210" y="76"/>
                  </a:cubicBezTo>
                  <a:cubicBezTo>
                    <a:pt x="212" y="78"/>
                    <a:pt x="214" y="79"/>
                    <a:pt x="217" y="79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21" y="79"/>
                    <a:pt x="224" y="78"/>
                    <a:pt x="225" y="76"/>
                  </a:cubicBezTo>
                  <a:cubicBezTo>
                    <a:pt x="227" y="74"/>
                    <a:pt x="228" y="72"/>
                    <a:pt x="228" y="69"/>
                  </a:cubicBezTo>
                  <a:cubicBezTo>
                    <a:pt x="228" y="48"/>
                    <a:pt x="228" y="48"/>
                    <a:pt x="228" y="48"/>
                  </a:cubicBezTo>
                  <a:close/>
                  <a:moveTo>
                    <a:pt x="204" y="48"/>
                  </a:moveTo>
                  <a:cubicBezTo>
                    <a:pt x="204" y="69"/>
                    <a:pt x="204" y="69"/>
                    <a:pt x="204" y="69"/>
                  </a:cubicBezTo>
                  <a:cubicBezTo>
                    <a:pt x="204" y="73"/>
                    <a:pt x="206" y="76"/>
                    <a:pt x="208" y="78"/>
                  </a:cubicBezTo>
                  <a:cubicBezTo>
                    <a:pt x="210" y="80"/>
                    <a:pt x="213" y="82"/>
                    <a:pt x="217" y="82"/>
                  </a:cubicBezTo>
                  <a:cubicBezTo>
                    <a:pt x="218" y="82"/>
                    <a:pt x="218" y="82"/>
                    <a:pt x="218" y="82"/>
                  </a:cubicBezTo>
                  <a:cubicBezTo>
                    <a:pt x="222" y="82"/>
                    <a:pt x="225" y="80"/>
                    <a:pt x="227" y="78"/>
                  </a:cubicBezTo>
                  <a:cubicBezTo>
                    <a:pt x="230" y="76"/>
                    <a:pt x="231" y="73"/>
                    <a:pt x="231" y="69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24"/>
                    <a:pt x="231" y="24"/>
                    <a:pt x="231" y="24"/>
                  </a:cubicBezTo>
                  <a:cubicBezTo>
                    <a:pt x="231" y="20"/>
                    <a:pt x="230" y="17"/>
                    <a:pt x="227" y="15"/>
                  </a:cubicBezTo>
                  <a:cubicBezTo>
                    <a:pt x="225" y="13"/>
                    <a:pt x="222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3" y="11"/>
                    <a:pt x="210" y="13"/>
                    <a:pt x="208" y="15"/>
                  </a:cubicBezTo>
                  <a:cubicBezTo>
                    <a:pt x="206" y="17"/>
                    <a:pt x="204" y="20"/>
                    <a:pt x="204" y="24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8"/>
                    <a:pt x="204" y="48"/>
                    <a:pt x="204" y="48"/>
                  </a:cubicBezTo>
                  <a:close/>
                  <a:moveTo>
                    <a:pt x="55" y="138"/>
                  </a:moveTo>
                  <a:cubicBezTo>
                    <a:pt x="33" y="138"/>
                    <a:pt x="33" y="138"/>
                    <a:pt x="33" y="13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2"/>
                    <a:pt x="34" y="164"/>
                    <a:pt x="36" y="166"/>
                  </a:cubicBezTo>
                  <a:cubicBezTo>
                    <a:pt x="38" y="168"/>
                    <a:pt x="41" y="169"/>
                    <a:pt x="43" y="169"/>
                  </a:cubicBezTo>
                  <a:cubicBezTo>
                    <a:pt x="45" y="169"/>
                    <a:pt x="45" y="169"/>
                    <a:pt x="45" y="169"/>
                  </a:cubicBezTo>
                  <a:cubicBezTo>
                    <a:pt x="47" y="169"/>
                    <a:pt x="50" y="168"/>
                    <a:pt x="52" y="166"/>
                  </a:cubicBezTo>
                  <a:cubicBezTo>
                    <a:pt x="53" y="164"/>
                    <a:pt x="55" y="162"/>
                    <a:pt x="55" y="159"/>
                  </a:cubicBezTo>
                  <a:cubicBezTo>
                    <a:pt x="55" y="138"/>
                    <a:pt x="55" y="138"/>
                    <a:pt x="55" y="138"/>
                  </a:cubicBezTo>
                  <a:close/>
                  <a:moveTo>
                    <a:pt x="31" y="138"/>
                  </a:moveTo>
                  <a:cubicBezTo>
                    <a:pt x="31" y="159"/>
                    <a:pt x="31" y="159"/>
                    <a:pt x="31" y="159"/>
                  </a:cubicBezTo>
                  <a:cubicBezTo>
                    <a:pt x="31" y="163"/>
                    <a:pt x="32" y="166"/>
                    <a:pt x="34" y="168"/>
                  </a:cubicBezTo>
                  <a:cubicBezTo>
                    <a:pt x="37" y="170"/>
                    <a:pt x="40" y="172"/>
                    <a:pt x="43" y="172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48" y="172"/>
                    <a:pt x="51" y="170"/>
                    <a:pt x="54" y="168"/>
                  </a:cubicBezTo>
                  <a:cubicBezTo>
                    <a:pt x="56" y="166"/>
                    <a:pt x="57" y="163"/>
                    <a:pt x="57" y="159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57" y="110"/>
                    <a:pt x="56" y="107"/>
                    <a:pt x="54" y="105"/>
                  </a:cubicBezTo>
                  <a:cubicBezTo>
                    <a:pt x="51" y="103"/>
                    <a:pt x="48" y="101"/>
                    <a:pt x="45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0" y="101"/>
                    <a:pt x="37" y="103"/>
                    <a:pt x="34" y="105"/>
                  </a:cubicBezTo>
                  <a:cubicBezTo>
                    <a:pt x="32" y="107"/>
                    <a:pt x="31" y="110"/>
                    <a:pt x="31" y="114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lose/>
                  <a:moveTo>
                    <a:pt x="98" y="138"/>
                  </a:moveTo>
                  <a:cubicBezTo>
                    <a:pt x="77" y="138"/>
                    <a:pt x="77" y="138"/>
                    <a:pt x="77" y="138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62"/>
                    <a:pt x="78" y="165"/>
                    <a:pt x="80" y="166"/>
                  </a:cubicBezTo>
                  <a:cubicBezTo>
                    <a:pt x="81" y="168"/>
                    <a:pt x="84" y="169"/>
                    <a:pt x="87" y="169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91" y="169"/>
                    <a:pt x="93" y="168"/>
                    <a:pt x="95" y="166"/>
                  </a:cubicBezTo>
                  <a:cubicBezTo>
                    <a:pt x="97" y="165"/>
                    <a:pt x="98" y="162"/>
                    <a:pt x="98" y="159"/>
                  </a:cubicBezTo>
                  <a:cubicBezTo>
                    <a:pt x="98" y="138"/>
                    <a:pt x="98" y="138"/>
                    <a:pt x="98" y="138"/>
                  </a:cubicBezTo>
                  <a:close/>
                  <a:moveTo>
                    <a:pt x="74" y="138"/>
                  </a:moveTo>
                  <a:cubicBezTo>
                    <a:pt x="74" y="159"/>
                    <a:pt x="74" y="159"/>
                    <a:pt x="74" y="159"/>
                  </a:cubicBezTo>
                  <a:cubicBezTo>
                    <a:pt x="74" y="163"/>
                    <a:pt x="75" y="166"/>
                    <a:pt x="78" y="168"/>
                  </a:cubicBezTo>
                  <a:cubicBezTo>
                    <a:pt x="80" y="171"/>
                    <a:pt x="83" y="172"/>
                    <a:pt x="87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91" y="172"/>
                    <a:pt x="95" y="171"/>
                    <a:pt x="97" y="168"/>
                  </a:cubicBezTo>
                  <a:cubicBezTo>
                    <a:pt x="99" y="166"/>
                    <a:pt x="101" y="163"/>
                    <a:pt x="101" y="159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1"/>
                    <a:pt x="99" y="107"/>
                    <a:pt x="97" y="105"/>
                  </a:cubicBezTo>
                  <a:cubicBezTo>
                    <a:pt x="95" y="103"/>
                    <a:pt x="91" y="101"/>
                    <a:pt x="88" y="101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83" y="101"/>
                    <a:pt x="80" y="103"/>
                    <a:pt x="78" y="105"/>
                  </a:cubicBezTo>
                  <a:cubicBezTo>
                    <a:pt x="75" y="107"/>
                    <a:pt x="74" y="111"/>
                    <a:pt x="74" y="11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37"/>
                    <a:pt x="74" y="137"/>
                    <a:pt x="74" y="137"/>
                  </a:cubicBezTo>
                  <a:cubicBezTo>
                    <a:pt x="74" y="138"/>
                    <a:pt x="74" y="138"/>
                    <a:pt x="74" y="138"/>
                  </a:cubicBezTo>
                  <a:close/>
                  <a:moveTo>
                    <a:pt x="141" y="138"/>
                  </a:moveTo>
                  <a:cubicBezTo>
                    <a:pt x="120" y="138"/>
                    <a:pt x="120" y="138"/>
                    <a:pt x="120" y="138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62"/>
                    <a:pt x="121" y="164"/>
                    <a:pt x="123" y="166"/>
                  </a:cubicBezTo>
                  <a:cubicBezTo>
                    <a:pt x="125" y="168"/>
                    <a:pt x="127" y="169"/>
                    <a:pt x="130" y="169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4" y="169"/>
                    <a:pt x="137" y="168"/>
                    <a:pt x="138" y="166"/>
                  </a:cubicBezTo>
                  <a:cubicBezTo>
                    <a:pt x="140" y="164"/>
                    <a:pt x="141" y="162"/>
                    <a:pt x="141" y="159"/>
                  </a:cubicBezTo>
                  <a:cubicBezTo>
                    <a:pt x="141" y="138"/>
                    <a:pt x="141" y="138"/>
                    <a:pt x="141" y="138"/>
                  </a:cubicBezTo>
                  <a:close/>
                  <a:moveTo>
                    <a:pt x="117" y="138"/>
                  </a:moveTo>
                  <a:cubicBezTo>
                    <a:pt x="117" y="159"/>
                    <a:pt x="117" y="159"/>
                    <a:pt x="117" y="159"/>
                  </a:cubicBezTo>
                  <a:cubicBezTo>
                    <a:pt x="117" y="163"/>
                    <a:pt x="119" y="166"/>
                    <a:pt x="121" y="168"/>
                  </a:cubicBezTo>
                  <a:cubicBezTo>
                    <a:pt x="123" y="170"/>
                    <a:pt x="126" y="172"/>
                    <a:pt x="130" y="172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5" y="172"/>
                    <a:pt x="138" y="170"/>
                    <a:pt x="140" y="168"/>
                  </a:cubicBezTo>
                  <a:cubicBezTo>
                    <a:pt x="143" y="166"/>
                    <a:pt x="144" y="163"/>
                    <a:pt x="144" y="159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0"/>
                    <a:pt x="143" y="107"/>
                    <a:pt x="140" y="105"/>
                  </a:cubicBezTo>
                  <a:cubicBezTo>
                    <a:pt x="138" y="103"/>
                    <a:pt x="135" y="101"/>
                    <a:pt x="131" y="101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26" y="101"/>
                    <a:pt x="123" y="103"/>
                    <a:pt x="121" y="105"/>
                  </a:cubicBezTo>
                  <a:cubicBezTo>
                    <a:pt x="119" y="107"/>
                    <a:pt x="117" y="110"/>
                    <a:pt x="117" y="11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8"/>
                    <a:pt x="117" y="138"/>
                    <a:pt x="117" y="138"/>
                  </a:cubicBezTo>
                  <a:close/>
                  <a:moveTo>
                    <a:pt x="185" y="138"/>
                  </a:moveTo>
                  <a:cubicBezTo>
                    <a:pt x="163" y="138"/>
                    <a:pt x="163" y="138"/>
                    <a:pt x="163" y="138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62"/>
                    <a:pt x="165" y="164"/>
                    <a:pt x="166" y="166"/>
                  </a:cubicBezTo>
                  <a:cubicBezTo>
                    <a:pt x="168" y="168"/>
                    <a:pt x="171" y="169"/>
                    <a:pt x="174" y="169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78" y="169"/>
                    <a:pt x="180" y="168"/>
                    <a:pt x="182" y="166"/>
                  </a:cubicBezTo>
                  <a:cubicBezTo>
                    <a:pt x="184" y="164"/>
                    <a:pt x="185" y="162"/>
                    <a:pt x="185" y="159"/>
                  </a:cubicBezTo>
                  <a:cubicBezTo>
                    <a:pt x="185" y="138"/>
                    <a:pt x="185" y="138"/>
                    <a:pt x="185" y="138"/>
                  </a:cubicBezTo>
                  <a:close/>
                  <a:moveTo>
                    <a:pt x="161" y="138"/>
                  </a:moveTo>
                  <a:cubicBezTo>
                    <a:pt x="161" y="159"/>
                    <a:pt x="161" y="159"/>
                    <a:pt x="161" y="159"/>
                  </a:cubicBezTo>
                  <a:cubicBezTo>
                    <a:pt x="161" y="163"/>
                    <a:pt x="162" y="166"/>
                    <a:pt x="164" y="168"/>
                  </a:cubicBezTo>
                  <a:cubicBezTo>
                    <a:pt x="167" y="170"/>
                    <a:pt x="170" y="172"/>
                    <a:pt x="174" y="172"/>
                  </a:cubicBezTo>
                  <a:cubicBezTo>
                    <a:pt x="175" y="172"/>
                    <a:pt x="175" y="172"/>
                    <a:pt x="175" y="172"/>
                  </a:cubicBezTo>
                  <a:cubicBezTo>
                    <a:pt x="178" y="172"/>
                    <a:pt x="181" y="170"/>
                    <a:pt x="184" y="168"/>
                  </a:cubicBezTo>
                  <a:cubicBezTo>
                    <a:pt x="186" y="166"/>
                    <a:pt x="188" y="163"/>
                    <a:pt x="188" y="159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8" y="137"/>
                    <a:pt x="188" y="137"/>
                    <a:pt x="188" y="137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0"/>
                    <a:pt x="186" y="107"/>
                    <a:pt x="184" y="105"/>
                  </a:cubicBezTo>
                  <a:cubicBezTo>
                    <a:pt x="181" y="103"/>
                    <a:pt x="178" y="101"/>
                    <a:pt x="175" y="10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70" y="101"/>
                    <a:pt x="167" y="103"/>
                    <a:pt x="164" y="105"/>
                  </a:cubicBezTo>
                  <a:cubicBezTo>
                    <a:pt x="162" y="107"/>
                    <a:pt x="161" y="110"/>
                    <a:pt x="161" y="114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1" y="137"/>
                    <a:pt x="161" y="137"/>
                    <a:pt x="161" y="137"/>
                  </a:cubicBezTo>
                  <a:cubicBezTo>
                    <a:pt x="161" y="138"/>
                    <a:pt x="161" y="138"/>
                    <a:pt x="161" y="138"/>
                  </a:cubicBezTo>
                  <a:close/>
                  <a:moveTo>
                    <a:pt x="228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7" y="159"/>
                    <a:pt x="207" y="159"/>
                    <a:pt x="207" y="159"/>
                  </a:cubicBezTo>
                  <a:cubicBezTo>
                    <a:pt x="207" y="162"/>
                    <a:pt x="208" y="164"/>
                    <a:pt x="210" y="166"/>
                  </a:cubicBezTo>
                  <a:cubicBezTo>
                    <a:pt x="212" y="168"/>
                    <a:pt x="214" y="169"/>
                    <a:pt x="217" y="169"/>
                  </a:cubicBezTo>
                  <a:cubicBezTo>
                    <a:pt x="218" y="169"/>
                    <a:pt x="218" y="169"/>
                    <a:pt x="218" y="169"/>
                  </a:cubicBezTo>
                  <a:cubicBezTo>
                    <a:pt x="221" y="169"/>
                    <a:pt x="224" y="168"/>
                    <a:pt x="225" y="166"/>
                  </a:cubicBezTo>
                  <a:cubicBezTo>
                    <a:pt x="227" y="164"/>
                    <a:pt x="228" y="162"/>
                    <a:pt x="228" y="159"/>
                  </a:cubicBezTo>
                  <a:cubicBezTo>
                    <a:pt x="228" y="138"/>
                    <a:pt x="228" y="138"/>
                    <a:pt x="228" y="138"/>
                  </a:cubicBezTo>
                  <a:close/>
                  <a:moveTo>
                    <a:pt x="204" y="138"/>
                  </a:moveTo>
                  <a:cubicBezTo>
                    <a:pt x="204" y="159"/>
                    <a:pt x="204" y="159"/>
                    <a:pt x="204" y="159"/>
                  </a:cubicBezTo>
                  <a:cubicBezTo>
                    <a:pt x="204" y="163"/>
                    <a:pt x="206" y="166"/>
                    <a:pt x="208" y="168"/>
                  </a:cubicBezTo>
                  <a:cubicBezTo>
                    <a:pt x="210" y="170"/>
                    <a:pt x="213" y="172"/>
                    <a:pt x="217" y="172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22" y="172"/>
                    <a:pt x="225" y="170"/>
                    <a:pt x="227" y="168"/>
                  </a:cubicBezTo>
                  <a:cubicBezTo>
                    <a:pt x="230" y="166"/>
                    <a:pt x="231" y="163"/>
                    <a:pt x="231" y="159"/>
                  </a:cubicBezTo>
                  <a:cubicBezTo>
                    <a:pt x="231" y="138"/>
                    <a:pt x="231" y="138"/>
                    <a:pt x="231" y="138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31" y="135"/>
                    <a:pt x="231" y="135"/>
                    <a:pt x="231" y="135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31" y="110"/>
                    <a:pt x="230" y="107"/>
                    <a:pt x="227" y="105"/>
                  </a:cubicBezTo>
                  <a:cubicBezTo>
                    <a:pt x="225" y="103"/>
                    <a:pt x="222" y="101"/>
                    <a:pt x="218" y="101"/>
                  </a:cubicBezTo>
                  <a:cubicBezTo>
                    <a:pt x="217" y="101"/>
                    <a:pt x="217" y="101"/>
                    <a:pt x="217" y="101"/>
                  </a:cubicBezTo>
                  <a:cubicBezTo>
                    <a:pt x="213" y="101"/>
                    <a:pt x="210" y="103"/>
                    <a:pt x="208" y="105"/>
                  </a:cubicBezTo>
                  <a:cubicBezTo>
                    <a:pt x="206" y="107"/>
                    <a:pt x="204" y="110"/>
                    <a:pt x="204" y="114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7"/>
                    <a:pt x="204" y="137"/>
                    <a:pt x="204" y="137"/>
                  </a:cubicBezTo>
                  <a:lnTo>
                    <a:pt x="204" y="1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îṣḻiḍè"/>
            <p:cNvSpPr/>
            <p:nvPr/>
          </p:nvSpPr>
          <p:spPr bwMode="auto">
            <a:xfrm>
              <a:off x="6758979" y="1912021"/>
              <a:ext cx="402405" cy="649785"/>
            </a:xfrm>
            <a:custGeom>
              <a:avLst/>
              <a:gdLst>
                <a:gd name="T0" fmla="*/ 0 w 117"/>
                <a:gd name="T1" fmla="*/ 7 h 190"/>
                <a:gd name="T2" fmla="*/ 14 w 117"/>
                <a:gd name="T3" fmla="*/ 25 h 190"/>
                <a:gd name="T4" fmla="*/ 40 w 117"/>
                <a:gd name="T5" fmla="*/ 190 h 190"/>
                <a:gd name="T6" fmla="*/ 108 w 117"/>
                <a:gd name="T7" fmla="*/ 181 h 190"/>
                <a:gd name="T8" fmla="*/ 14 w 117"/>
                <a:gd name="T9" fmla="*/ 0 h 190"/>
                <a:gd name="T10" fmla="*/ 40 w 117"/>
                <a:gd name="T11" fmla="*/ 35 h 190"/>
                <a:gd name="T12" fmla="*/ 40 w 117"/>
                <a:gd name="T13" fmla="*/ 33 h 190"/>
                <a:gd name="T14" fmla="*/ 93 w 117"/>
                <a:gd name="T15" fmla="*/ 34 h 190"/>
                <a:gd name="T16" fmla="*/ 40 w 117"/>
                <a:gd name="T17" fmla="*/ 35 h 190"/>
                <a:gd name="T18" fmla="*/ 39 w 117"/>
                <a:gd name="T19" fmla="*/ 75 h 190"/>
                <a:gd name="T20" fmla="*/ 92 w 117"/>
                <a:gd name="T21" fmla="*/ 74 h 190"/>
                <a:gd name="T22" fmla="*/ 92 w 117"/>
                <a:gd name="T23" fmla="*/ 76 h 190"/>
                <a:gd name="T24" fmla="*/ 40 w 117"/>
                <a:gd name="T25" fmla="*/ 115 h 190"/>
                <a:gd name="T26" fmla="*/ 40 w 117"/>
                <a:gd name="T27" fmla="*/ 113 h 190"/>
                <a:gd name="T28" fmla="*/ 93 w 117"/>
                <a:gd name="T29" fmla="*/ 114 h 190"/>
                <a:gd name="T30" fmla="*/ 40 w 117"/>
                <a:gd name="T31" fmla="*/ 115 h 190"/>
                <a:gd name="T32" fmla="*/ 39 w 117"/>
                <a:gd name="T33" fmla="*/ 152 h 190"/>
                <a:gd name="T34" fmla="*/ 92 w 117"/>
                <a:gd name="T35" fmla="*/ 151 h 190"/>
                <a:gd name="T36" fmla="*/ 92 w 117"/>
                <a:gd name="T37" fmla="*/ 154 h 190"/>
                <a:gd name="T38" fmla="*/ 51 w 117"/>
                <a:gd name="T39" fmla="*/ 48 h 190"/>
                <a:gd name="T40" fmla="*/ 51 w 117"/>
                <a:gd name="T41" fmla="*/ 45 h 190"/>
                <a:gd name="T42" fmla="*/ 82 w 117"/>
                <a:gd name="T43" fmla="*/ 46 h 190"/>
                <a:gd name="T44" fmla="*/ 51 w 117"/>
                <a:gd name="T45" fmla="*/ 48 h 190"/>
                <a:gd name="T46" fmla="*/ 50 w 117"/>
                <a:gd name="T47" fmla="*/ 85 h 190"/>
                <a:gd name="T48" fmla="*/ 81 w 117"/>
                <a:gd name="T49" fmla="*/ 84 h 190"/>
                <a:gd name="T50" fmla="*/ 81 w 117"/>
                <a:gd name="T51" fmla="*/ 86 h 190"/>
                <a:gd name="T52" fmla="*/ 51 w 117"/>
                <a:gd name="T53" fmla="*/ 125 h 190"/>
                <a:gd name="T54" fmla="*/ 51 w 117"/>
                <a:gd name="T55" fmla="*/ 123 h 190"/>
                <a:gd name="T56" fmla="*/ 82 w 117"/>
                <a:gd name="T57" fmla="*/ 124 h 190"/>
                <a:gd name="T58" fmla="*/ 51 w 117"/>
                <a:gd name="T59" fmla="*/ 125 h 190"/>
                <a:gd name="T60" fmla="*/ 50 w 117"/>
                <a:gd name="T61" fmla="*/ 56 h 190"/>
                <a:gd name="T62" fmla="*/ 81 w 117"/>
                <a:gd name="T63" fmla="*/ 55 h 190"/>
                <a:gd name="T64" fmla="*/ 81 w 117"/>
                <a:gd name="T65" fmla="*/ 57 h 190"/>
                <a:gd name="T66" fmla="*/ 51 w 117"/>
                <a:gd name="T67" fmla="*/ 96 h 190"/>
                <a:gd name="T68" fmla="*/ 51 w 117"/>
                <a:gd name="T69" fmla="*/ 94 h 190"/>
                <a:gd name="T70" fmla="*/ 82 w 117"/>
                <a:gd name="T71" fmla="*/ 95 h 190"/>
                <a:gd name="T72" fmla="*/ 51 w 117"/>
                <a:gd name="T73" fmla="*/ 96 h 190"/>
                <a:gd name="T74" fmla="*/ 50 w 117"/>
                <a:gd name="T75" fmla="*/ 134 h 190"/>
                <a:gd name="T76" fmla="*/ 81 w 117"/>
                <a:gd name="T77" fmla="*/ 133 h 190"/>
                <a:gd name="T78" fmla="*/ 81 w 117"/>
                <a:gd name="T79" fmla="*/ 135 h 190"/>
                <a:gd name="T80" fmla="*/ 51 w 117"/>
                <a:gd name="T81" fmla="*/ 66 h 190"/>
                <a:gd name="T82" fmla="*/ 51 w 117"/>
                <a:gd name="T83" fmla="*/ 64 h 190"/>
                <a:gd name="T84" fmla="*/ 82 w 117"/>
                <a:gd name="T85" fmla="*/ 65 h 190"/>
                <a:gd name="T86" fmla="*/ 51 w 117"/>
                <a:gd name="T87" fmla="*/ 66 h 190"/>
                <a:gd name="T88" fmla="*/ 50 w 117"/>
                <a:gd name="T89" fmla="*/ 104 h 190"/>
                <a:gd name="T90" fmla="*/ 81 w 117"/>
                <a:gd name="T91" fmla="*/ 103 h 190"/>
                <a:gd name="T92" fmla="*/ 81 w 117"/>
                <a:gd name="T93" fmla="*/ 105 h 190"/>
                <a:gd name="T94" fmla="*/ 51 w 117"/>
                <a:gd name="T95" fmla="*/ 144 h 190"/>
                <a:gd name="T96" fmla="*/ 51 w 117"/>
                <a:gd name="T97" fmla="*/ 142 h 190"/>
                <a:gd name="T98" fmla="*/ 82 w 117"/>
                <a:gd name="T99" fmla="*/ 143 h 190"/>
                <a:gd name="T100" fmla="*/ 51 w 117"/>
                <a:gd name="T101" fmla="*/ 144 h 190"/>
                <a:gd name="T102" fmla="*/ 50 w 117"/>
                <a:gd name="T103" fmla="*/ 162 h 190"/>
                <a:gd name="T104" fmla="*/ 81 w 117"/>
                <a:gd name="T105" fmla="*/ 160 h 190"/>
                <a:gd name="T106" fmla="*/ 81 w 117"/>
                <a:gd name="T107" fmla="*/ 16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10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1"/>
                    <a:pt x="14" y="23"/>
                    <a:pt x="14" y="25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6"/>
                    <a:pt x="35" y="190"/>
                    <a:pt x="40" y="190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104" y="190"/>
                    <a:pt x="108" y="186"/>
                    <a:pt x="108" y="18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0"/>
                    <a:pt x="10" y="1"/>
                  </a:cubicBezTo>
                  <a:close/>
                  <a:moveTo>
                    <a:pt x="40" y="35"/>
                  </a:moveTo>
                  <a:cubicBezTo>
                    <a:pt x="39" y="35"/>
                    <a:pt x="39" y="35"/>
                    <a:pt x="39" y="34"/>
                  </a:cubicBezTo>
                  <a:cubicBezTo>
                    <a:pt x="39" y="34"/>
                    <a:pt x="39" y="33"/>
                    <a:pt x="40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2" y="33"/>
                    <a:pt x="93" y="34"/>
                    <a:pt x="93" y="34"/>
                  </a:cubicBezTo>
                  <a:cubicBezTo>
                    <a:pt x="93" y="35"/>
                    <a:pt x="92" y="35"/>
                    <a:pt x="92" y="35"/>
                  </a:cubicBezTo>
                  <a:cubicBezTo>
                    <a:pt x="40" y="35"/>
                    <a:pt x="40" y="35"/>
                    <a:pt x="40" y="35"/>
                  </a:cubicBezTo>
                  <a:close/>
                  <a:moveTo>
                    <a:pt x="40" y="76"/>
                  </a:moveTo>
                  <a:cubicBezTo>
                    <a:pt x="39" y="76"/>
                    <a:pt x="39" y="76"/>
                    <a:pt x="39" y="75"/>
                  </a:cubicBezTo>
                  <a:cubicBezTo>
                    <a:pt x="39" y="75"/>
                    <a:pt x="39" y="74"/>
                    <a:pt x="40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4"/>
                    <a:pt x="93" y="75"/>
                    <a:pt x="93" y="75"/>
                  </a:cubicBezTo>
                  <a:cubicBezTo>
                    <a:pt x="93" y="76"/>
                    <a:pt x="92" y="76"/>
                    <a:pt x="92" y="76"/>
                  </a:cubicBezTo>
                  <a:cubicBezTo>
                    <a:pt x="40" y="76"/>
                    <a:pt x="40" y="76"/>
                    <a:pt x="40" y="76"/>
                  </a:cubicBezTo>
                  <a:close/>
                  <a:moveTo>
                    <a:pt x="40" y="115"/>
                  </a:moveTo>
                  <a:cubicBezTo>
                    <a:pt x="39" y="115"/>
                    <a:pt x="39" y="114"/>
                    <a:pt x="39" y="114"/>
                  </a:cubicBezTo>
                  <a:cubicBezTo>
                    <a:pt x="39" y="113"/>
                    <a:pt x="39" y="113"/>
                    <a:pt x="40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2" y="113"/>
                    <a:pt x="93" y="113"/>
                    <a:pt x="93" y="114"/>
                  </a:cubicBezTo>
                  <a:cubicBezTo>
                    <a:pt x="93" y="114"/>
                    <a:pt x="92" y="115"/>
                    <a:pt x="92" y="115"/>
                  </a:cubicBezTo>
                  <a:cubicBezTo>
                    <a:pt x="40" y="115"/>
                    <a:pt x="40" y="115"/>
                    <a:pt x="40" y="115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3"/>
                    <a:pt x="39" y="152"/>
                  </a:cubicBezTo>
                  <a:cubicBezTo>
                    <a:pt x="39" y="152"/>
                    <a:pt x="39" y="151"/>
                    <a:pt x="40" y="151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2" y="151"/>
                    <a:pt x="93" y="152"/>
                    <a:pt x="93" y="152"/>
                  </a:cubicBezTo>
                  <a:cubicBezTo>
                    <a:pt x="93" y="153"/>
                    <a:pt x="92" y="154"/>
                    <a:pt x="92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51" y="48"/>
                  </a:moveTo>
                  <a:cubicBezTo>
                    <a:pt x="50" y="48"/>
                    <a:pt x="50" y="47"/>
                    <a:pt x="50" y="46"/>
                  </a:cubicBezTo>
                  <a:cubicBezTo>
                    <a:pt x="50" y="46"/>
                    <a:pt x="50" y="45"/>
                    <a:pt x="5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2" y="46"/>
                    <a:pt x="82" y="46"/>
                  </a:cubicBezTo>
                  <a:cubicBezTo>
                    <a:pt x="82" y="47"/>
                    <a:pt x="81" y="48"/>
                    <a:pt x="81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51" y="86"/>
                  </a:moveTo>
                  <a:cubicBezTo>
                    <a:pt x="50" y="86"/>
                    <a:pt x="50" y="86"/>
                    <a:pt x="50" y="85"/>
                  </a:cubicBezTo>
                  <a:cubicBezTo>
                    <a:pt x="50" y="84"/>
                    <a:pt x="50" y="84"/>
                    <a:pt x="51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84"/>
                    <a:pt x="82" y="84"/>
                    <a:pt x="82" y="85"/>
                  </a:cubicBezTo>
                  <a:cubicBezTo>
                    <a:pt x="82" y="86"/>
                    <a:pt x="81" y="86"/>
                    <a:pt x="81" y="86"/>
                  </a:cubicBezTo>
                  <a:cubicBezTo>
                    <a:pt x="51" y="86"/>
                    <a:pt x="51" y="86"/>
                    <a:pt x="51" y="86"/>
                  </a:cubicBezTo>
                  <a:close/>
                  <a:moveTo>
                    <a:pt x="51" y="125"/>
                  </a:moveTo>
                  <a:cubicBezTo>
                    <a:pt x="50" y="125"/>
                    <a:pt x="50" y="125"/>
                    <a:pt x="50" y="124"/>
                  </a:cubicBezTo>
                  <a:cubicBezTo>
                    <a:pt x="50" y="124"/>
                    <a:pt x="50" y="123"/>
                    <a:pt x="5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2" y="124"/>
                    <a:pt x="82" y="124"/>
                  </a:cubicBezTo>
                  <a:cubicBezTo>
                    <a:pt x="82" y="125"/>
                    <a:pt x="81" y="125"/>
                    <a:pt x="81" y="125"/>
                  </a:cubicBezTo>
                  <a:cubicBezTo>
                    <a:pt x="51" y="125"/>
                    <a:pt x="51" y="125"/>
                    <a:pt x="51" y="125"/>
                  </a:cubicBezTo>
                  <a:close/>
                  <a:moveTo>
                    <a:pt x="51" y="57"/>
                  </a:moveTo>
                  <a:cubicBezTo>
                    <a:pt x="50" y="57"/>
                    <a:pt x="50" y="57"/>
                    <a:pt x="50" y="56"/>
                  </a:cubicBezTo>
                  <a:cubicBezTo>
                    <a:pt x="50" y="55"/>
                    <a:pt x="50" y="55"/>
                    <a:pt x="51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5"/>
                    <a:pt x="82" y="55"/>
                    <a:pt x="82" y="56"/>
                  </a:cubicBezTo>
                  <a:cubicBezTo>
                    <a:pt x="82" y="57"/>
                    <a:pt x="81" y="57"/>
                    <a:pt x="81" y="57"/>
                  </a:cubicBezTo>
                  <a:cubicBezTo>
                    <a:pt x="51" y="57"/>
                    <a:pt x="51" y="57"/>
                    <a:pt x="51" y="57"/>
                  </a:cubicBezTo>
                  <a:close/>
                  <a:moveTo>
                    <a:pt x="51" y="96"/>
                  </a:moveTo>
                  <a:cubicBezTo>
                    <a:pt x="50" y="96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94"/>
                    <a:pt x="82" y="94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cubicBezTo>
                    <a:pt x="51" y="96"/>
                    <a:pt x="51" y="96"/>
                    <a:pt x="51" y="96"/>
                  </a:cubicBezTo>
                  <a:close/>
                  <a:moveTo>
                    <a:pt x="51" y="135"/>
                  </a:moveTo>
                  <a:cubicBezTo>
                    <a:pt x="50" y="135"/>
                    <a:pt x="50" y="134"/>
                    <a:pt x="50" y="134"/>
                  </a:cubicBezTo>
                  <a:cubicBezTo>
                    <a:pt x="50" y="133"/>
                    <a:pt x="50" y="133"/>
                    <a:pt x="51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133"/>
                    <a:pt x="82" y="133"/>
                    <a:pt x="82" y="134"/>
                  </a:cubicBezTo>
                  <a:cubicBezTo>
                    <a:pt x="82" y="134"/>
                    <a:pt x="81" y="135"/>
                    <a:pt x="81" y="135"/>
                  </a:cubicBezTo>
                  <a:cubicBezTo>
                    <a:pt x="51" y="135"/>
                    <a:pt x="51" y="135"/>
                    <a:pt x="51" y="135"/>
                  </a:cubicBezTo>
                  <a:close/>
                  <a:moveTo>
                    <a:pt x="51" y="66"/>
                  </a:moveTo>
                  <a:cubicBezTo>
                    <a:pt x="50" y="66"/>
                    <a:pt x="50" y="66"/>
                    <a:pt x="50" y="65"/>
                  </a:cubicBezTo>
                  <a:cubicBezTo>
                    <a:pt x="50" y="65"/>
                    <a:pt x="50" y="64"/>
                    <a:pt x="51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4"/>
                    <a:pt x="82" y="65"/>
                    <a:pt x="82" y="65"/>
                  </a:cubicBezTo>
                  <a:cubicBezTo>
                    <a:pt x="82" y="66"/>
                    <a:pt x="81" y="66"/>
                    <a:pt x="81" y="66"/>
                  </a:cubicBezTo>
                  <a:cubicBezTo>
                    <a:pt x="51" y="66"/>
                    <a:pt x="51" y="66"/>
                    <a:pt x="51" y="66"/>
                  </a:cubicBezTo>
                  <a:close/>
                  <a:moveTo>
                    <a:pt x="51" y="105"/>
                  </a:moveTo>
                  <a:cubicBezTo>
                    <a:pt x="50" y="105"/>
                    <a:pt x="50" y="105"/>
                    <a:pt x="50" y="104"/>
                  </a:cubicBezTo>
                  <a:cubicBezTo>
                    <a:pt x="50" y="103"/>
                    <a:pt x="50" y="103"/>
                    <a:pt x="51" y="103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1" y="103"/>
                    <a:pt x="82" y="103"/>
                    <a:pt x="82" y="104"/>
                  </a:cubicBezTo>
                  <a:cubicBezTo>
                    <a:pt x="82" y="105"/>
                    <a:pt x="81" y="105"/>
                    <a:pt x="81" y="105"/>
                  </a:cubicBezTo>
                  <a:cubicBezTo>
                    <a:pt x="51" y="105"/>
                    <a:pt x="51" y="105"/>
                    <a:pt x="51" y="105"/>
                  </a:cubicBezTo>
                  <a:close/>
                  <a:moveTo>
                    <a:pt x="51" y="144"/>
                  </a:moveTo>
                  <a:cubicBezTo>
                    <a:pt x="50" y="144"/>
                    <a:pt x="50" y="144"/>
                    <a:pt x="50" y="143"/>
                  </a:cubicBezTo>
                  <a:cubicBezTo>
                    <a:pt x="50" y="142"/>
                    <a:pt x="50" y="142"/>
                    <a:pt x="51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2"/>
                    <a:pt x="82" y="142"/>
                    <a:pt x="82" y="143"/>
                  </a:cubicBezTo>
                  <a:cubicBezTo>
                    <a:pt x="82" y="144"/>
                    <a:pt x="81" y="144"/>
                    <a:pt x="81" y="144"/>
                  </a:cubicBezTo>
                  <a:cubicBezTo>
                    <a:pt x="51" y="144"/>
                    <a:pt x="51" y="144"/>
                    <a:pt x="51" y="144"/>
                  </a:cubicBezTo>
                  <a:close/>
                  <a:moveTo>
                    <a:pt x="51" y="163"/>
                  </a:moveTo>
                  <a:cubicBezTo>
                    <a:pt x="50" y="163"/>
                    <a:pt x="50" y="162"/>
                    <a:pt x="50" y="162"/>
                  </a:cubicBezTo>
                  <a:cubicBezTo>
                    <a:pt x="50" y="161"/>
                    <a:pt x="50" y="160"/>
                    <a:pt x="51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1" y="160"/>
                    <a:pt x="82" y="161"/>
                    <a:pt x="82" y="162"/>
                  </a:cubicBezTo>
                  <a:cubicBezTo>
                    <a:pt x="82" y="162"/>
                    <a:pt x="81" y="163"/>
                    <a:pt x="81" y="163"/>
                  </a:cubicBezTo>
                  <a:lnTo>
                    <a:pt x="51" y="1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šḻïḋè"/>
            <p:cNvSpPr/>
            <p:nvPr/>
          </p:nvSpPr>
          <p:spPr bwMode="auto">
            <a:xfrm>
              <a:off x="6612200" y="2571702"/>
              <a:ext cx="1258341" cy="455180"/>
            </a:xfrm>
            <a:custGeom>
              <a:avLst/>
              <a:gdLst>
                <a:gd name="T0" fmla="*/ 66 w 367"/>
                <a:gd name="T1" fmla="*/ 75 h 133"/>
                <a:gd name="T2" fmla="*/ 315 w 367"/>
                <a:gd name="T3" fmla="*/ 75 h 133"/>
                <a:gd name="T4" fmla="*/ 315 w 367"/>
                <a:gd name="T5" fmla="*/ 64 h 133"/>
                <a:gd name="T6" fmla="*/ 66 w 367"/>
                <a:gd name="T7" fmla="*/ 64 h 133"/>
                <a:gd name="T8" fmla="*/ 66 w 367"/>
                <a:gd name="T9" fmla="*/ 75 h 133"/>
                <a:gd name="T10" fmla="*/ 66 w 367"/>
                <a:gd name="T11" fmla="*/ 90 h 133"/>
                <a:gd name="T12" fmla="*/ 315 w 367"/>
                <a:gd name="T13" fmla="*/ 90 h 133"/>
                <a:gd name="T14" fmla="*/ 315 w 367"/>
                <a:gd name="T15" fmla="*/ 78 h 133"/>
                <a:gd name="T16" fmla="*/ 66 w 367"/>
                <a:gd name="T17" fmla="*/ 78 h 133"/>
                <a:gd name="T18" fmla="*/ 66 w 367"/>
                <a:gd name="T19" fmla="*/ 90 h 133"/>
                <a:gd name="T20" fmla="*/ 315 w 367"/>
                <a:gd name="T21" fmla="*/ 118 h 133"/>
                <a:gd name="T22" fmla="*/ 315 w 367"/>
                <a:gd name="T23" fmla="*/ 93 h 133"/>
                <a:gd name="T24" fmla="*/ 66 w 367"/>
                <a:gd name="T25" fmla="*/ 93 h 133"/>
                <a:gd name="T26" fmla="*/ 66 w 367"/>
                <a:gd name="T27" fmla="*/ 113 h 133"/>
                <a:gd name="T28" fmla="*/ 31 w 367"/>
                <a:gd name="T29" fmla="*/ 104 h 133"/>
                <a:gd name="T30" fmla="*/ 13 w 367"/>
                <a:gd name="T31" fmla="*/ 77 h 133"/>
                <a:gd name="T32" fmla="*/ 10 w 367"/>
                <a:gd name="T33" fmla="*/ 61 h 133"/>
                <a:gd name="T34" fmla="*/ 11 w 367"/>
                <a:gd name="T35" fmla="*/ 32 h 133"/>
                <a:gd name="T36" fmla="*/ 54 w 367"/>
                <a:gd name="T37" fmla="*/ 22 h 133"/>
                <a:gd name="T38" fmla="*/ 60 w 367"/>
                <a:gd name="T39" fmla="*/ 23 h 133"/>
                <a:gd name="T40" fmla="*/ 60 w 367"/>
                <a:gd name="T41" fmla="*/ 23 h 133"/>
                <a:gd name="T42" fmla="*/ 66 w 367"/>
                <a:gd name="T43" fmla="*/ 24 h 133"/>
                <a:gd name="T44" fmla="*/ 66 w 367"/>
                <a:gd name="T45" fmla="*/ 60 h 133"/>
                <a:gd name="T46" fmla="*/ 315 w 367"/>
                <a:gd name="T47" fmla="*/ 60 h 133"/>
                <a:gd name="T48" fmla="*/ 315 w 367"/>
                <a:gd name="T49" fmla="*/ 24 h 133"/>
                <a:gd name="T50" fmla="*/ 341 w 367"/>
                <a:gd name="T51" fmla="*/ 6 h 133"/>
                <a:gd name="T52" fmla="*/ 352 w 367"/>
                <a:gd name="T53" fmla="*/ 6 h 133"/>
                <a:gd name="T54" fmla="*/ 359 w 367"/>
                <a:gd name="T55" fmla="*/ 11 h 133"/>
                <a:gd name="T56" fmla="*/ 360 w 367"/>
                <a:gd name="T57" fmla="*/ 26 h 133"/>
                <a:gd name="T58" fmla="*/ 351 w 367"/>
                <a:gd name="T59" fmla="*/ 38 h 133"/>
                <a:gd name="T60" fmla="*/ 335 w 367"/>
                <a:gd name="T61" fmla="*/ 81 h 133"/>
                <a:gd name="T62" fmla="*/ 335 w 367"/>
                <a:gd name="T63" fmla="*/ 81 h 133"/>
                <a:gd name="T64" fmla="*/ 317 w 367"/>
                <a:gd name="T65" fmla="*/ 116 h 133"/>
                <a:gd name="T66" fmla="*/ 315 w 367"/>
                <a:gd name="T67" fmla="*/ 118 h 133"/>
                <a:gd name="T68" fmla="*/ 315 w 367"/>
                <a:gd name="T69" fmla="*/ 16 h 133"/>
                <a:gd name="T70" fmla="*/ 340 w 367"/>
                <a:gd name="T71" fmla="*/ 1 h 133"/>
                <a:gd name="T72" fmla="*/ 353 w 367"/>
                <a:gd name="T73" fmla="*/ 1 h 133"/>
                <a:gd name="T74" fmla="*/ 363 w 367"/>
                <a:gd name="T75" fmla="*/ 8 h 133"/>
                <a:gd name="T76" fmla="*/ 365 w 367"/>
                <a:gd name="T77" fmla="*/ 28 h 133"/>
                <a:gd name="T78" fmla="*/ 355 w 367"/>
                <a:gd name="T79" fmla="*/ 42 h 133"/>
                <a:gd name="T80" fmla="*/ 340 w 367"/>
                <a:gd name="T81" fmla="*/ 81 h 133"/>
                <a:gd name="T82" fmla="*/ 340 w 367"/>
                <a:gd name="T83" fmla="*/ 81 h 133"/>
                <a:gd name="T84" fmla="*/ 321 w 367"/>
                <a:gd name="T85" fmla="*/ 119 h 133"/>
                <a:gd name="T86" fmla="*/ 315 w 367"/>
                <a:gd name="T87" fmla="*/ 125 h 133"/>
                <a:gd name="T88" fmla="*/ 315 w 367"/>
                <a:gd name="T89" fmla="*/ 133 h 133"/>
                <a:gd name="T90" fmla="*/ 66 w 367"/>
                <a:gd name="T91" fmla="*/ 133 h 133"/>
                <a:gd name="T92" fmla="*/ 66 w 367"/>
                <a:gd name="T93" fmla="*/ 118 h 133"/>
                <a:gd name="T94" fmla="*/ 28 w 367"/>
                <a:gd name="T95" fmla="*/ 109 h 133"/>
                <a:gd name="T96" fmla="*/ 8 w 367"/>
                <a:gd name="T97" fmla="*/ 78 h 133"/>
                <a:gd name="T98" fmla="*/ 5 w 367"/>
                <a:gd name="T99" fmla="*/ 62 h 133"/>
                <a:gd name="T100" fmla="*/ 6 w 367"/>
                <a:gd name="T101" fmla="*/ 30 h 133"/>
                <a:gd name="T102" fmla="*/ 55 w 367"/>
                <a:gd name="T103" fmla="*/ 17 h 133"/>
                <a:gd name="T104" fmla="*/ 61 w 367"/>
                <a:gd name="T105" fmla="*/ 18 h 133"/>
                <a:gd name="T106" fmla="*/ 66 w 367"/>
                <a:gd name="T107" fmla="*/ 19 h 133"/>
                <a:gd name="T108" fmla="*/ 66 w 367"/>
                <a:gd name="T109" fmla="*/ 7 h 133"/>
                <a:gd name="T110" fmla="*/ 315 w 367"/>
                <a:gd name="T111" fmla="*/ 7 h 133"/>
                <a:gd name="T112" fmla="*/ 315 w 367"/>
                <a:gd name="T113" fmla="*/ 1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7" h="133">
                  <a:moveTo>
                    <a:pt x="66" y="75"/>
                  </a:moveTo>
                  <a:cubicBezTo>
                    <a:pt x="315" y="75"/>
                    <a:pt x="315" y="75"/>
                    <a:pt x="315" y="75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66" y="90"/>
                  </a:moveTo>
                  <a:cubicBezTo>
                    <a:pt x="315" y="90"/>
                    <a:pt x="315" y="90"/>
                    <a:pt x="315" y="90"/>
                  </a:cubicBezTo>
                  <a:cubicBezTo>
                    <a:pt x="315" y="78"/>
                    <a:pt x="315" y="78"/>
                    <a:pt x="315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90"/>
                    <a:pt x="66" y="90"/>
                    <a:pt x="66" y="90"/>
                  </a:cubicBezTo>
                  <a:close/>
                  <a:moveTo>
                    <a:pt x="315" y="118"/>
                  </a:moveTo>
                  <a:cubicBezTo>
                    <a:pt x="315" y="93"/>
                    <a:pt x="315" y="93"/>
                    <a:pt x="315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54" y="113"/>
                    <a:pt x="41" y="110"/>
                    <a:pt x="31" y="104"/>
                  </a:cubicBezTo>
                  <a:cubicBezTo>
                    <a:pt x="22" y="99"/>
                    <a:pt x="15" y="90"/>
                    <a:pt x="13" y="77"/>
                  </a:cubicBezTo>
                  <a:cubicBezTo>
                    <a:pt x="12" y="71"/>
                    <a:pt x="11" y="65"/>
                    <a:pt x="10" y="61"/>
                  </a:cubicBezTo>
                  <a:cubicBezTo>
                    <a:pt x="7" y="51"/>
                    <a:pt x="6" y="45"/>
                    <a:pt x="11" y="32"/>
                  </a:cubicBezTo>
                  <a:cubicBezTo>
                    <a:pt x="18" y="15"/>
                    <a:pt x="38" y="19"/>
                    <a:pt x="54" y="22"/>
                  </a:cubicBezTo>
                  <a:cubicBezTo>
                    <a:pt x="56" y="22"/>
                    <a:pt x="58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315" y="60"/>
                    <a:pt x="315" y="60"/>
                    <a:pt x="315" y="60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22" y="14"/>
                    <a:pt x="332" y="8"/>
                    <a:pt x="341" y="6"/>
                  </a:cubicBezTo>
                  <a:cubicBezTo>
                    <a:pt x="345" y="5"/>
                    <a:pt x="348" y="5"/>
                    <a:pt x="352" y="6"/>
                  </a:cubicBezTo>
                  <a:cubicBezTo>
                    <a:pt x="355" y="7"/>
                    <a:pt x="357" y="8"/>
                    <a:pt x="359" y="11"/>
                  </a:cubicBezTo>
                  <a:cubicBezTo>
                    <a:pt x="361" y="14"/>
                    <a:pt x="362" y="19"/>
                    <a:pt x="360" y="26"/>
                  </a:cubicBezTo>
                  <a:cubicBezTo>
                    <a:pt x="359" y="31"/>
                    <a:pt x="355" y="35"/>
                    <a:pt x="351" y="38"/>
                  </a:cubicBezTo>
                  <a:cubicBezTo>
                    <a:pt x="343" y="46"/>
                    <a:pt x="334" y="55"/>
                    <a:pt x="335" y="81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35" y="100"/>
                    <a:pt x="328" y="106"/>
                    <a:pt x="317" y="116"/>
                  </a:cubicBezTo>
                  <a:cubicBezTo>
                    <a:pt x="316" y="116"/>
                    <a:pt x="315" y="117"/>
                    <a:pt x="315" y="118"/>
                  </a:cubicBezTo>
                  <a:close/>
                  <a:moveTo>
                    <a:pt x="315" y="16"/>
                  </a:moveTo>
                  <a:cubicBezTo>
                    <a:pt x="322" y="8"/>
                    <a:pt x="332" y="3"/>
                    <a:pt x="340" y="1"/>
                  </a:cubicBezTo>
                  <a:cubicBezTo>
                    <a:pt x="344" y="0"/>
                    <a:pt x="349" y="0"/>
                    <a:pt x="353" y="1"/>
                  </a:cubicBezTo>
                  <a:cubicBezTo>
                    <a:pt x="357" y="2"/>
                    <a:pt x="360" y="4"/>
                    <a:pt x="363" y="8"/>
                  </a:cubicBezTo>
                  <a:cubicBezTo>
                    <a:pt x="366" y="12"/>
                    <a:pt x="367" y="19"/>
                    <a:pt x="365" y="28"/>
                  </a:cubicBezTo>
                  <a:cubicBezTo>
                    <a:pt x="363" y="34"/>
                    <a:pt x="359" y="38"/>
                    <a:pt x="355" y="42"/>
                  </a:cubicBezTo>
                  <a:cubicBezTo>
                    <a:pt x="348" y="49"/>
                    <a:pt x="339" y="57"/>
                    <a:pt x="340" y="81"/>
                  </a:cubicBezTo>
                  <a:cubicBezTo>
                    <a:pt x="340" y="81"/>
                    <a:pt x="340" y="81"/>
                    <a:pt x="340" y="81"/>
                  </a:cubicBezTo>
                  <a:cubicBezTo>
                    <a:pt x="340" y="102"/>
                    <a:pt x="333" y="109"/>
                    <a:pt x="321" y="119"/>
                  </a:cubicBezTo>
                  <a:cubicBezTo>
                    <a:pt x="319" y="121"/>
                    <a:pt x="317" y="123"/>
                    <a:pt x="315" y="125"/>
                  </a:cubicBezTo>
                  <a:cubicBezTo>
                    <a:pt x="315" y="133"/>
                    <a:pt x="315" y="133"/>
                    <a:pt x="315" y="133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53" y="118"/>
                    <a:pt x="39" y="115"/>
                    <a:pt x="28" y="109"/>
                  </a:cubicBezTo>
                  <a:cubicBezTo>
                    <a:pt x="18" y="102"/>
                    <a:pt x="11" y="93"/>
                    <a:pt x="8" y="78"/>
                  </a:cubicBezTo>
                  <a:cubicBezTo>
                    <a:pt x="7" y="72"/>
                    <a:pt x="6" y="67"/>
                    <a:pt x="5" y="62"/>
                  </a:cubicBezTo>
                  <a:cubicBezTo>
                    <a:pt x="2" y="51"/>
                    <a:pt x="0" y="44"/>
                    <a:pt x="6" y="30"/>
                  </a:cubicBezTo>
                  <a:cubicBezTo>
                    <a:pt x="15" y="9"/>
                    <a:pt x="37" y="14"/>
                    <a:pt x="55" y="17"/>
                  </a:cubicBezTo>
                  <a:cubicBezTo>
                    <a:pt x="57" y="17"/>
                    <a:pt x="59" y="18"/>
                    <a:pt x="61" y="18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15" y="7"/>
                    <a:pt x="315" y="7"/>
                    <a:pt x="315" y="7"/>
                  </a:cubicBezTo>
                  <a:lnTo>
                    <a:pt x="315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ṩļîḑè"/>
            <p:cNvSpPr/>
            <p:nvPr/>
          </p:nvSpPr>
          <p:spPr bwMode="auto">
            <a:xfrm>
              <a:off x="6354925" y="2523875"/>
              <a:ext cx="188009" cy="493111"/>
            </a:xfrm>
            <a:custGeom>
              <a:avLst/>
              <a:gdLst>
                <a:gd name="T0" fmla="*/ 6 w 55"/>
                <a:gd name="T1" fmla="*/ 70 h 144"/>
                <a:gd name="T2" fmla="*/ 50 w 55"/>
                <a:gd name="T3" fmla="*/ 70 h 144"/>
                <a:gd name="T4" fmla="*/ 50 w 55"/>
                <a:gd name="T5" fmla="*/ 26 h 144"/>
                <a:gd name="T6" fmla="*/ 43 w 55"/>
                <a:gd name="T7" fmla="*/ 12 h 144"/>
                <a:gd name="T8" fmla="*/ 29 w 55"/>
                <a:gd name="T9" fmla="*/ 6 h 144"/>
                <a:gd name="T10" fmla="*/ 26 w 55"/>
                <a:gd name="T11" fmla="*/ 6 h 144"/>
                <a:gd name="T12" fmla="*/ 12 w 55"/>
                <a:gd name="T13" fmla="*/ 12 h 144"/>
                <a:gd name="T14" fmla="*/ 6 w 55"/>
                <a:gd name="T15" fmla="*/ 26 h 144"/>
                <a:gd name="T16" fmla="*/ 6 w 55"/>
                <a:gd name="T17" fmla="*/ 70 h 144"/>
                <a:gd name="T18" fmla="*/ 55 w 55"/>
                <a:gd name="T19" fmla="*/ 75 h 144"/>
                <a:gd name="T20" fmla="*/ 55 w 55"/>
                <a:gd name="T21" fmla="*/ 118 h 144"/>
                <a:gd name="T22" fmla="*/ 47 w 55"/>
                <a:gd name="T23" fmla="*/ 137 h 144"/>
                <a:gd name="T24" fmla="*/ 29 w 55"/>
                <a:gd name="T25" fmla="*/ 144 h 144"/>
                <a:gd name="T26" fmla="*/ 26 w 55"/>
                <a:gd name="T27" fmla="*/ 144 h 144"/>
                <a:gd name="T28" fmla="*/ 8 w 55"/>
                <a:gd name="T29" fmla="*/ 137 h 144"/>
                <a:gd name="T30" fmla="*/ 0 w 55"/>
                <a:gd name="T31" fmla="*/ 118 h 144"/>
                <a:gd name="T32" fmla="*/ 0 w 55"/>
                <a:gd name="T33" fmla="*/ 72 h 144"/>
                <a:gd name="T34" fmla="*/ 0 w 55"/>
                <a:gd name="T35" fmla="*/ 70 h 144"/>
                <a:gd name="T36" fmla="*/ 0 w 55"/>
                <a:gd name="T37" fmla="*/ 26 h 144"/>
                <a:gd name="T38" fmla="*/ 8 w 55"/>
                <a:gd name="T39" fmla="*/ 8 h 144"/>
                <a:gd name="T40" fmla="*/ 26 w 55"/>
                <a:gd name="T41" fmla="*/ 0 h 144"/>
                <a:gd name="T42" fmla="*/ 29 w 55"/>
                <a:gd name="T43" fmla="*/ 0 h 144"/>
                <a:gd name="T44" fmla="*/ 47 w 55"/>
                <a:gd name="T45" fmla="*/ 8 h 144"/>
                <a:gd name="T46" fmla="*/ 55 w 55"/>
                <a:gd name="T47" fmla="*/ 26 h 144"/>
                <a:gd name="T48" fmla="*/ 55 w 55"/>
                <a:gd name="T49" fmla="*/ 70 h 144"/>
                <a:gd name="T50" fmla="*/ 55 w 55"/>
                <a:gd name="T51" fmla="*/ 72 h 144"/>
                <a:gd name="T52" fmla="*/ 55 w 55"/>
                <a:gd name="T53" fmla="*/ 7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144">
                  <a:moveTo>
                    <a:pt x="6" y="70"/>
                  </a:moveTo>
                  <a:cubicBezTo>
                    <a:pt x="50" y="70"/>
                    <a:pt x="50" y="70"/>
                    <a:pt x="50" y="7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7" y="15"/>
                    <a:pt x="43" y="12"/>
                  </a:cubicBezTo>
                  <a:cubicBezTo>
                    <a:pt x="40" y="8"/>
                    <a:pt x="35" y="6"/>
                    <a:pt x="29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1" y="6"/>
                    <a:pt x="16" y="8"/>
                    <a:pt x="12" y="12"/>
                  </a:cubicBezTo>
                  <a:cubicBezTo>
                    <a:pt x="8" y="15"/>
                    <a:pt x="6" y="21"/>
                    <a:pt x="6" y="26"/>
                  </a:cubicBezTo>
                  <a:cubicBezTo>
                    <a:pt x="6" y="70"/>
                    <a:pt x="6" y="70"/>
                    <a:pt x="6" y="70"/>
                  </a:cubicBezTo>
                  <a:close/>
                  <a:moveTo>
                    <a:pt x="55" y="75"/>
                  </a:moveTo>
                  <a:cubicBezTo>
                    <a:pt x="55" y="118"/>
                    <a:pt x="55" y="118"/>
                    <a:pt x="55" y="118"/>
                  </a:cubicBezTo>
                  <a:cubicBezTo>
                    <a:pt x="55" y="125"/>
                    <a:pt x="52" y="132"/>
                    <a:pt x="47" y="137"/>
                  </a:cubicBezTo>
                  <a:cubicBezTo>
                    <a:pt x="43" y="141"/>
                    <a:pt x="36" y="144"/>
                    <a:pt x="29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19" y="144"/>
                    <a:pt x="13" y="141"/>
                    <a:pt x="8" y="137"/>
                  </a:cubicBezTo>
                  <a:cubicBezTo>
                    <a:pt x="3" y="132"/>
                    <a:pt x="0" y="125"/>
                    <a:pt x="0" y="11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3" y="13"/>
                    <a:pt x="8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0"/>
                    <a:pt x="43" y="3"/>
                    <a:pt x="47" y="8"/>
                  </a:cubicBezTo>
                  <a:cubicBezTo>
                    <a:pt x="52" y="13"/>
                    <a:pt x="55" y="19"/>
                    <a:pt x="55" y="2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2"/>
                    <a:pt x="55" y="72"/>
                    <a:pt x="55" y="72"/>
                  </a:cubicBezTo>
                  <a:lnTo>
                    <a:pt x="55" y="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ṡľiḍè"/>
            <p:cNvSpPr/>
            <p:nvPr/>
          </p:nvSpPr>
          <p:spPr bwMode="auto">
            <a:xfrm>
              <a:off x="6859580" y="3290754"/>
              <a:ext cx="9895" cy="298505"/>
            </a:xfrm>
            <a:custGeom>
              <a:avLst/>
              <a:gdLst>
                <a:gd name="T0" fmla="*/ 6 w 6"/>
                <a:gd name="T1" fmla="*/ 0 h 181"/>
                <a:gd name="T2" fmla="*/ 0 w 6"/>
                <a:gd name="T3" fmla="*/ 11 h 181"/>
                <a:gd name="T4" fmla="*/ 0 w 6"/>
                <a:gd name="T5" fmla="*/ 181 h 181"/>
                <a:gd name="T6" fmla="*/ 6 w 6"/>
                <a:gd name="T7" fmla="*/ 181 h 181"/>
                <a:gd name="T8" fmla="*/ 6 w 6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1">
                  <a:moveTo>
                    <a:pt x="6" y="0"/>
                  </a:moveTo>
                  <a:lnTo>
                    <a:pt x="0" y="11"/>
                  </a:lnTo>
                  <a:lnTo>
                    <a:pt x="0" y="181"/>
                  </a:lnTo>
                  <a:lnTo>
                    <a:pt x="6" y="18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ïşḷîḓè"/>
            <p:cNvSpPr/>
            <p:nvPr/>
          </p:nvSpPr>
          <p:spPr bwMode="auto">
            <a:xfrm>
              <a:off x="6763927" y="4342944"/>
              <a:ext cx="201203" cy="263872"/>
            </a:xfrm>
            <a:custGeom>
              <a:avLst/>
              <a:gdLst>
                <a:gd name="T0" fmla="*/ 53 w 59"/>
                <a:gd name="T1" fmla="*/ 65 h 77"/>
                <a:gd name="T2" fmla="*/ 44 w 59"/>
                <a:gd name="T3" fmla="*/ 65 h 77"/>
                <a:gd name="T4" fmla="*/ 44 w 59"/>
                <a:gd name="T5" fmla="*/ 0 h 77"/>
                <a:gd name="T6" fmla="*/ 16 w 59"/>
                <a:gd name="T7" fmla="*/ 0 h 77"/>
                <a:gd name="T8" fmla="*/ 16 w 59"/>
                <a:gd name="T9" fmla="*/ 65 h 77"/>
                <a:gd name="T10" fmla="*/ 6 w 59"/>
                <a:gd name="T11" fmla="*/ 65 h 77"/>
                <a:gd name="T12" fmla="*/ 0 w 59"/>
                <a:gd name="T13" fmla="*/ 71 h 77"/>
                <a:gd name="T14" fmla="*/ 6 w 59"/>
                <a:gd name="T15" fmla="*/ 77 h 77"/>
                <a:gd name="T16" fmla="*/ 53 w 59"/>
                <a:gd name="T17" fmla="*/ 77 h 77"/>
                <a:gd name="T18" fmla="*/ 59 w 59"/>
                <a:gd name="T19" fmla="*/ 71 h 77"/>
                <a:gd name="T20" fmla="*/ 53 w 59"/>
                <a:gd name="T2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7">
                  <a:moveTo>
                    <a:pt x="53" y="65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ubicBezTo>
                    <a:pt x="0" y="75"/>
                    <a:pt x="3" y="77"/>
                    <a:pt x="6" y="77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7" y="77"/>
                    <a:pt x="59" y="75"/>
                    <a:pt x="59" y="71"/>
                  </a:cubicBezTo>
                  <a:cubicBezTo>
                    <a:pt x="59" y="68"/>
                    <a:pt x="57" y="65"/>
                    <a:pt x="5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śļiďé"/>
            <p:cNvSpPr/>
            <p:nvPr/>
          </p:nvSpPr>
          <p:spPr bwMode="auto">
            <a:xfrm>
              <a:off x="6763927" y="3589259"/>
              <a:ext cx="201203" cy="756983"/>
            </a:xfrm>
            <a:custGeom>
              <a:avLst/>
              <a:gdLst>
                <a:gd name="T0" fmla="*/ 39 w 59"/>
                <a:gd name="T1" fmla="*/ 66 h 221"/>
                <a:gd name="T2" fmla="*/ 20 w 59"/>
                <a:gd name="T3" fmla="*/ 68 h 221"/>
                <a:gd name="T4" fmla="*/ 41 w 59"/>
                <a:gd name="T5" fmla="*/ 80 h 221"/>
                <a:gd name="T6" fmla="*/ 19 w 59"/>
                <a:gd name="T7" fmla="*/ 80 h 221"/>
                <a:gd name="T8" fmla="*/ 39 w 59"/>
                <a:gd name="T9" fmla="*/ 92 h 221"/>
                <a:gd name="T10" fmla="*/ 20 w 59"/>
                <a:gd name="T11" fmla="*/ 89 h 221"/>
                <a:gd name="T12" fmla="*/ 39 w 59"/>
                <a:gd name="T13" fmla="*/ 92 h 221"/>
                <a:gd name="T14" fmla="*/ 39 w 59"/>
                <a:gd name="T15" fmla="*/ 101 h 221"/>
                <a:gd name="T16" fmla="*/ 20 w 59"/>
                <a:gd name="T17" fmla="*/ 104 h 221"/>
                <a:gd name="T18" fmla="*/ 41 w 59"/>
                <a:gd name="T19" fmla="*/ 115 h 221"/>
                <a:gd name="T20" fmla="*/ 19 w 59"/>
                <a:gd name="T21" fmla="*/ 115 h 221"/>
                <a:gd name="T22" fmla="*/ 39 w 59"/>
                <a:gd name="T23" fmla="*/ 128 h 221"/>
                <a:gd name="T24" fmla="*/ 20 w 59"/>
                <a:gd name="T25" fmla="*/ 125 h 221"/>
                <a:gd name="T26" fmla="*/ 39 w 59"/>
                <a:gd name="T27" fmla="*/ 128 h 221"/>
                <a:gd name="T28" fmla="*/ 39 w 59"/>
                <a:gd name="T29" fmla="*/ 137 h 221"/>
                <a:gd name="T30" fmla="*/ 20 w 59"/>
                <a:gd name="T31" fmla="*/ 139 h 221"/>
                <a:gd name="T32" fmla="*/ 41 w 59"/>
                <a:gd name="T33" fmla="*/ 150 h 221"/>
                <a:gd name="T34" fmla="*/ 19 w 59"/>
                <a:gd name="T35" fmla="*/ 150 h 221"/>
                <a:gd name="T36" fmla="*/ 39 w 59"/>
                <a:gd name="T37" fmla="*/ 162 h 221"/>
                <a:gd name="T38" fmla="*/ 20 w 59"/>
                <a:gd name="T39" fmla="*/ 160 h 221"/>
                <a:gd name="T40" fmla="*/ 39 w 59"/>
                <a:gd name="T41" fmla="*/ 162 h 221"/>
                <a:gd name="T42" fmla="*/ 39 w 59"/>
                <a:gd name="T43" fmla="*/ 171 h 221"/>
                <a:gd name="T44" fmla="*/ 20 w 59"/>
                <a:gd name="T45" fmla="*/ 173 h 221"/>
                <a:gd name="T46" fmla="*/ 41 w 59"/>
                <a:gd name="T47" fmla="*/ 183 h 221"/>
                <a:gd name="T48" fmla="*/ 19 w 59"/>
                <a:gd name="T49" fmla="*/ 183 h 221"/>
                <a:gd name="T50" fmla="*/ 39 w 59"/>
                <a:gd name="T51" fmla="*/ 196 h 221"/>
                <a:gd name="T52" fmla="*/ 20 w 59"/>
                <a:gd name="T53" fmla="*/ 194 h 221"/>
                <a:gd name="T54" fmla="*/ 39 w 59"/>
                <a:gd name="T55" fmla="*/ 196 h 221"/>
                <a:gd name="T56" fmla="*/ 45 w 59"/>
                <a:gd name="T57" fmla="*/ 42 h 221"/>
                <a:gd name="T58" fmla="*/ 46 w 59"/>
                <a:gd name="T59" fmla="*/ 42 h 221"/>
                <a:gd name="T60" fmla="*/ 46 w 59"/>
                <a:gd name="T61" fmla="*/ 42 h 221"/>
                <a:gd name="T62" fmla="*/ 46 w 59"/>
                <a:gd name="T63" fmla="*/ 42 h 221"/>
                <a:gd name="T64" fmla="*/ 47 w 59"/>
                <a:gd name="T65" fmla="*/ 42 h 221"/>
                <a:gd name="T66" fmla="*/ 47 w 59"/>
                <a:gd name="T67" fmla="*/ 42 h 221"/>
                <a:gd name="T68" fmla="*/ 47 w 59"/>
                <a:gd name="T69" fmla="*/ 42 h 221"/>
                <a:gd name="T70" fmla="*/ 48 w 59"/>
                <a:gd name="T71" fmla="*/ 43 h 221"/>
                <a:gd name="T72" fmla="*/ 49 w 59"/>
                <a:gd name="T73" fmla="*/ 43 h 221"/>
                <a:gd name="T74" fmla="*/ 49 w 59"/>
                <a:gd name="T75" fmla="*/ 46 h 221"/>
                <a:gd name="T76" fmla="*/ 49 w 59"/>
                <a:gd name="T77" fmla="*/ 209 h 221"/>
                <a:gd name="T78" fmla="*/ 59 w 59"/>
                <a:gd name="T79" fmla="*/ 215 h 221"/>
                <a:gd name="T80" fmla="*/ 0 w 59"/>
                <a:gd name="T81" fmla="*/ 215 h 221"/>
                <a:gd name="T82" fmla="*/ 10 w 59"/>
                <a:gd name="T83" fmla="*/ 209 h 221"/>
                <a:gd name="T84" fmla="*/ 10 w 59"/>
                <a:gd name="T85" fmla="*/ 46 h 221"/>
                <a:gd name="T86" fmla="*/ 11 w 59"/>
                <a:gd name="T87" fmla="*/ 43 h 221"/>
                <a:gd name="T88" fmla="*/ 12 w 59"/>
                <a:gd name="T89" fmla="*/ 42 h 221"/>
                <a:gd name="T90" fmla="*/ 14 w 59"/>
                <a:gd name="T91" fmla="*/ 42 h 221"/>
                <a:gd name="T92" fmla="*/ 22 w 59"/>
                <a:gd name="T93" fmla="*/ 22 h 221"/>
                <a:gd name="T94" fmla="*/ 26 w 59"/>
                <a:gd name="T95" fmla="*/ 0 h 221"/>
                <a:gd name="T96" fmla="*/ 36 w 59"/>
                <a:gd name="T97" fmla="*/ 22 h 221"/>
                <a:gd name="T98" fmla="*/ 40 w 59"/>
                <a:gd name="T99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" h="221">
                  <a:moveTo>
                    <a:pt x="39" y="68"/>
                  </a:moveTo>
                  <a:cubicBezTo>
                    <a:pt x="40" y="68"/>
                    <a:pt x="41" y="68"/>
                    <a:pt x="41" y="67"/>
                  </a:cubicBezTo>
                  <a:cubicBezTo>
                    <a:pt x="41" y="66"/>
                    <a:pt x="40" y="66"/>
                    <a:pt x="39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6"/>
                    <a:pt x="19" y="66"/>
                    <a:pt x="19" y="67"/>
                  </a:cubicBezTo>
                  <a:cubicBezTo>
                    <a:pt x="19" y="68"/>
                    <a:pt x="19" y="68"/>
                    <a:pt x="20" y="68"/>
                  </a:cubicBezTo>
                  <a:cubicBezTo>
                    <a:pt x="39" y="68"/>
                    <a:pt x="39" y="68"/>
                    <a:pt x="39" y="68"/>
                  </a:cubicBezTo>
                  <a:close/>
                  <a:moveTo>
                    <a:pt x="39" y="81"/>
                  </a:moveTo>
                  <a:cubicBezTo>
                    <a:pt x="40" y="81"/>
                    <a:pt x="41" y="80"/>
                    <a:pt x="41" y="80"/>
                  </a:cubicBezTo>
                  <a:cubicBezTo>
                    <a:pt x="41" y="79"/>
                    <a:pt x="40" y="78"/>
                    <a:pt x="39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19" y="78"/>
                    <a:pt x="19" y="79"/>
                    <a:pt x="19" y="80"/>
                  </a:cubicBezTo>
                  <a:cubicBezTo>
                    <a:pt x="19" y="80"/>
                    <a:pt x="19" y="81"/>
                    <a:pt x="20" y="81"/>
                  </a:cubicBezTo>
                  <a:cubicBezTo>
                    <a:pt x="39" y="81"/>
                    <a:pt x="39" y="81"/>
                    <a:pt x="39" y="81"/>
                  </a:cubicBezTo>
                  <a:close/>
                  <a:moveTo>
                    <a:pt x="39" y="92"/>
                  </a:moveTo>
                  <a:cubicBezTo>
                    <a:pt x="40" y="92"/>
                    <a:pt x="41" y="91"/>
                    <a:pt x="41" y="91"/>
                  </a:cubicBezTo>
                  <a:cubicBezTo>
                    <a:pt x="41" y="90"/>
                    <a:pt x="40" y="89"/>
                    <a:pt x="3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19" y="91"/>
                    <a:pt x="19" y="92"/>
                    <a:pt x="20" y="92"/>
                  </a:cubicBezTo>
                  <a:cubicBezTo>
                    <a:pt x="39" y="92"/>
                    <a:pt x="39" y="92"/>
                    <a:pt x="39" y="92"/>
                  </a:cubicBezTo>
                  <a:close/>
                  <a:moveTo>
                    <a:pt x="39" y="104"/>
                  </a:moveTo>
                  <a:cubicBezTo>
                    <a:pt x="40" y="104"/>
                    <a:pt x="41" y="103"/>
                    <a:pt x="41" y="103"/>
                  </a:cubicBezTo>
                  <a:cubicBezTo>
                    <a:pt x="41" y="102"/>
                    <a:pt x="40" y="101"/>
                    <a:pt x="39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9" y="102"/>
                    <a:pt x="19" y="103"/>
                  </a:cubicBezTo>
                  <a:cubicBezTo>
                    <a:pt x="19" y="103"/>
                    <a:pt x="19" y="104"/>
                    <a:pt x="20" y="104"/>
                  </a:cubicBezTo>
                  <a:cubicBezTo>
                    <a:pt x="39" y="104"/>
                    <a:pt x="39" y="104"/>
                    <a:pt x="39" y="104"/>
                  </a:cubicBezTo>
                  <a:close/>
                  <a:moveTo>
                    <a:pt x="39" y="116"/>
                  </a:moveTo>
                  <a:cubicBezTo>
                    <a:pt x="40" y="116"/>
                    <a:pt x="41" y="116"/>
                    <a:pt x="41" y="115"/>
                  </a:cubicBezTo>
                  <a:cubicBezTo>
                    <a:pt x="41" y="114"/>
                    <a:pt x="40" y="114"/>
                    <a:pt x="39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4"/>
                    <a:pt x="19" y="114"/>
                    <a:pt x="19" y="115"/>
                  </a:cubicBezTo>
                  <a:cubicBezTo>
                    <a:pt x="19" y="116"/>
                    <a:pt x="19" y="116"/>
                    <a:pt x="20" y="116"/>
                  </a:cubicBezTo>
                  <a:cubicBezTo>
                    <a:pt x="39" y="116"/>
                    <a:pt x="39" y="116"/>
                    <a:pt x="39" y="116"/>
                  </a:cubicBezTo>
                  <a:close/>
                  <a:moveTo>
                    <a:pt x="39" y="128"/>
                  </a:moveTo>
                  <a:cubicBezTo>
                    <a:pt x="40" y="128"/>
                    <a:pt x="41" y="127"/>
                    <a:pt x="41" y="126"/>
                  </a:cubicBezTo>
                  <a:cubicBezTo>
                    <a:pt x="41" y="126"/>
                    <a:pt x="40" y="125"/>
                    <a:pt x="39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9" y="125"/>
                    <a:pt x="19" y="126"/>
                    <a:pt x="19" y="126"/>
                  </a:cubicBezTo>
                  <a:cubicBezTo>
                    <a:pt x="19" y="127"/>
                    <a:pt x="19" y="128"/>
                    <a:pt x="20" y="128"/>
                  </a:cubicBezTo>
                  <a:cubicBezTo>
                    <a:pt x="39" y="128"/>
                    <a:pt x="39" y="128"/>
                    <a:pt x="39" y="128"/>
                  </a:cubicBezTo>
                  <a:close/>
                  <a:moveTo>
                    <a:pt x="39" y="139"/>
                  </a:moveTo>
                  <a:cubicBezTo>
                    <a:pt x="40" y="139"/>
                    <a:pt x="41" y="138"/>
                    <a:pt x="41" y="138"/>
                  </a:cubicBezTo>
                  <a:cubicBezTo>
                    <a:pt x="41" y="137"/>
                    <a:pt x="40" y="137"/>
                    <a:pt x="39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8"/>
                  </a:cubicBezTo>
                  <a:cubicBezTo>
                    <a:pt x="19" y="138"/>
                    <a:pt x="19" y="139"/>
                    <a:pt x="20" y="139"/>
                  </a:cubicBezTo>
                  <a:cubicBezTo>
                    <a:pt x="39" y="139"/>
                    <a:pt x="39" y="139"/>
                    <a:pt x="39" y="139"/>
                  </a:cubicBezTo>
                  <a:close/>
                  <a:moveTo>
                    <a:pt x="39" y="151"/>
                  </a:moveTo>
                  <a:cubicBezTo>
                    <a:pt x="40" y="151"/>
                    <a:pt x="41" y="150"/>
                    <a:pt x="41" y="150"/>
                  </a:cubicBezTo>
                  <a:cubicBezTo>
                    <a:pt x="41" y="149"/>
                    <a:pt x="40" y="148"/>
                    <a:pt x="39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9" y="149"/>
                    <a:pt x="19" y="150"/>
                  </a:cubicBezTo>
                  <a:cubicBezTo>
                    <a:pt x="19" y="150"/>
                    <a:pt x="19" y="151"/>
                    <a:pt x="20" y="151"/>
                  </a:cubicBezTo>
                  <a:cubicBezTo>
                    <a:pt x="39" y="151"/>
                    <a:pt x="39" y="151"/>
                    <a:pt x="39" y="151"/>
                  </a:cubicBezTo>
                  <a:close/>
                  <a:moveTo>
                    <a:pt x="39" y="162"/>
                  </a:moveTo>
                  <a:cubicBezTo>
                    <a:pt x="40" y="162"/>
                    <a:pt x="41" y="162"/>
                    <a:pt x="41" y="161"/>
                  </a:cubicBezTo>
                  <a:cubicBezTo>
                    <a:pt x="41" y="160"/>
                    <a:pt x="40" y="160"/>
                    <a:pt x="39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0"/>
                    <a:pt x="19" y="160"/>
                    <a:pt x="19" y="161"/>
                  </a:cubicBezTo>
                  <a:cubicBezTo>
                    <a:pt x="19" y="162"/>
                    <a:pt x="19" y="162"/>
                    <a:pt x="20" y="162"/>
                  </a:cubicBezTo>
                  <a:cubicBezTo>
                    <a:pt x="39" y="162"/>
                    <a:pt x="39" y="162"/>
                    <a:pt x="39" y="162"/>
                  </a:cubicBezTo>
                  <a:close/>
                  <a:moveTo>
                    <a:pt x="39" y="173"/>
                  </a:moveTo>
                  <a:cubicBezTo>
                    <a:pt x="40" y="173"/>
                    <a:pt x="41" y="173"/>
                    <a:pt x="41" y="172"/>
                  </a:cubicBezTo>
                  <a:cubicBezTo>
                    <a:pt x="41" y="171"/>
                    <a:pt x="40" y="171"/>
                    <a:pt x="39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9" y="171"/>
                    <a:pt x="19" y="171"/>
                    <a:pt x="19" y="172"/>
                  </a:cubicBezTo>
                  <a:cubicBezTo>
                    <a:pt x="19" y="173"/>
                    <a:pt x="19" y="173"/>
                    <a:pt x="20" y="173"/>
                  </a:cubicBezTo>
                  <a:cubicBezTo>
                    <a:pt x="39" y="173"/>
                    <a:pt x="39" y="173"/>
                    <a:pt x="39" y="173"/>
                  </a:cubicBezTo>
                  <a:close/>
                  <a:moveTo>
                    <a:pt x="39" y="185"/>
                  </a:moveTo>
                  <a:cubicBezTo>
                    <a:pt x="40" y="185"/>
                    <a:pt x="41" y="184"/>
                    <a:pt x="41" y="183"/>
                  </a:cubicBezTo>
                  <a:cubicBezTo>
                    <a:pt x="41" y="183"/>
                    <a:pt x="40" y="182"/>
                    <a:pt x="39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19" y="182"/>
                    <a:pt x="19" y="183"/>
                    <a:pt x="19" y="183"/>
                  </a:cubicBezTo>
                  <a:cubicBezTo>
                    <a:pt x="19" y="184"/>
                    <a:pt x="19" y="185"/>
                    <a:pt x="20" y="185"/>
                  </a:cubicBezTo>
                  <a:cubicBezTo>
                    <a:pt x="39" y="185"/>
                    <a:pt x="39" y="185"/>
                    <a:pt x="39" y="185"/>
                  </a:cubicBezTo>
                  <a:close/>
                  <a:moveTo>
                    <a:pt x="39" y="196"/>
                  </a:moveTo>
                  <a:cubicBezTo>
                    <a:pt x="40" y="196"/>
                    <a:pt x="41" y="196"/>
                    <a:pt x="41" y="195"/>
                  </a:cubicBezTo>
                  <a:cubicBezTo>
                    <a:pt x="41" y="195"/>
                    <a:pt x="40" y="194"/>
                    <a:pt x="39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19" y="194"/>
                    <a:pt x="19" y="195"/>
                    <a:pt x="19" y="195"/>
                  </a:cubicBezTo>
                  <a:cubicBezTo>
                    <a:pt x="19" y="196"/>
                    <a:pt x="19" y="196"/>
                    <a:pt x="20" y="196"/>
                  </a:cubicBezTo>
                  <a:cubicBezTo>
                    <a:pt x="39" y="196"/>
                    <a:pt x="39" y="196"/>
                    <a:pt x="39" y="196"/>
                  </a:cubicBezTo>
                  <a:close/>
                  <a:moveTo>
                    <a:pt x="45" y="42"/>
                  </a:move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5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4" y="209"/>
                    <a:pt x="54" y="209"/>
                    <a:pt x="54" y="209"/>
                  </a:cubicBezTo>
                  <a:cubicBezTo>
                    <a:pt x="57" y="209"/>
                    <a:pt x="59" y="211"/>
                    <a:pt x="59" y="214"/>
                  </a:cubicBezTo>
                  <a:cubicBezTo>
                    <a:pt x="59" y="215"/>
                    <a:pt x="59" y="215"/>
                    <a:pt x="59" y="215"/>
                  </a:cubicBezTo>
                  <a:cubicBezTo>
                    <a:pt x="59" y="218"/>
                    <a:pt x="57" y="221"/>
                    <a:pt x="54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3" y="221"/>
                    <a:pt x="0" y="218"/>
                    <a:pt x="0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1"/>
                    <a:pt x="3" y="209"/>
                    <a:pt x="6" y="20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5"/>
                    <a:pt x="10" y="45"/>
                    <a:pt x="10" y="44"/>
                  </a:cubicBezTo>
                  <a:cubicBezTo>
                    <a:pt x="10" y="44"/>
                    <a:pt x="11" y="44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3"/>
                    <a:pt x="21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2"/>
                    <a:pt x="40" y="23"/>
                    <a:pt x="40" y="25"/>
                  </a:cubicBezTo>
                  <a:cubicBezTo>
                    <a:pt x="40" y="42"/>
                    <a:pt x="40" y="42"/>
                    <a:pt x="40" y="42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îśḷïḍè"/>
            <p:cNvSpPr/>
            <p:nvPr/>
          </p:nvSpPr>
          <p:spPr bwMode="auto">
            <a:xfrm>
              <a:off x="5592994" y="4643099"/>
              <a:ext cx="535990" cy="534341"/>
            </a:xfrm>
            <a:custGeom>
              <a:avLst/>
              <a:gdLst>
                <a:gd name="T0" fmla="*/ 10 w 156"/>
                <a:gd name="T1" fmla="*/ 110 h 156"/>
                <a:gd name="T2" fmla="*/ 110 w 156"/>
                <a:gd name="T3" fmla="*/ 10 h 156"/>
                <a:gd name="T4" fmla="*/ 146 w 156"/>
                <a:gd name="T5" fmla="*/ 10 h 156"/>
                <a:gd name="T6" fmla="*/ 146 w 156"/>
                <a:gd name="T7" fmla="*/ 47 h 156"/>
                <a:gd name="T8" fmla="*/ 47 w 156"/>
                <a:gd name="T9" fmla="*/ 146 h 156"/>
                <a:gd name="T10" fmla="*/ 10 w 156"/>
                <a:gd name="T11" fmla="*/ 146 h 156"/>
                <a:gd name="T12" fmla="*/ 10 w 156"/>
                <a:gd name="T13" fmla="*/ 146 h 156"/>
                <a:gd name="T14" fmla="*/ 10 w 156"/>
                <a:gd name="T15" fmla="*/ 110 h 156"/>
                <a:gd name="T16" fmla="*/ 73 w 156"/>
                <a:gd name="T17" fmla="*/ 89 h 156"/>
                <a:gd name="T18" fmla="*/ 73 w 156"/>
                <a:gd name="T19" fmla="*/ 99 h 156"/>
                <a:gd name="T20" fmla="*/ 82 w 156"/>
                <a:gd name="T21" fmla="*/ 99 h 156"/>
                <a:gd name="T22" fmla="*/ 82 w 156"/>
                <a:gd name="T23" fmla="*/ 89 h 156"/>
                <a:gd name="T24" fmla="*/ 73 w 156"/>
                <a:gd name="T25" fmla="*/ 89 h 156"/>
                <a:gd name="T26" fmla="*/ 89 w 156"/>
                <a:gd name="T27" fmla="*/ 73 h 156"/>
                <a:gd name="T28" fmla="*/ 89 w 156"/>
                <a:gd name="T29" fmla="*/ 82 h 156"/>
                <a:gd name="T30" fmla="*/ 99 w 156"/>
                <a:gd name="T31" fmla="*/ 82 h 156"/>
                <a:gd name="T32" fmla="*/ 99 w 156"/>
                <a:gd name="T33" fmla="*/ 73 h 156"/>
                <a:gd name="T34" fmla="*/ 89 w 156"/>
                <a:gd name="T35" fmla="*/ 73 h 156"/>
                <a:gd name="T36" fmla="*/ 74 w 156"/>
                <a:gd name="T37" fmla="*/ 58 h 156"/>
                <a:gd name="T38" fmla="*/ 74 w 156"/>
                <a:gd name="T39" fmla="*/ 67 h 156"/>
                <a:gd name="T40" fmla="*/ 84 w 156"/>
                <a:gd name="T41" fmla="*/ 67 h 156"/>
                <a:gd name="T42" fmla="*/ 84 w 156"/>
                <a:gd name="T43" fmla="*/ 58 h 156"/>
                <a:gd name="T44" fmla="*/ 74 w 156"/>
                <a:gd name="T45" fmla="*/ 58 h 156"/>
                <a:gd name="T46" fmla="*/ 58 w 156"/>
                <a:gd name="T47" fmla="*/ 74 h 156"/>
                <a:gd name="T48" fmla="*/ 58 w 156"/>
                <a:gd name="T49" fmla="*/ 84 h 156"/>
                <a:gd name="T50" fmla="*/ 67 w 156"/>
                <a:gd name="T51" fmla="*/ 84 h 156"/>
                <a:gd name="T52" fmla="*/ 67 w 156"/>
                <a:gd name="T53" fmla="*/ 74 h 156"/>
                <a:gd name="T54" fmla="*/ 58 w 156"/>
                <a:gd name="T55" fmla="*/ 7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56">
                  <a:moveTo>
                    <a:pt x="10" y="110"/>
                  </a:moveTo>
                  <a:cubicBezTo>
                    <a:pt x="110" y="10"/>
                    <a:pt x="110" y="10"/>
                    <a:pt x="110" y="10"/>
                  </a:cubicBezTo>
                  <a:cubicBezTo>
                    <a:pt x="120" y="0"/>
                    <a:pt x="136" y="0"/>
                    <a:pt x="146" y="10"/>
                  </a:cubicBezTo>
                  <a:cubicBezTo>
                    <a:pt x="156" y="20"/>
                    <a:pt x="156" y="37"/>
                    <a:pt x="146" y="47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37" y="156"/>
                    <a:pt x="20" y="156"/>
                    <a:pt x="10" y="146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6"/>
                    <a:pt x="0" y="120"/>
                    <a:pt x="10" y="110"/>
                  </a:cubicBezTo>
                  <a:close/>
                  <a:moveTo>
                    <a:pt x="73" y="89"/>
                  </a:moveTo>
                  <a:cubicBezTo>
                    <a:pt x="70" y="92"/>
                    <a:pt x="70" y="96"/>
                    <a:pt x="73" y="99"/>
                  </a:cubicBezTo>
                  <a:cubicBezTo>
                    <a:pt x="76" y="101"/>
                    <a:pt x="80" y="101"/>
                    <a:pt x="82" y="99"/>
                  </a:cubicBezTo>
                  <a:cubicBezTo>
                    <a:pt x="85" y="96"/>
                    <a:pt x="85" y="92"/>
                    <a:pt x="82" y="89"/>
                  </a:cubicBezTo>
                  <a:cubicBezTo>
                    <a:pt x="80" y="87"/>
                    <a:pt x="76" y="87"/>
                    <a:pt x="73" y="89"/>
                  </a:cubicBezTo>
                  <a:close/>
                  <a:moveTo>
                    <a:pt x="89" y="73"/>
                  </a:moveTo>
                  <a:cubicBezTo>
                    <a:pt x="87" y="75"/>
                    <a:pt x="87" y="80"/>
                    <a:pt x="89" y="82"/>
                  </a:cubicBezTo>
                  <a:cubicBezTo>
                    <a:pt x="92" y="85"/>
                    <a:pt x="96" y="85"/>
                    <a:pt x="99" y="82"/>
                  </a:cubicBezTo>
                  <a:cubicBezTo>
                    <a:pt x="101" y="80"/>
                    <a:pt x="101" y="75"/>
                    <a:pt x="99" y="73"/>
                  </a:cubicBezTo>
                  <a:cubicBezTo>
                    <a:pt x="96" y="70"/>
                    <a:pt x="92" y="70"/>
                    <a:pt x="89" y="73"/>
                  </a:cubicBezTo>
                  <a:close/>
                  <a:moveTo>
                    <a:pt x="74" y="58"/>
                  </a:moveTo>
                  <a:cubicBezTo>
                    <a:pt x="72" y="60"/>
                    <a:pt x="72" y="64"/>
                    <a:pt x="74" y="67"/>
                  </a:cubicBezTo>
                  <a:cubicBezTo>
                    <a:pt x="77" y="70"/>
                    <a:pt x="81" y="70"/>
                    <a:pt x="84" y="67"/>
                  </a:cubicBezTo>
                  <a:cubicBezTo>
                    <a:pt x="86" y="64"/>
                    <a:pt x="86" y="60"/>
                    <a:pt x="84" y="58"/>
                  </a:cubicBezTo>
                  <a:cubicBezTo>
                    <a:pt x="81" y="55"/>
                    <a:pt x="77" y="55"/>
                    <a:pt x="74" y="58"/>
                  </a:cubicBezTo>
                  <a:close/>
                  <a:moveTo>
                    <a:pt x="58" y="74"/>
                  </a:moveTo>
                  <a:cubicBezTo>
                    <a:pt x="55" y="77"/>
                    <a:pt x="55" y="81"/>
                    <a:pt x="58" y="84"/>
                  </a:cubicBezTo>
                  <a:cubicBezTo>
                    <a:pt x="60" y="86"/>
                    <a:pt x="65" y="86"/>
                    <a:pt x="67" y="84"/>
                  </a:cubicBezTo>
                  <a:cubicBezTo>
                    <a:pt x="70" y="81"/>
                    <a:pt x="70" y="77"/>
                    <a:pt x="67" y="74"/>
                  </a:cubicBezTo>
                  <a:cubicBezTo>
                    <a:pt x="65" y="72"/>
                    <a:pt x="60" y="72"/>
                    <a:pt x="58" y="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ïSlîdê"/>
            <p:cNvSpPr/>
            <p:nvPr/>
          </p:nvSpPr>
          <p:spPr bwMode="auto">
            <a:xfrm>
              <a:off x="5596292" y="4648046"/>
              <a:ext cx="532692" cy="529394"/>
            </a:xfrm>
            <a:custGeom>
              <a:avLst/>
              <a:gdLst>
                <a:gd name="T0" fmla="*/ 144 w 155"/>
                <a:gd name="T1" fmla="*/ 110 h 155"/>
                <a:gd name="T2" fmla="*/ 44 w 155"/>
                <a:gd name="T3" fmla="*/ 11 h 155"/>
                <a:gd name="T4" fmla="*/ 28 w 155"/>
                <a:gd name="T5" fmla="*/ 4 h 155"/>
                <a:gd name="T6" fmla="*/ 11 w 155"/>
                <a:gd name="T7" fmla="*/ 11 h 155"/>
                <a:gd name="T8" fmla="*/ 4 w 155"/>
                <a:gd name="T9" fmla="*/ 28 h 155"/>
                <a:gd name="T10" fmla="*/ 11 w 155"/>
                <a:gd name="T11" fmla="*/ 44 h 155"/>
                <a:gd name="T12" fmla="*/ 110 w 155"/>
                <a:gd name="T13" fmla="*/ 144 h 155"/>
                <a:gd name="T14" fmla="*/ 127 w 155"/>
                <a:gd name="T15" fmla="*/ 151 h 155"/>
                <a:gd name="T16" fmla="*/ 144 w 155"/>
                <a:gd name="T17" fmla="*/ 144 h 155"/>
                <a:gd name="T18" fmla="*/ 150 w 155"/>
                <a:gd name="T19" fmla="*/ 127 h 155"/>
                <a:gd name="T20" fmla="*/ 144 w 155"/>
                <a:gd name="T21" fmla="*/ 110 h 155"/>
                <a:gd name="T22" fmla="*/ 47 w 155"/>
                <a:gd name="T23" fmla="*/ 8 h 155"/>
                <a:gd name="T24" fmla="*/ 147 w 155"/>
                <a:gd name="T25" fmla="*/ 107 h 155"/>
                <a:gd name="T26" fmla="*/ 155 w 155"/>
                <a:gd name="T27" fmla="*/ 127 h 155"/>
                <a:gd name="T28" fmla="*/ 147 w 155"/>
                <a:gd name="T29" fmla="*/ 147 h 155"/>
                <a:gd name="T30" fmla="*/ 127 w 155"/>
                <a:gd name="T31" fmla="*/ 155 h 155"/>
                <a:gd name="T32" fmla="*/ 107 w 155"/>
                <a:gd name="T33" fmla="*/ 147 h 155"/>
                <a:gd name="T34" fmla="*/ 8 w 155"/>
                <a:gd name="T35" fmla="*/ 47 h 155"/>
                <a:gd name="T36" fmla="*/ 0 w 155"/>
                <a:gd name="T37" fmla="*/ 28 h 155"/>
                <a:gd name="T38" fmla="*/ 8 w 155"/>
                <a:gd name="T39" fmla="*/ 8 h 155"/>
                <a:gd name="T40" fmla="*/ 28 w 155"/>
                <a:gd name="T41" fmla="*/ 0 h 155"/>
                <a:gd name="T42" fmla="*/ 47 w 155"/>
                <a:gd name="T4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55">
                  <a:moveTo>
                    <a:pt x="144" y="110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0" y="6"/>
                    <a:pt x="34" y="4"/>
                    <a:pt x="28" y="4"/>
                  </a:cubicBezTo>
                  <a:cubicBezTo>
                    <a:pt x="22" y="4"/>
                    <a:pt x="15" y="6"/>
                    <a:pt x="11" y="11"/>
                  </a:cubicBezTo>
                  <a:cubicBezTo>
                    <a:pt x="6" y="16"/>
                    <a:pt x="4" y="22"/>
                    <a:pt x="4" y="28"/>
                  </a:cubicBezTo>
                  <a:cubicBezTo>
                    <a:pt x="4" y="34"/>
                    <a:pt x="6" y="40"/>
                    <a:pt x="11" y="44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5" y="148"/>
                    <a:pt x="121" y="151"/>
                    <a:pt x="127" y="151"/>
                  </a:cubicBezTo>
                  <a:cubicBezTo>
                    <a:pt x="133" y="151"/>
                    <a:pt x="139" y="148"/>
                    <a:pt x="144" y="144"/>
                  </a:cubicBezTo>
                  <a:cubicBezTo>
                    <a:pt x="148" y="139"/>
                    <a:pt x="150" y="133"/>
                    <a:pt x="150" y="127"/>
                  </a:cubicBezTo>
                  <a:cubicBezTo>
                    <a:pt x="150" y="121"/>
                    <a:pt x="148" y="115"/>
                    <a:pt x="144" y="110"/>
                  </a:cubicBezTo>
                  <a:close/>
                  <a:moveTo>
                    <a:pt x="47" y="8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52" y="113"/>
                    <a:pt x="155" y="120"/>
                    <a:pt x="155" y="127"/>
                  </a:cubicBezTo>
                  <a:cubicBezTo>
                    <a:pt x="155" y="134"/>
                    <a:pt x="152" y="141"/>
                    <a:pt x="147" y="147"/>
                  </a:cubicBezTo>
                  <a:cubicBezTo>
                    <a:pt x="141" y="152"/>
                    <a:pt x="134" y="155"/>
                    <a:pt x="127" y="155"/>
                  </a:cubicBezTo>
                  <a:cubicBezTo>
                    <a:pt x="120" y="155"/>
                    <a:pt x="113" y="152"/>
                    <a:pt x="107" y="1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" y="42"/>
                    <a:pt x="0" y="35"/>
                    <a:pt x="0" y="28"/>
                  </a:cubicBezTo>
                  <a:cubicBezTo>
                    <a:pt x="0" y="20"/>
                    <a:pt x="2" y="13"/>
                    <a:pt x="8" y="8"/>
                  </a:cubicBezTo>
                  <a:cubicBezTo>
                    <a:pt x="13" y="2"/>
                    <a:pt x="20" y="0"/>
                    <a:pt x="28" y="0"/>
                  </a:cubicBezTo>
                  <a:cubicBezTo>
                    <a:pt x="35" y="0"/>
                    <a:pt x="42" y="2"/>
                    <a:pt x="47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Sḷîḍé"/>
            <p:cNvSpPr/>
            <p:nvPr/>
          </p:nvSpPr>
          <p:spPr bwMode="auto">
            <a:xfrm>
              <a:off x="5678752" y="4057632"/>
              <a:ext cx="253977" cy="585466"/>
            </a:xfrm>
            <a:custGeom>
              <a:avLst/>
              <a:gdLst>
                <a:gd name="T0" fmla="*/ 0 w 74"/>
                <a:gd name="T1" fmla="*/ 3 h 171"/>
                <a:gd name="T2" fmla="*/ 11 w 74"/>
                <a:gd name="T3" fmla="*/ 74 h 171"/>
                <a:gd name="T4" fmla="*/ 17 w 74"/>
                <a:gd name="T5" fmla="*/ 107 h 171"/>
                <a:gd name="T6" fmla="*/ 17 w 74"/>
                <a:gd name="T7" fmla="*/ 109 h 171"/>
                <a:gd name="T8" fmla="*/ 14 w 74"/>
                <a:gd name="T9" fmla="*/ 114 h 171"/>
                <a:gd name="T10" fmla="*/ 5 w 74"/>
                <a:gd name="T11" fmla="*/ 115 h 171"/>
                <a:gd name="T12" fmla="*/ 2 w 74"/>
                <a:gd name="T13" fmla="*/ 117 h 171"/>
                <a:gd name="T14" fmla="*/ 8 w 74"/>
                <a:gd name="T15" fmla="*/ 123 h 171"/>
                <a:gd name="T16" fmla="*/ 19 w 74"/>
                <a:gd name="T17" fmla="*/ 123 h 171"/>
                <a:gd name="T18" fmla="*/ 24 w 74"/>
                <a:gd name="T19" fmla="*/ 129 h 171"/>
                <a:gd name="T20" fmla="*/ 25 w 74"/>
                <a:gd name="T21" fmla="*/ 132 h 171"/>
                <a:gd name="T22" fmla="*/ 26 w 74"/>
                <a:gd name="T23" fmla="*/ 139 h 171"/>
                <a:gd name="T24" fmla="*/ 31 w 74"/>
                <a:gd name="T25" fmla="*/ 160 h 171"/>
                <a:gd name="T26" fmla="*/ 44 w 74"/>
                <a:gd name="T27" fmla="*/ 170 h 171"/>
                <a:gd name="T28" fmla="*/ 51 w 74"/>
                <a:gd name="T29" fmla="*/ 170 h 171"/>
                <a:gd name="T30" fmla="*/ 65 w 74"/>
                <a:gd name="T31" fmla="*/ 122 h 171"/>
                <a:gd name="T32" fmla="*/ 50 w 74"/>
                <a:gd name="T33" fmla="*/ 113 h 171"/>
                <a:gd name="T34" fmla="*/ 32 w 74"/>
                <a:gd name="T35" fmla="*/ 117 h 171"/>
                <a:gd name="T36" fmla="*/ 27 w 74"/>
                <a:gd name="T37" fmla="*/ 116 h 171"/>
                <a:gd name="T38" fmla="*/ 5 w 74"/>
                <a:gd name="T39" fmla="*/ 0 h 171"/>
                <a:gd name="T40" fmla="*/ 0 w 74"/>
                <a:gd name="T41" fmla="*/ 3 h 171"/>
                <a:gd name="T42" fmla="*/ 49 w 74"/>
                <a:gd name="T43" fmla="*/ 117 h 171"/>
                <a:gd name="T44" fmla="*/ 66 w 74"/>
                <a:gd name="T45" fmla="*/ 141 h 171"/>
                <a:gd name="T46" fmla="*/ 48 w 74"/>
                <a:gd name="T47" fmla="*/ 167 h 171"/>
                <a:gd name="T48" fmla="*/ 30 w 74"/>
                <a:gd name="T49" fmla="*/ 141 h 171"/>
                <a:gd name="T50" fmla="*/ 49 w 74"/>
                <a:gd name="T51" fmla="*/ 1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171">
                  <a:moveTo>
                    <a:pt x="0" y="3"/>
                  </a:moveTo>
                  <a:cubicBezTo>
                    <a:pt x="3" y="31"/>
                    <a:pt x="7" y="47"/>
                    <a:pt x="11" y="74"/>
                  </a:cubicBezTo>
                  <a:cubicBezTo>
                    <a:pt x="13" y="85"/>
                    <a:pt x="16" y="96"/>
                    <a:pt x="17" y="107"/>
                  </a:cubicBezTo>
                  <a:cubicBezTo>
                    <a:pt x="17" y="107"/>
                    <a:pt x="17" y="108"/>
                    <a:pt x="17" y="109"/>
                  </a:cubicBezTo>
                  <a:cubicBezTo>
                    <a:pt x="17" y="111"/>
                    <a:pt x="16" y="113"/>
                    <a:pt x="14" y="114"/>
                  </a:cubicBezTo>
                  <a:cubicBezTo>
                    <a:pt x="13" y="114"/>
                    <a:pt x="8" y="115"/>
                    <a:pt x="5" y="115"/>
                  </a:cubicBezTo>
                  <a:cubicBezTo>
                    <a:pt x="3" y="116"/>
                    <a:pt x="2" y="115"/>
                    <a:pt x="2" y="117"/>
                  </a:cubicBezTo>
                  <a:cubicBezTo>
                    <a:pt x="2" y="124"/>
                    <a:pt x="4" y="124"/>
                    <a:pt x="8" y="123"/>
                  </a:cubicBezTo>
                  <a:cubicBezTo>
                    <a:pt x="12" y="123"/>
                    <a:pt x="15" y="122"/>
                    <a:pt x="19" y="123"/>
                  </a:cubicBezTo>
                  <a:cubicBezTo>
                    <a:pt x="23" y="124"/>
                    <a:pt x="24" y="125"/>
                    <a:pt x="24" y="129"/>
                  </a:cubicBezTo>
                  <a:cubicBezTo>
                    <a:pt x="25" y="130"/>
                    <a:pt x="25" y="131"/>
                    <a:pt x="25" y="132"/>
                  </a:cubicBezTo>
                  <a:cubicBezTo>
                    <a:pt x="25" y="134"/>
                    <a:pt x="25" y="136"/>
                    <a:pt x="26" y="139"/>
                  </a:cubicBezTo>
                  <a:cubicBezTo>
                    <a:pt x="26" y="147"/>
                    <a:pt x="28" y="152"/>
                    <a:pt x="31" y="160"/>
                  </a:cubicBezTo>
                  <a:cubicBezTo>
                    <a:pt x="34" y="165"/>
                    <a:pt x="38" y="169"/>
                    <a:pt x="44" y="170"/>
                  </a:cubicBezTo>
                  <a:cubicBezTo>
                    <a:pt x="46" y="171"/>
                    <a:pt x="47" y="171"/>
                    <a:pt x="51" y="170"/>
                  </a:cubicBezTo>
                  <a:cubicBezTo>
                    <a:pt x="71" y="165"/>
                    <a:pt x="74" y="137"/>
                    <a:pt x="65" y="122"/>
                  </a:cubicBezTo>
                  <a:cubicBezTo>
                    <a:pt x="61" y="115"/>
                    <a:pt x="56" y="113"/>
                    <a:pt x="50" y="113"/>
                  </a:cubicBezTo>
                  <a:cubicBezTo>
                    <a:pt x="44" y="113"/>
                    <a:pt x="38" y="114"/>
                    <a:pt x="32" y="117"/>
                  </a:cubicBezTo>
                  <a:cubicBezTo>
                    <a:pt x="30" y="117"/>
                    <a:pt x="29" y="117"/>
                    <a:pt x="27" y="116"/>
                  </a:cubicBezTo>
                  <a:cubicBezTo>
                    <a:pt x="17" y="108"/>
                    <a:pt x="8" y="17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  <a:moveTo>
                    <a:pt x="49" y="117"/>
                  </a:moveTo>
                  <a:cubicBezTo>
                    <a:pt x="59" y="117"/>
                    <a:pt x="67" y="126"/>
                    <a:pt x="66" y="141"/>
                  </a:cubicBezTo>
                  <a:cubicBezTo>
                    <a:pt x="66" y="155"/>
                    <a:pt x="58" y="167"/>
                    <a:pt x="48" y="167"/>
                  </a:cubicBezTo>
                  <a:cubicBezTo>
                    <a:pt x="38" y="167"/>
                    <a:pt x="30" y="155"/>
                    <a:pt x="30" y="141"/>
                  </a:cubicBezTo>
                  <a:cubicBezTo>
                    <a:pt x="31" y="126"/>
                    <a:pt x="39" y="117"/>
                    <a:pt x="49" y="1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ṡlídè"/>
            <p:cNvSpPr/>
            <p:nvPr/>
          </p:nvSpPr>
          <p:spPr bwMode="auto">
            <a:xfrm>
              <a:off x="5678752" y="4054334"/>
              <a:ext cx="240783" cy="588765"/>
            </a:xfrm>
            <a:custGeom>
              <a:avLst/>
              <a:gdLst>
                <a:gd name="T0" fmla="*/ 0 w 70"/>
                <a:gd name="T1" fmla="*/ 4 h 172"/>
                <a:gd name="T2" fmla="*/ 0 w 70"/>
                <a:gd name="T3" fmla="*/ 4 h 172"/>
                <a:gd name="T4" fmla="*/ 16 w 70"/>
                <a:gd name="T5" fmla="*/ 108 h 172"/>
                <a:gd name="T6" fmla="*/ 16 w 70"/>
                <a:gd name="T7" fmla="*/ 108 h 172"/>
                <a:gd name="T8" fmla="*/ 14 w 70"/>
                <a:gd name="T9" fmla="*/ 114 h 172"/>
                <a:gd name="T10" fmla="*/ 5 w 70"/>
                <a:gd name="T11" fmla="*/ 116 h 172"/>
                <a:gd name="T12" fmla="*/ 2 w 70"/>
                <a:gd name="T13" fmla="*/ 118 h 172"/>
                <a:gd name="T14" fmla="*/ 3 w 70"/>
                <a:gd name="T15" fmla="*/ 124 h 172"/>
                <a:gd name="T16" fmla="*/ 8 w 70"/>
                <a:gd name="T17" fmla="*/ 125 h 172"/>
                <a:gd name="T18" fmla="*/ 8 w 70"/>
                <a:gd name="T19" fmla="*/ 125 h 172"/>
                <a:gd name="T20" fmla="*/ 19 w 70"/>
                <a:gd name="T21" fmla="*/ 124 h 172"/>
                <a:gd name="T22" fmla="*/ 24 w 70"/>
                <a:gd name="T23" fmla="*/ 130 h 172"/>
                <a:gd name="T24" fmla="*/ 25 w 70"/>
                <a:gd name="T25" fmla="*/ 133 h 172"/>
                <a:gd name="T26" fmla="*/ 25 w 70"/>
                <a:gd name="T27" fmla="*/ 140 h 172"/>
                <a:gd name="T28" fmla="*/ 25 w 70"/>
                <a:gd name="T29" fmla="*/ 140 h 172"/>
                <a:gd name="T30" fmla="*/ 31 w 70"/>
                <a:gd name="T31" fmla="*/ 161 h 172"/>
                <a:gd name="T32" fmla="*/ 44 w 70"/>
                <a:gd name="T33" fmla="*/ 172 h 172"/>
                <a:gd name="T34" fmla="*/ 51 w 70"/>
                <a:gd name="T35" fmla="*/ 172 h 172"/>
                <a:gd name="T36" fmla="*/ 51 w 70"/>
                <a:gd name="T37" fmla="*/ 172 h 172"/>
                <a:gd name="T38" fmla="*/ 65 w 70"/>
                <a:gd name="T39" fmla="*/ 123 h 172"/>
                <a:gd name="T40" fmla="*/ 49 w 70"/>
                <a:gd name="T41" fmla="*/ 113 h 172"/>
                <a:gd name="T42" fmla="*/ 30 w 70"/>
                <a:gd name="T43" fmla="*/ 118 h 172"/>
                <a:gd name="T44" fmla="*/ 27 w 70"/>
                <a:gd name="T45" fmla="*/ 117 h 172"/>
                <a:gd name="T46" fmla="*/ 24 w 70"/>
                <a:gd name="T47" fmla="*/ 110 h 172"/>
                <a:gd name="T48" fmla="*/ 14 w 70"/>
                <a:gd name="T49" fmla="*/ 63 h 172"/>
                <a:gd name="T50" fmla="*/ 6 w 70"/>
                <a:gd name="T51" fmla="*/ 0 h 172"/>
                <a:gd name="T52" fmla="*/ 0 w 70"/>
                <a:gd name="T53" fmla="*/ 4 h 172"/>
                <a:gd name="T54" fmla="*/ 0 w 70"/>
                <a:gd name="T55" fmla="*/ 4 h 172"/>
                <a:gd name="T56" fmla="*/ 6 w 70"/>
                <a:gd name="T57" fmla="*/ 1 h 172"/>
                <a:gd name="T58" fmla="*/ 5 w 70"/>
                <a:gd name="T59" fmla="*/ 1 h 172"/>
                <a:gd name="T60" fmla="*/ 27 w 70"/>
                <a:gd name="T61" fmla="*/ 117 h 172"/>
                <a:gd name="T62" fmla="*/ 27 w 70"/>
                <a:gd name="T63" fmla="*/ 117 h 172"/>
                <a:gd name="T64" fmla="*/ 32 w 70"/>
                <a:gd name="T65" fmla="*/ 118 h 172"/>
                <a:gd name="T66" fmla="*/ 50 w 70"/>
                <a:gd name="T67" fmla="*/ 114 h 172"/>
                <a:gd name="T68" fmla="*/ 70 w 70"/>
                <a:gd name="T69" fmla="*/ 141 h 172"/>
                <a:gd name="T70" fmla="*/ 51 w 70"/>
                <a:gd name="T71" fmla="*/ 171 h 172"/>
                <a:gd name="T72" fmla="*/ 47 w 70"/>
                <a:gd name="T73" fmla="*/ 171 h 172"/>
                <a:gd name="T74" fmla="*/ 31 w 70"/>
                <a:gd name="T75" fmla="*/ 161 h 172"/>
                <a:gd name="T76" fmla="*/ 31 w 70"/>
                <a:gd name="T77" fmla="*/ 161 h 172"/>
                <a:gd name="T78" fmla="*/ 26 w 70"/>
                <a:gd name="T79" fmla="*/ 140 h 172"/>
                <a:gd name="T80" fmla="*/ 25 w 70"/>
                <a:gd name="T81" fmla="*/ 133 h 172"/>
                <a:gd name="T82" fmla="*/ 25 w 70"/>
                <a:gd name="T83" fmla="*/ 133 h 172"/>
                <a:gd name="T84" fmla="*/ 23 w 70"/>
                <a:gd name="T85" fmla="*/ 125 h 172"/>
                <a:gd name="T86" fmla="*/ 15 w 70"/>
                <a:gd name="T87" fmla="*/ 123 h 172"/>
                <a:gd name="T88" fmla="*/ 8 w 70"/>
                <a:gd name="T89" fmla="*/ 124 h 172"/>
                <a:gd name="T90" fmla="*/ 6 w 70"/>
                <a:gd name="T91" fmla="*/ 124 h 172"/>
                <a:gd name="T92" fmla="*/ 2 w 70"/>
                <a:gd name="T93" fmla="*/ 118 h 172"/>
                <a:gd name="T94" fmla="*/ 3 w 70"/>
                <a:gd name="T95" fmla="*/ 117 h 172"/>
                <a:gd name="T96" fmla="*/ 10 w 70"/>
                <a:gd name="T97" fmla="*/ 116 h 172"/>
                <a:gd name="T98" fmla="*/ 17 w 70"/>
                <a:gd name="T99" fmla="*/ 110 h 172"/>
                <a:gd name="T100" fmla="*/ 17 w 70"/>
                <a:gd name="T101" fmla="*/ 108 h 172"/>
                <a:gd name="T102" fmla="*/ 12 w 70"/>
                <a:gd name="T103" fmla="*/ 75 h 172"/>
                <a:gd name="T104" fmla="*/ 0 w 70"/>
                <a:gd name="T105" fmla="*/ 4 h 172"/>
                <a:gd name="T106" fmla="*/ 49 w 70"/>
                <a:gd name="T107" fmla="*/ 117 h 172"/>
                <a:gd name="T108" fmla="*/ 67 w 70"/>
                <a:gd name="T109" fmla="*/ 141 h 172"/>
                <a:gd name="T110" fmla="*/ 48 w 70"/>
                <a:gd name="T111" fmla="*/ 168 h 172"/>
                <a:gd name="T112" fmla="*/ 30 w 70"/>
                <a:gd name="T113" fmla="*/ 142 h 172"/>
                <a:gd name="T114" fmla="*/ 49 w 70"/>
                <a:gd name="T115" fmla="*/ 118 h 172"/>
                <a:gd name="T116" fmla="*/ 31 w 70"/>
                <a:gd name="T117" fmla="*/ 142 h 172"/>
                <a:gd name="T118" fmla="*/ 36 w 70"/>
                <a:gd name="T119" fmla="*/ 160 h 172"/>
                <a:gd name="T120" fmla="*/ 66 w 70"/>
                <a:gd name="T121" fmla="*/ 142 h 172"/>
                <a:gd name="T122" fmla="*/ 61 w 70"/>
                <a:gd name="T123" fmla="*/ 1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172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6" y="48"/>
                    <a:pt x="11" y="75"/>
                  </a:cubicBezTo>
                  <a:cubicBezTo>
                    <a:pt x="12" y="86"/>
                    <a:pt x="15" y="97"/>
                    <a:pt x="16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08"/>
                    <a:pt x="16" y="109"/>
                    <a:pt x="16" y="110"/>
                  </a:cubicBezTo>
                  <a:cubicBezTo>
                    <a:pt x="16" y="112"/>
                    <a:pt x="16" y="114"/>
                    <a:pt x="14" y="114"/>
                  </a:cubicBezTo>
                  <a:cubicBezTo>
                    <a:pt x="14" y="115"/>
                    <a:pt x="12" y="115"/>
                    <a:pt x="10" y="115"/>
                  </a:cubicBezTo>
                  <a:cubicBezTo>
                    <a:pt x="8" y="115"/>
                    <a:pt x="6" y="116"/>
                    <a:pt x="5" y="116"/>
                  </a:cubicBezTo>
                  <a:cubicBezTo>
                    <a:pt x="4" y="116"/>
                    <a:pt x="3" y="116"/>
                    <a:pt x="3" y="116"/>
                  </a:cubicBezTo>
                  <a:cubicBezTo>
                    <a:pt x="2" y="117"/>
                    <a:pt x="2" y="117"/>
                    <a:pt x="2" y="118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2" y="121"/>
                    <a:pt x="2" y="123"/>
                    <a:pt x="3" y="124"/>
                  </a:cubicBezTo>
                  <a:cubicBezTo>
                    <a:pt x="3" y="125"/>
                    <a:pt x="4" y="125"/>
                    <a:pt x="6" y="125"/>
                  </a:cubicBezTo>
                  <a:cubicBezTo>
                    <a:pt x="6" y="125"/>
                    <a:pt x="7" y="125"/>
                    <a:pt x="8" y="125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" y="124"/>
                    <a:pt x="13" y="124"/>
                    <a:pt x="15" y="124"/>
                  </a:cubicBezTo>
                  <a:cubicBezTo>
                    <a:pt x="16" y="124"/>
                    <a:pt x="17" y="124"/>
                    <a:pt x="19" y="124"/>
                  </a:cubicBezTo>
                  <a:cubicBezTo>
                    <a:pt x="21" y="125"/>
                    <a:pt x="22" y="125"/>
                    <a:pt x="22" y="126"/>
                  </a:cubicBezTo>
                  <a:cubicBezTo>
                    <a:pt x="23" y="127"/>
                    <a:pt x="24" y="128"/>
                    <a:pt x="24" y="130"/>
                  </a:cubicBezTo>
                  <a:cubicBezTo>
                    <a:pt x="24" y="131"/>
                    <a:pt x="24" y="132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5" y="135"/>
                    <a:pt x="25" y="138"/>
                    <a:pt x="25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26" y="148"/>
                    <a:pt x="27" y="154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4" y="166"/>
                    <a:pt x="38" y="171"/>
                    <a:pt x="44" y="172"/>
                  </a:cubicBezTo>
                  <a:cubicBezTo>
                    <a:pt x="45" y="172"/>
                    <a:pt x="46" y="172"/>
                    <a:pt x="47" y="172"/>
                  </a:cubicBezTo>
                  <a:cubicBezTo>
                    <a:pt x="48" y="172"/>
                    <a:pt x="49" y="172"/>
                    <a:pt x="51" y="17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64" y="168"/>
                    <a:pt x="70" y="155"/>
                    <a:pt x="70" y="141"/>
                  </a:cubicBezTo>
                  <a:cubicBezTo>
                    <a:pt x="70" y="135"/>
                    <a:pt x="69" y="128"/>
                    <a:pt x="65" y="123"/>
                  </a:cubicBezTo>
                  <a:cubicBezTo>
                    <a:pt x="61" y="115"/>
                    <a:pt x="56" y="114"/>
                    <a:pt x="50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3" y="113"/>
                    <a:pt x="38" y="115"/>
                    <a:pt x="32" y="117"/>
                  </a:cubicBezTo>
                  <a:cubicBezTo>
                    <a:pt x="31" y="118"/>
                    <a:pt x="30" y="118"/>
                    <a:pt x="30" y="118"/>
                  </a:cubicBezTo>
                  <a:cubicBezTo>
                    <a:pt x="29" y="118"/>
                    <a:pt x="28" y="117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6" y="116"/>
                    <a:pt x="25" y="114"/>
                    <a:pt x="24" y="110"/>
                  </a:cubicBezTo>
                  <a:cubicBezTo>
                    <a:pt x="23" y="107"/>
                    <a:pt x="22" y="103"/>
                    <a:pt x="20" y="98"/>
                  </a:cubicBezTo>
                  <a:cubicBezTo>
                    <a:pt x="18" y="88"/>
                    <a:pt x="16" y="76"/>
                    <a:pt x="14" y="63"/>
                  </a:cubicBezTo>
                  <a:cubicBezTo>
                    <a:pt x="10" y="37"/>
                    <a:pt x="7" y="9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8" y="16"/>
                    <a:pt x="15" y="88"/>
                    <a:pt x="23" y="111"/>
                  </a:cubicBezTo>
                  <a:cubicBezTo>
                    <a:pt x="24" y="114"/>
                    <a:pt x="25" y="116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8" y="118"/>
                    <a:pt x="29" y="119"/>
                    <a:pt x="30" y="119"/>
                  </a:cubicBezTo>
                  <a:cubicBezTo>
                    <a:pt x="31" y="119"/>
                    <a:pt x="31" y="118"/>
                    <a:pt x="32" y="118"/>
                  </a:cubicBezTo>
                  <a:cubicBezTo>
                    <a:pt x="38" y="116"/>
                    <a:pt x="43" y="114"/>
                    <a:pt x="49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6" y="115"/>
                    <a:pt x="61" y="116"/>
                    <a:pt x="65" y="123"/>
                  </a:cubicBezTo>
                  <a:cubicBezTo>
                    <a:pt x="68" y="128"/>
                    <a:pt x="70" y="135"/>
                    <a:pt x="70" y="141"/>
                  </a:cubicBezTo>
                  <a:cubicBezTo>
                    <a:pt x="70" y="154"/>
                    <a:pt x="63" y="167"/>
                    <a:pt x="50" y="171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1"/>
                    <a:pt x="50" y="171"/>
                    <a:pt x="50" y="171"/>
                  </a:cubicBezTo>
                  <a:cubicBezTo>
                    <a:pt x="49" y="171"/>
                    <a:pt x="48" y="171"/>
                    <a:pt x="47" y="171"/>
                  </a:cubicBezTo>
                  <a:cubicBezTo>
                    <a:pt x="46" y="171"/>
                    <a:pt x="45" y="171"/>
                    <a:pt x="44" y="171"/>
                  </a:cubicBezTo>
                  <a:cubicBezTo>
                    <a:pt x="38" y="170"/>
                    <a:pt x="35" y="166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28" y="153"/>
                    <a:pt x="27" y="148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37"/>
                    <a:pt x="26" y="135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5" y="132"/>
                    <a:pt x="25" y="131"/>
                    <a:pt x="25" y="130"/>
                  </a:cubicBezTo>
                  <a:cubicBezTo>
                    <a:pt x="24" y="128"/>
                    <a:pt x="24" y="127"/>
                    <a:pt x="23" y="125"/>
                  </a:cubicBezTo>
                  <a:cubicBezTo>
                    <a:pt x="22" y="124"/>
                    <a:pt x="21" y="124"/>
                    <a:pt x="19" y="124"/>
                  </a:cubicBezTo>
                  <a:cubicBezTo>
                    <a:pt x="17" y="123"/>
                    <a:pt x="16" y="123"/>
                    <a:pt x="15" y="123"/>
                  </a:cubicBezTo>
                  <a:cubicBezTo>
                    <a:pt x="13" y="123"/>
                    <a:pt x="11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7" y="124"/>
                    <a:pt x="6" y="124"/>
                    <a:pt x="6" y="124"/>
                  </a:cubicBezTo>
                  <a:cubicBezTo>
                    <a:pt x="4" y="124"/>
                    <a:pt x="4" y="124"/>
                    <a:pt x="3" y="123"/>
                  </a:cubicBezTo>
                  <a:cubicBezTo>
                    <a:pt x="3" y="122"/>
                    <a:pt x="3" y="121"/>
                    <a:pt x="2" y="118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2" y="117"/>
                    <a:pt x="3" y="117"/>
                    <a:pt x="3" y="117"/>
                  </a:cubicBezTo>
                  <a:cubicBezTo>
                    <a:pt x="3" y="117"/>
                    <a:pt x="4" y="117"/>
                    <a:pt x="5" y="117"/>
                  </a:cubicBezTo>
                  <a:cubicBezTo>
                    <a:pt x="6" y="116"/>
                    <a:pt x="9" y="116"/>
                    <a:pt x="10" y="116"/>
                  </a:cubicBezTo>
                  <a:cubicBezTo>
                    <a:pt x="12" y="116"/>
                    <a:pt x="14" y="115"/>
                    <a:pt x="15" y="115"/>
                  </a:cubicBezTo>
                  <a:cubicBezTo>
                    <a:pt x="17" y="114"/>
                    <a:pt x="17" y="112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6" y="97"/>
                    <a:pt x="13" y="86"/>
                    <a:pt x="12" y="75"/>
                  </a:cubicBezTo>
                  <a:cubicBezTo>
                    <a:pt x="7" y="48"/>
                    <a:pt x="4" y="3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49" y="118"/>
                  </a:moveTo>
                  <a:cubicBezTo>
                    <a:pt x="49" y="117"/>
                    <a:pt x="49" y="117"/>
                    <a:pt x="49" y="117"/>
                  </a:cubicBezTo>
                  <a:cubicBezTo>
                    <a:pt x="54" y="117"/>
                    <a:pt x="59" y="120"/>
                    <a:pt x="62" y="124"/>
                  </a:cubicBezTo>
                  <a:cubicBezTo>
                    <a:pt x="65" y="128"/>
                    <a:pt x="67" y="134"/>
                    <a:pt x="67" y="141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6" y="156"/>
                    <a:pt x="58" y="168"/>
                    <a:pt x="48" y="168"/>
                  </a:cubicBezTo>
                  <a:cubicBezTo>
                    <a:pt x="38" y="168"/>
                    <a:pt x="30" y="157"/>
                    <a:pt x="30" y="143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27"/>
                    <a:pt x="39" y="117"/>
                    <a:pt x="49" y="117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39" y="118"/>
                    <a:pt x="31" y="128"/>
                    <a:pt x="31" y="142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50"/>
                    <a:pt x="33" y="156"/>
                    <a:pt x="36" y="160"/>
                  </a:cubicBezTo>
                  <a:cubicBezTo>
                    <a:pt x="39" y="165"/>
                    <a:pt x="43" y="168"/>
                    <a:pt x="48" y="168"/>
                  </a:cubicBezTo>
                  <a:cubicBezTo>
                    <a:pt x="57" y="168"/>
                    <a:pt x="66" y="156"/>
                    <a:pt x="66" y="142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66" y="134"/>
                    <a:pt x="64" y="128"/>
                    <a:pt x="61" y="124"/>
                  </a:cubicBezTo>
                  <a:cubicBezTo>
                    <a:pt x="58" y="120"/>
                    <a:pt x="54" y="118"/>
                    <a:pt x="49" y="1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lîdê"/>
            <p:cNvSpPr/>
            <p:nvPr/>
          </p:nvSpPr>
          <p:spPr bwMode="auto">
            <a:xfrm>
              <a:off x="5652365" y="3709651"/>
              <a:ext cx="19790" cy="372719"/>
            </a:xfrm>
            <a:custGeom>
              <a:avLst/>
              <a:gdLst>
                <a:gd name="T0" fmla="*/ 1 w 6"/>
                <a:gd name="T1" fmla="*/ 43 h 109"/>
                <a:gd name="T2" fmla="*/ 2 w 6"/>
                <a:gd name="T3" fmla="*/ 109 h 109"/>
                <a:gd name="T4" fmla="*/ 6 w 6"/>
                <a:gd name="T5" fmla="*/ 64 h 109"/>
                <a:gd name="T6" fmla="*/ 2 w 6"/>
                <a:gd name="T7" fmla="*/ 1 h 109"/>
                <a:gd name="T8" fmla="*/ 1 w 6"/>
                <a:gd name="T9" fmla="*/ 4 h 109"/>
                <a:gd name="T10" fmla="*/ 1 w 6"/>
                <a:gd name="T11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9">
                  <a:moveTo>
                    <a:pt x="1" y="43"/>
                  </a:moveTo>
                  <a:cubicBezTo>
                    <a:pt x="1" y="65"/>
                    <a:pt x="1" y="87"/>
                    <a:pt x="2" y="109"/>
                  </a:cubicBezTo>
                  <a:cubicBezTo>
                    <a:pt x="3" y="94"/>
                    <a:pt x="5" y="79"/>
                    <a:pt x="6" y="64"/>
                  </a:cubicBezTo>
                  <a:cubicBezTo>
                    <a:pt x="6" y="58"/>
                    <a:pt x="5" y="0"/>
                    <a:pt x="2" y="1"/>
                  </a:cubicBezTo>
                  <a:cubicBezTo>
                    <a:pt x="2" y="1"/>
                    <a:pt x="2" y="2"/>
                    <a:pt x="1" y="4"/>
                  </a:cubicBezTo>
                  <a:cubicBezTo>
                    <a:pt x="0" y="12"/>
                    <a:pt x="1" y="37"/>
                    <a:pt x="1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ïsľiďe"/>
            <p:cNvSpPr/>
            <p:nvPr/>
          </p:nvSpPr>
          <p:spPr bwMode="auto">
            <a:xfrm>
              <a:off x="5652365" y="3712949"/>
              <a:ext cx="23089" cy="369421"/>
            </a:xfrm>
            <a:custGeom>
              <a:avLst/>
              <a:gdLst>
                <a:gd name="T0" fmla="*/ 1 w 7"/>
                <a:gd name="T1" fmla="*/ 42 h 108"/>
                <a:gd name="T2" fmla="*/ 2 w 7"/>
                <a:gd name="T3" fmla="*/ 42 h 108"/>
                <a:gd name="T4" fmla="*/ 2 w 7"/>
                <a:gd name="T5" fmla="*/ 108 h 108"/>
                <a:gd name="T6" fmla="*/ 2 w 7"/>
                <a:gd name="T7" fmla="*/ 108 h 108"/>
                <a:gd name="T8" fmla="*/ 1 w 7"/>
                <a:gd name="T9" fmla="*/ 108 h 108"/>
                <a:gd name="T10" fmla="*/ 6 w 7"/>
                <a:gd name="T11" fmla="*/ 63 h 108"/>
                <a:gd name="T12" fmla="*/ 6 w 7"/>
                <a:gd name="T13" fmla="*/ 63 h 108"/>
                <a:gd name="T14" fmla="*/ 6 w 7"/>
                <a:gd name="T15" fmla="*/ 63 h 108"/>
                <a:gd name="T16" fmla="*/ 5 w 7"/>
                <a:gd name="T17" fmla="*/ 29 h 108"/>
                <a:gd name="T18" fmla="*/ 4 w 7"/>
                <a:gd name="T19" fmla="*/ 9 h 108"/>
                <a:gd name="T20" fmla="*/ 3 w 7"/>
                <a:gd name="T21" fmla="*/ 3 h 108"/>
                <a:gd name="T22" fmla="*/ 2 w 7"/>
                <a:gd name="T23" fmla="*/ 1 h 108"/>
                <a:gd name="T24" fmla="*/ 2 w 7"/>
                <a:gd name="T25" fmla="*/ 0 h 108"/>
                <a:gd name="T26" fmla="*/ 2 w 7"/>
                <a:gd name="T27" fmla="*/ 0 h 108"/>
                <a:gd name="T28" fmla="*/ 2 w 7"/>
                <a:gd name="T29" fmla="*/ 0 h 108"/>
                <a:gd name="T30" fmla="*/ 2 w 7"/>
                <a:gd name="T31" fmla="*/ 0 h 108"/>
                <a:gd name="T32" fmla="*/ 2 w 7"/>
                <a:gd name="T33" fmla="*/ 0 h 108"/>
                <a:gd name="T34" fmla="*/ 2 w 7"/>
                <a:gd name="T35" fmla="*/ 0 h 108"/>
                <a:gd name="T36" fmla="*/ 2 w 7"/>
                <a:gd name="T37" fmla="*/ 0 h 108"/>
                <a:gd name="T38" fmla="*/ 2 w 7"/>
                <a:gd name="T39" fmla="*/ 0 h 108"/>
                <a:gd name="T40" fmla="*/ 2 w 7"/>
                <a:gd name="T41" fmla="*/ 0 h 108"/>
                <a:gd name="T42" fmla="*/ 2 w 7"/>
                <a:gd name="T43" fmla="*/ 0 h 108"/>
                <a:gd name="T44" fmla="*/ 2 w 7"/>
                <a:gd name="T45" fmla="*/ 0 h 108"/>
                <a:gd name="T46" fmla="*/ 2 w 7"/>
                <a:gd name="T47" fmla="*/ 0 h 108"/>
                <a:gd name="T48" fmla="*/ 2 w 7"/>
                <a:gd name="T49" fmla="*/ 0 h 108"/>
                <a:gd name="T50" fmla="*/ 2 w 7"/>
                <a:gd name="T51" fmla="*/ 0 h 108"/>
                <a:gd name="T52" fmla="*/ 2 w 7"/>
                <a:gd name="T53" fmla="*/ 0 h 108"/>
                <a:gd name="T54" fmla="*/ 2 w 7"/>
                <a:gd name="T55" fmla="*/ 0 h 108"/>
                <a:gd name="T56" fmla="*/ 2 w 7"/>
                <a:gd name="T57" fmla="*/ 0 h 108"/>
                <a:gd name="T58" fmla="*/ 2 w 7"/>
                <a:gd name="T59" fmla="*/ 0 h 108"/>
                <a:gd name="T60" fmla="*/ 2 w 7"/>
                <a:gd name="T61" fmla="*/ 0 h 108"/>
                <a:gd name="T62" fmla="*/ 2 w 7"/>
                <a:gd name="T63" fmla="*/ 1 h 108"/>
                <a:gd name="T64" fmla="*/ 2 w 7"/>
                <a:gd name="T65" fmla="*/ 3 h 108"/>
                <a:gd name="T66" fmla="*/ 1 w 7"/>
                <a:gd name="T67" fmla="*/ 17 h 108"/>
                <a:gd name="T68" fmla="*/ 2 w 7"/>
                <a:gd name="T69" fmla="*/ 42 h 108"/>
                <a:gd name="T70" fmla="*/ 1 w 7"/>
                <a:gd name="T71" fmla="*/ 42 h 108"/>
                <a:gd name="T72" fmla="*/ 1 w 7"/>
                <a:gd name="T73" fmla="*/ 42 h 108"/>
                <a:gd name="T74" fmla="*/ 0 w 7"/>
                <a:gd name="T75" fmla="*/ 17 h 108"/>
                <a:gd name="T76" fmla="*/ 1 w 7"/>
                <a:gd name="T77" fmla="*/ 3 h 108"/>
                <a:gd name="T78" fmla="*/ 1 w 7"/>
                <a:gd name="T79" fmla="*/ 1 h 108"/>
                <a:gd name="T80" fmla="*/ 2 w 7"/>
                <a:gd name="T81" fmla="*/ 0 h 108"/>
                <a:gd name="T82" fmla="*/ 2 w 7"/>
                <a:gd name="T83" fmla="*/ 0 h 108"/>
                <a:gd name="T84" fmla="*/ 2 w 7"/>
                <a:gd name="T85" fmla="*/ 0 h 108"/>
                <a:gd name="T86" fmla="*/ 3 w 7"/>
                <a:gd name="T87" fmla="*/ 0 h 108"/>
                <a:gd name="T88" fmla="*/ 4 w 7"/>
                <a:gd name="T89" fmla="*/ 4 h 108"/>
                <a:gd name="T90" fmla="*/ 7 w 7"/>
                <a:gd name="T91" fmla="*/ 63 h 108"/>
                <a:gd name="T92" fmla="*/ 7 w 7"/>
                <a:gd name="T93" fmla="*/ 63 h 108"/>
                <a:gd name="T94" fmla="*/ 2 w 7"/>
                <a:gd name="T95" fmla="*/ 108 h 108"/>
                <a:gd name="T96" fmla="*/ 2 w 7"/>
                <a:gd name="T97" fmla="*/ 108 h 108"/>
                <a:gd name="T98" fmla="*/ 1 w 7"/>
                <a:gd name="T99" fmla="*/ 108 h 108"/>
                <a:gd name="T100" fmla="*/ 1 w 7"/>
                <a:gd name="T101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08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64"/>
                    <a:pt x="2" y="86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3" y="93"/>
                    <a:pt x="4" y="78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0"/>
                    <a:pt x="5" y="44"/>
                    <a:pt x="5" y="29"/>
                  </a:cubicBezTo>
                  <a:cubicBezTo>
                    <a:pt x="5" y="22"/>
                    <a:pt x="4" y="15"/>
                    <a:pt x="4" y="9"/>
                  </a:cubicBezTo>
                  <a:cubicBezTo>
                    <a:pt x="3" y="6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6"/>
                    <a:pt x="1" y="11"/>
                    <a:pt x="1" y="17"/>
                  </a:cubicBezTo>
                  <a:cubicBezTo>
                    <a:pt x="1" y="27"/>
                    <a:pt x="2" y="38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0" y="27"/>
                    <a:pt x="0" y="17"/>
                  </a:cubicBezTo>
                  <a:cubicBezTo>
                    <a:pt x="0" y="11"/>
                    <a:pt x="0" y="6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2"/>
                    <a:pt x="4" y="4"/>
                  </a:cubicBezTo>
                  <a:cubicBezTo>
                    <a:pt x="6" y="16"/>
                    <a:pt x="6" y="58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5" y="78"/>
                    <a:pt x="4" y="93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86"/>
                    <a:pt x="1" y="64"/>
                    <a:pt x="1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ṡḻiḋè"/>
            <p:cNvSpPr/>
            <p:nvPr/>
          </p:nvSpPr>
          <p:spPr bwMode="auto">
            <a:xfrm>
              <a:off x="5418178" y="3709651"/>
              <a:ext cx="282013" cy="933448"/>
            </a:xfrm>
            <a:custGeom>
              <a:avLst/>
              <a:gdLst>
                <a:gd name="T0" fmla="*/ 79 w 82"/>
                <a:gd name="T1" fmla="*/ 1 h 273"/>
                <a:gd name="T2" fmla="*/ 77 w 82"/>
                <a:gd name="T3" fmla="*/ 2 h 273"/>
                <a:gd name="T4" fmla="*/ 77 w 82"/>
                <a:gd name="T5" fmla="*/ 30 h 273"/>
                <a:gd name="T6" fmla="*/ 76 w 82"/>
                <a:gd name="T7" fmla="*/ 63 h 273"/>
                <a:gd name="T8" fmla="*/ 71 w 82"/>
                <a:gd name="T9" fmla="*/ 68 h 273"/>
                <a:gd name="T10" fmla="*/ 69 w 82"/>
                <a:gd name="T11" fmla="*/ 106 h 273"/>
                <a:gd name="T12" fmla="*/ 58 w 82"/>
                <a:gd name="T13" fmla="*/ 178 h 273"/>
                <a:gd name="T14" fmla="*/ 50 w 82"/>
                <a:gd name="T15" fmla="*/ 215 h 273"/>
                <a:gd name="T16" fmla="*/ 43 w 82"/>
                <a:gd name="T17" fmla="*/ 222 h 273"/>
                <a:gd name="T18" fmla="*/ 33 w 82"/>
                <a:gd name="T19" fmla="*/ 220 h 273"/>
                <a:gd name="T20" fmla="*/ 12 w 82"/>
                <a:gd name="T21" fmla="*/ 224 h 273"/>
                <a:gd name="T22" fmla="*/ 15 w 82"/>
                <a:gd name="T23" fmla="*/ 270 h 273"/>
                <a:gd name="T24" fmla="*/ 25 w 82"/>
                <a:gd name="T25" fmla="*/ 273 h 273"/>
                <a:gd name="T26" fmla="*/ 39 w 82"/>
                <a:gd name="T27" fmla="*/ 267 h 273"/>
                <a:gd name="T28" fmla="*/ 49 w 82"/>
                <a:gd name="T29" fmla="*/ 239 h 273"/>
                <a:gd name="T30" fmla="*/ 49 w 82"/>
                <a:gd name="T31" fmla="*/ 234 h 273"/>
                <a:gd name="T32" fmla="*/ 70 w 82"/>
                <a:gd name="T33" fmla="*/ 224 h 273"/>
                <a:gd name="T34" fmla="*/ 70 w 82"/>
                <a:gd name="T35" fmla="*/ 217 h 273"/>
                <a:gd name="T36" fmla="*/ 70 w 82"/>
                <a:gd name="T37" fmla="*/ 217 h 273"/>
                <a:gd name="T38" fmla="*/ 68 w 82"/>
                <a:gd name="T39" fmla="*/ 217 h 273"/>
                <a:gd name="T40" fmla="*/ 61 w 82"/>
                <a:gd name="T41" fmla="*/ 216 h 273"/>
                <a:gd name="T42" fmla="*/ 59 w 82"/>
                <a:gd name="T43" fmla="*/ 216 h 273"/>
                <a:gd name="T44" fmla="*/ 56 w 82"/>
                <a:gd name="T45" fmla="*/ 212 h 273"/>
                <a:gd name="T46" fmla="*/ 57 w 82"/>
                <a:gd name="T47" fmla="*/ 207 h 273"/>
                <a:gd name="T48" fmla="*/ 59 w 82"/>
                <a:gd name="T49" fmla="*/ 197 h 273"/>
                <a:gd name="T50" fmla="*/ 65 w 82"/>
                <a:gd name="T51" fmla="*/ 166 h 273"/>
                <a:gd name="T52" fmla="*/ 69 w 82"/>
                <a:gd name="T53" fmla="*/ 145 h 273"/>
                <a:gd name="T54" fmla="*/ 74 w 82"/>
                <a:gd name="T55" fmla="*/ 106 h 273"/>
                <a:gd name="T56" fmla="*/ 81 w 82"/>
                <a:gd name="T57" fmla="*/ 101 h 273"/>
                <a:gd name="T58" fmla="*/ 81 w 82"/>
                <a:gd name="T59" fmla="*/ 8 h 273"/>
                <a:gd name="T60" fmla="*/ 79 w 82"/>
                <a:gd name="T61" fmla="*/ 1 h 273"/>
                <a:gd name="T62" fmla="*/ 26 w 82"/>
                <a:gd name="T63" fmla="*/ 221 h 273"/>
                <a:gd name="T64" fmla="*/ 44 w 82"/>
                <a:gd name="T65" fmla="*/ 246 h 273"/>
                <a:gd name="T66" fmla="*/ 26 w 82"/>
                <a:gd name="T67" fmla="*/ 270 h 273"/>
                <a:gd name="T68" fmla="*/ 7 w 82"/>
                <a:gd name="T69" fmla="*/ 246 h 273"/>
                <a:gd name="T70" fmla="*/ 26 w 82"/>
                <a:gd name="T71" fmla="*/ 22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273">
                  <a:moveTo>
                    <a:pt x="79" y="1"/>
                  </a:moveTo>
                  <a:cubicBezTo>
                    <a:pt x="79" y="1"/>
                    <a:pt x="78" y="0"/>
                    <a:pt x="77" y="2"/>
                  </a:cubicBezTo>
                  <a:cubicBezTo>
                    <a:pt x="77" y="4"/>
                    <a:pt x="77" y="17"/>
                    <a:pt x="77" y="30"/>
                  </a:cubicBezTo>
                  <a:cubicBezTo>
                    <a:pt x="77" y="44"/>
                    <a:pt x="76" y="59"/>
                    <a:pt x="76" y="63"/>
                  </a:cubicBezTo>
                  <a:cubicBezTo>
                    <a:pt x="75" y="64"/>
                    <a:pt x="73" y="66"/>
                    <a:pt x="71" y="68"/>
                  </a:cubicBezTo>
                  <a:cubicBezTo>
                    <a:pt x="70" y="81"/>
                    <a:pt x="70" y="93"/>
                    <a:pt x="69" y="106"/>
                  </a:cubicBezTo>
                  <a:cubicBezTo>
                    <a:pt x="65" y="130"/>
                    <a:pt x="62" y="154"/>
                    <a:pt x="58" y="178"/>
                  </a:cubicBezTo>
                  <a:cubicBezTo>
                    <a:pt x="56" y="189"/>
                    <a:pt x="54" y="204"/>
                    <a:pt x="50" y="215"/>
                  </a:cubicBezTo>
                  <a:cubicBezTo>
                    <a:pt x="48" y="219"/>
                    <a:pt x="48" y="221"/>
                    <a:pt x="43" y="222"/>
                  </a:cubicBezTo>
                  <a:cubicBezTo>
                    <a:pt x="40" y="223"/>
                    <a:pt x="39" y="222"/>
                    <a:pt x="33" y="220"/>
                  </a:cubicBezTo>
                  <a:cubicBezTo>
                    <a:pt x="23" y="218"/>
                    <a:pt x="17" y="220"/>
                    <a:pt x="12" y="224"/>
                  </a:cubicBezTo>
                  <a:cubicBezTo>
                    <a:pt x="0" y="235"/>
                    <a:pt x="1" y="262"/>
                    <a:pt x="15" y="270"/>
                  </a:cubicBezTo>
                  <a:cubicBezTo>
                    <a:pt x="18" y="272"/>
                    <a:pt x="21" y="273"/>
                    <a:pt x="25" y="273"/>
                  </a:cubicBezTo>
                  <a:cubicBezTo>
                    <a:pt x="31" y="273"/>
                    <a:pt x="35" y="271"/>
                    <a:pt x="39" y="267"/>
                  </a:cubicBezTo>
                  <a:cubicBezTo>
                    <a:pt x="47" y="260"/>
                    <a:pt x="49" y="251"/>
                    <a:pt x="49" y="239"/>
                  </a:cubicBezTo>
                  <a:cubicBezTo>
                    <a:pt x="49" y="237"/>
                    <a:pt x="49" y="236"/>
                    <a:pt x="49" y="234"/>
                  </a:cubicBezTo>
                  <a:cubicBezTo>
                    <a:pt x="51" y="221"/>
                    <a:pt x="60" y="224"/>
                    <a:pt x="70" y="224"/>
                  </a:cubicBezTo>
                  <a:cubicBezTo>
                    <a:pt x="72" y="223"/>
                    <a:pt x="72" y="217"/>
                    <a:pt x="70" y="217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9" y="217"/>
                    <a:pt x="69" y="217"/>
                    <a:pt x="68" y="217"/>
                  </a:cubicBezTo>
                  <a:cubicBezTo>
                    <a:pt x="66" y="217"/>
                    <a:pt x="64" y="217"/>
                    <a:pt x="61" y="216"/>
                  </a:cubicBezTo>
                  <a:cubicBezTo>
                    <a:pt x="60" y="216"/>
                    <a:pt x="59" y="216"/>
                    <a:pt x="59" y="216"/>
                  </a:cubicBezTo>
                  <a:cubicBezTo>
                    <a:pt x="56" y="215"/>
                    <a:pt x="57" y="214"/>
                    <a:pt x="56" y="212"/>
                  </a:cubicBezTo>
                  <a:cubicBezTo>
                    <a:pt x="57" y="210"/>
                    <a:pt x="57" y="208"/>
                    <a:pt x="57" y="207"/>
                  </a:cubicBezTo>
                  <a:cubicBezTo>
                    <a:pt x="58" y="203"/>
                    <a:pt x="58" y="200"/>
                    <a:pt x="59" y="197"/>
                  </a:cubicBezTo>
                  <a:cubicBezTo>
                    <a:pt x="61" y="187"/>
                    <a:pt x="63" y="176"/>
                    <a:pt x="65" y="166"/>
                  </a:cubicBezTo>
                  <a:cubicBezTo>
                    <a:pt x="66" y="159"/>
                    <a:pt x="67" y="152"/>
                    <a:pt x="69" y="145"/>
                  </a:cubicBezTo>
                  <a:cubicBezTo>
                    <a:pt x="71" y="132"/>
                    <a:pt x="73" y="118"/>
                    <a:pt x="74" y="106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69"/>
                    <a:pt x="82" y="40"/>
                    <a:pt x="81" y="8"/>
                  </a:cubicBezTo>
                  <a:cubicBezTo>
                    <a:pt x="80" y="6"/>
                    <a:pt x="80" y="3"/>
                    <a:pt x="79" y="1"/>
                  </a:cubicBezTo>
                  <a:close/>
                  <a:moveTo>
                    <a:pt x="26" y="221"/>
                  </a:moveTo>
                  <a:cubicBezTo>
                    <a:pt x="36" y="221"/>
                    <a:pt x="44" y="232"/>
                    <a:pt x="44" y="246"/>
                  </a:cubicBezTo>
                  <a:cubicBezTo>
                    <a:pt x="44" y="259"/>
                    <a:pt x="36" y="270"/>
                    <a:pt x="26" y="270"/>
                  </a:cubicBezTo>
                  <a:cubicBezTo>
                    <a:pt x="15" y="270"/>
                    <a:pt x="7" y="259"/>
                    <a:pt x="7" y="246"/>
                  </a:cubicBezTo>
                  <a:cubicBezTo>
                    <a:pt x="7" y="232"/>
                    <a:pt x="15" y="221"/>
                    <a:pt x="26" y="22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ṩḻïḋé"/>
            <p:cNvSpPr/>
            <p:nvPr/>
          </p:nvSpPr>
          <p:spPr bwMode="auto">
            <a:xfrm>
              <a:off x="5429723" y="3709651"/>
              <a:ext cx="270469" cy="938396"/>
            </a:xfrm>
            <a:custGeom>
              <a:avLst/>
              <a:gdLst>
                <a:gd name="T0" fmla="*/ 75 w 79"/>
                <a:gd name="T1" fmla="*/ 0 h 274"/>
                <a:gd name="T2" fmla="*/ 74 w 79"/>
                <a:gd name="T3" fmla="*/ 5 h 274"/>
                <a:gd name="T4" fmla="*/ 73 w 79"/>
                <a:gd name="T5" fmla="*/ 62 h 274"/>
                <a:gd name="T6" fmla="*/ 73 w 79"/>
                <a:gd name="T7" fmla="*/ 62 h 274"/>
                <a:gd name="T8" fmla="*/ 67 w 79"/>
                <a:gd name="T9" fmla="*/ 68 h 274"/>
                <a:gd name="T10" fmla="*/ 66 w 79"/>
                <a:gd name="T11" fmla="*/ 106 h 274"/>
                <a:gd name="T12" fmla="*/ 54 w 79"/>
                <a:gd name="T13" fmla="*/ 178 h 274"/>
                <a:gd name="T14" fmla="*/ 40 w 79"/>
                <a:gd name="T15" fmla="*/ 222 h 274"/>
                <a:gd name="T16" fmla="*/ 30 w 79"/>
                <a:gd name="T17" fmla="*/ 220 h 274"/>
                <a:gd name="T18" fmla="*/ 9 w 79"/>
                <a:gd name="T19" fmla="*/ 224 h 274"/>
                <a:gd name="T20" fmla="*/ 21 w 79"/>
                <a:gd name="T21" fmla="*/ 274 h 274"/>
                <a:gd name="T22" fmla="*/ 47 w 79"/>
                <a:gd name="T23" fmla="*/ 239 h 274"/>
                <a:gd name="T24" fmla="*/ 47 w 79"/>
                <a:gd name="T25" fmla="*/ 234 h 274"/>
                <a:gd name="T26" fmla="*/ 51 w 79"/>
                <a:gd name="T27" fmla="*/ 226 h 274"/>
                <a:gd name="T28" fmla="*/ 67 w 79"/>
                <a:gd name="T29" fmla="*/ 224 h 274"/>
                <a:gd name="T30" fmla="*/ 69 w 79"/>
                <a:gd name="T31" fmla="*/ 220 h 274"/>
                <a:gd name="T32" fmla="*/ 67 w 79"/>
                <a:gd name="T33" fmla="*/ 217 h 274"/>
                <a:gd name="T34" fmla="*/ 67 w 79"/>
                <a:gd name="T35" fmla="*/ 217 h 274"/>
                <a:gd name="T36" fmla="*/ 65 w 79"/>
                <a:gd name="T37" fmla="*/ 217 h 274"/>
                <a:gd name="T38" fmla="*/ 58 w 79"/>
                <a:gd name="T39" fmla="*/ 216 h 274"/>
                <a:gd name="T40" fmla="*/ 54 w 79"/>
                <a:gd name="T41" fmla="*/ 214 h 274"/>
                <a:gd name="T42" fmla="*/ 54 w 79"/>
                <a:gd name="T43" fmla="*/ 212 h 274"/>
                <a:gd name="T44" fmla="*/ 55 w 79"/>
                <a:gd name="T45" fmla="*/ 207 h 274"/>
                <a:gd name="T46" fmla="*/ 62 w 79"/>
                <a:gd name="T47" fmla="*/ 166 h 274"/>
                <a:gd name="T48" fmla="*/ 71 w 79"/>
                <a:gd name="T49" fmla="*/ 106 h 274"/>
                <a:gd name="T50" fmla="*/ 78 w 79"/>
                <a:gd name="T51" fmla="*/ 101 h 274"/>
                <a:gd name="T52" fmla="*/ 78 w 79"/>
                <a:gd name="T53" fmla="*/ 8 h 274"/>
                <a:gd name="T54" fmla="*/ 76 w 79"/>
                <a:gd name="T55" fmla="*/ 1 h 274"/>
                <a:gd name="T56" fmla="*/ 77 w 79"/>
                <a:gd name="T57" fmla="*/ 8 h 274"/>
                <a:gd name="T58" fmla="*/ 78 w 79"/>
                <a:gd name="T59" fmla="*/ 101 h 274"/>
                <a:gd name="T60" fmla="*/ 71 w 79"/>
                <a:gd name="T61" fmla="*/ 105 h 274"/>
                <a:gd name="T62" fmla="*/ 61 w 79"/>
                <a:gd name="T63" fmla="*/ 166 h 274"/>
                <a:gd name="T64" fmla="*/ 54 w 79"/>
                <a:gd name="T65" fmla="*/ 206 h 274"/>
                <a:gd name="T66" fmla="*/ 53 w 79"/>
                <a:gd name="T67" fmla="*/ 212 h 274"/>
                <a:gd name="T68" fmla="*/ 56 w 79"/>
                <a:gd name="T69" fmla="*/ 216 h 274"/>
                <a:gd name="T70" fmla="*/ 58 w 79"/>
                <a:gd name="T71" fmla="*/ 217 h 274"/>
                <a:gd name="T72" fmla="*/ 65 w 79"/>
                <a:gd name="T73" fmla="*/ 218 h 274"/>
                <a:gd name="T74" fmla="*/ 67 w 79"/>
                <a:gd name="T75" fmla="*/ 218 h 274"/>
                <a:gd name="T76" fmla="*/ 68 w 79"/>
                <a:gd name="T77" fmla="*/ 218 h 274"/>
                <a:gd name="T78" fmla="*/ 67 w 79"/>
                <a:gd name="T79" fmla="*/ 224 h 274"/>
                <a:gd name="T80" fmla="*/ 59 w 79"/>
                <a:gd name="T81" fmla="*/ 223 h 274"/>
                <a:gd name="T82" fmla="*/ 46 w 79"/>
                <a:gd name="T83" fmla="*/ 234 h 274"/>
                <a:gd name="T84" fmla="*/ 46 w 79"/>
                <a:gd name="T85" fmla="*/ 239 h 274"/>
                <a:gd name="T86" fmla="*/ 22 w 79"/>
                <a:gd name="T87" fmla="*/ 273 h 274"/>
                <a:gd name="T88" fmla="*/ 1 w 79"/>
                <a:gd name="T89" fmla="*/ 246 h 274"/>
                <a:gd name="T90" fmla="*/ 30 w 79"/>
                <a:gd name="T91" fmla="*/ 220 h 274"/>
                <a:gd name="T92" fmla="*/ 39 w 79"/>
                <a:gd name="T93" fmla="*/ 223 h 274"/>
                <a:gd name="T94" fmla="*/ 47 w 79"/>
                <a:gd name="T95" fmla="*/ 215 h 274"/>
                <a:gd name="T96" fmla="*/ 55 w 79"/>
                <a:gd name="T97" fmla="*/ 178 h 274"/>
                <a:gd name="T98" fmla="*/ 67 w 79"/>
                <a:gd name="T99" fmla="*/ 106 h 274"/>
                <a:gd name="T100" fmla="*/ 68 w 79"/>
                <a:gd name="T101" fmla="*/ 68 h 274"/>
                <a:gd name="T102" fmla="*/ 74 w 79"/>
                <a:gd name="T103" fmla="*/ 63 h 274"/>
                <a:gd name="T104" fmla="*/ 74 w 79"/>
                <a:gd name="T105" fmla="*/ 5 h 274"/>
                <a:gd name="T106" fmla="*/ 75 w 79"/>
                <a:gd name="T107" fmla="*/ 1 h 274"/>
                <a:gd name="T108" fmla="*/ 76 w 79"/>
                <a:gd name="T109" fmla="*/ 1 h 274"/>
                <a:gd name="T110" fmla="*/ 36 w 79"/>
                <a:gd name="T111" fmla="*/ 228 h 274"/>
                <a:gd name="T112" fmla="*/ 23 w 79"/>
                <a:gd name="T113" fmla="*/ 270 h 274"/>
                <a:gd name="T114" fmla="*/ 9 w 79"/>
                <a:gd name="T115" fmla="*/ 228 h 274"/>
                <a:gd name="T116" fmla="*/ 23 w 79"/>
                <a:gd name="T117" fmla="*/ 222 h 274"/>
                <a:gd name="T118" fmla="*/ 10 w 79"/>
                <a:gd name="T119" fmla="*/ 262 h 274"/>
                <a:gd name="T120" fmla="*/ 41 w 79"/>
                <a:gd name="T121" fmla="*/ 246 h 274"/>
                <a:gd name="T122" fmla="*/ 23 w 79"/>
                <a:gd name="T123" fmla="*/ 22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274">
                  <a:moveTo>
                    <a:pt x="76" y="1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3"/>
                    <a:pt x="74" y="4"/>
                    <a:pt x="74" y="5"/>
                  </a:cubicBezTo>
                  <a:cubicBezTo>
                    <a:pt x="74" y="7"/>
                    <a:pt x="74" y="9"/>
                    <a:pt x="74" y="12"/>
                  </a:cubicBezTo>
                  <a:cubicBezTo>
                    <a:pt x="73" y="17"/>
                    <a:pt x="73" y="23"/>
                    <a:pt x="73" y="30"/>
                  </a:cubicBezTo>
                  <a:cubicBezTo>
                    <a:pt x="73" y="43"/>
                    <a:pt x="73" y="58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4"/>
                    <a:pt x="69" y="66"/>
                    <a:pt x="68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81"/>
                    <a:pt x="66" y="93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2" y="130"/>
                    <a:pt x="58" y="154"/>
                    <a:pt x="54" y="178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52" y="189"/>
                    <a:pt x="50" y="204"/>
                    <a:pt x="46" y="215"/>
                  </a:cubicBezTo>
                  <a:cubicBezTo>
                    <a:pt x="46" y="217"/>
                    <a:pt x="45" y="218"/>
                    <a:pt x="44" y="220"/>
                  </a:cubicBezTo>
                  <a:cubicBezTo>
                    <a:pt x="43" y="221"/>
                    <a:pt x="42" y="221"/>
                    <a:pt x="40" y="222"/>
                  </a:cubicBezTo>
                  <a:cubicBezTo>
                    <a:pt x="40" y="222"/>
                    <a:pt x="39" y="222"/>
                    <a:pt x="39" y="222"/>
                  </a:cubicBezTo>
                  <a:cubicBezTo>
                    <a:pt x="37" y="222"/>
                    <a:pt x="35" y="221"/>
                    <a:pt x="30" y="220"/>
                  </a:cubicBezTo>
                  <a:cubicBezTo>
                    <a:pt x="30" y="220"/>
                    <a:pt x="30" y="220"/>
                    <a:pt x="30" y="220"/>
                  </a:cubicBezTo>
                  <a:cubicBezTo>
                    <a:pt x="30" y="220"/>
                    <a:pt x="30" y="220"/>
                    <a:pt x="30" y="220"/>
                  </a:cubicBezTo>
                  <a:cubicBezTo>
                    <a:pt x="27" y="219"/>
                    <a:pt x="25" y="219"/>
                    <a:pt x="22" y="219"/>
                  </a:cubicBezTo>
                  <a:cubicBezTo>
                    <a:pt x="16" y="219"/>
                    <a:pt x="12" y="221"/>
                    <a:pt x="9" y="224"/>
                  </a:cubicBezTo>
                  <a:cubicBezTo>
                    <a:pt x="3" y="229"/>
                    <a:pt x="0" y="238"/>
                    <a:pt x="0" y="246"/>
                  </a:cubicBezTo>
                  <a:cubicBezTo>
                    <a:pt x="0" y="256"/>
                    <a:pt x="4" y="266"/>
                    <a:pt x="12" y="271"/>
                  </a:cubicBezTo>
                  <a:cubicBezTo>
                    <a:pt x="15" y="272"/>
                    <a:pt x="18" y="274"/>
                    <a:pt x="21" y="274"/>
                  </a:cubicBezTo>
                  <a:cubicBezTo>
                    <a:pt x="22" y="274"/>
                    <a:pt x="22" y="274"/>
                    <a:pt x="22" y="274"/>
                  </a:cubicBezTo>
                  <a:cubicBezTo>
                    <a:pt x="28" y="273"/>
                    <a:pt x="32" y="271"/>
                    <a:pt x="36" y="268"/>
                  </a:cubicBezTo>
                  <a:cubicBezTo>
                    <a:pt x="44" y="260"/>
                    <a:pt x="47" y="251"/>
                    <a:pt x="47" y="239"/>
                  </a:cubicBezTo>
                  <a:cubicBezTo>
                    <a:pt x="47" y="239"/>
                    <a:pt x="47" y="239"/>
                    <a:pt x="47" y="239"/>
                  </a:cubicBezTo>
                  <a:cubicBezTo>
                    <a:pt x="47" y="239"/>
                    <a:pt x="47" y="239"/>
                    <a:pt x="47" y="239"/>
                  </a:cubicBezTo>
                  <a:cubicBezTo>
                    <a:pt x="47" y="237"/>
                    <a:pt x="47" y="236"/>
                    <a:pt x="47" y="234"/>
                  </a:cubicBezTo>
                  <a:cubicBezTo>
                    <a:pt x="46" y="234"/>
                    <a:pt x="46" y="234"/>
                    <a:pt x="46" y="234"/>
                  </a:cubicBezTo>
                  <a:cubicBezTo>
                    <a:pt x="47" y="234"/>
                    <a:pt x="47" y="234"/>
                    <a:pt x="47" y="234"/>
                  </a:cubicBezTo>
                  <a:cubicBezTo>
                    <a:pt x="47" y="230"/>
                    <a:pt x="49" y="227"/>
                    <a:pt x="51" y="226"/>
                  </a:cubicBezTo>
                  <a:cubicBezTo>
                    <a:pt x="53" y="225"/>
                    <a:pt x="56" y="224"/>
                    <a:pt x="59" y="224"/>
                  </a:cubicBezTo>
                  <a:cubicBezTo>
                    <a:pt x="62" y="224"/>
                    <a:pt x="64" y="224"/>
                    <a:pt x="67" y="224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8" y="224"/>
                    <a:pt x="68" y="224"/>
                    <a:pt x="68" y="224"/>
                  </a:cubicBezTo>
                  <a:cubicBezTo>
                    <a:pt x="68" y="224"/>
                    <a:pt x="68" y="223"/>
                    <a:pt x="69" y="223"/>
                  </a:cubicBezTo>
                  <a:cubicBezTo>
                    <a:pt x="69" y="222"/>
                    <a:pt x="69" y="221"/>
                    <a:pt x="69" y="220"/>
                  </a:cubicBezTo>
                  <a:cubicBezTo>
                    <a:pt x="69" y="219"/>
                    <a:pt x="69" y="219"/>
                    <a:pt x="69" y="218"/>
                  </a:cubicBezTo>
                  <a:cubicBezTo>
                    <a:pt x="68" y="217"/>
                    <a:pt x="68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6" y="217"/>
                    <a:pt x="66" y="217"/>
                    <a:pt x="6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3" y="217"/>
                    <a:pt x="61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7" y="216"/>
                    <a:pt x="56" y="216"/>
                    <a:pt x="56" y="216"/>
                  </a:cubicBezTo>
                  <a:cubicBezTo>
                    <a:pt x="55" y="215"/>
                    <a:pt x="54" y="215"/>
                    <a:pt x="54" y="214"/>
                  </a:cubicBezTo>
                  <a:cubicBezTo>
                    <a:pt x="54" y="214"/>
                    <a:pt x="54" y="213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0"/>
                    <a:pt x="54" y="209"/>
                    <a:pt x="55" y="207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5" y="203"/>
                    <a:pt x="56" y="200"/>
                    <a:pt x="56" y="197"/>
                  </a:cubicBezTo>
                  <a:cubicBezTo>
                    <a:pt x="58" y="187"/>
                    <a:pt x="60" y="176"/>
                    <a:pt x="62" y="166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63" y="159"/>
                    <a:pt x="65" y="152"/>
                    <a:pt x="66" y="145"/>
                  </a:cubicBezTo>
                  <a:cubicBezTo>
                    <a:pt x="69" y="132"/>
                    <a:pt x="70" y="118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89"/>
                    <a:pt x="79" y="77"/>
                    <a:pt x="79" y="66"/>
                  </a:cubicBezTo>
                  <a:cubicBezTo>
                    <a:pt x="79" y="47"/>
                    <a:pt x="79" y="28"/>
                    <a:pt x="78" y="8"/>
                  </a:cubicBezTo>
                  <a:cubicBezTo>
                    <a:pt x="78" y="7"/>
                    <a:pt x="78" y="6"/>
                    <a:pt x="78" y="4"/>
                  </a:cubicBezTo>
                  <a:cubicBezTo>
                    <a:pt x="77" y="3"/>
                    <a:pt x="77" y="2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7" y="7"/>
                    <a:pt x="77" y="8"/>
                  </a:cubicBezTo>
                  <a:cubicBezTo>
                    <a:pt x="78" y="28"/>
                    <a:pt x="78" y="47"/>
                    <a:pt x="78" y="66"/>
                  </a:cubicBezTo>
                  <a:cubicBezTo>
                    <a:pt x="78" y="77"/>
                    <a:pt x="78" y="89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69" y="118"/>
                    <a:pt x="68" y="132"/>
                    <a:pt x="65" y="145"/>
                  </a:cubicBezTo>
                  <a:cubicBezTo>
                    <a:pt x="64" y="152"/>
                    <a:pt x="63" y="159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59" y="176"/>
                    <a:pt x="57" y="187"/>
                    <a:pt x="56" y="197"/>
                  </a:cubicBezTo>
                  <a:cubicBezTo>
                    <a:pt x="55" y="200"/>
                    <a:pt x="54" y="203"/>
                    <a:pt x="54" y="206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8"/>
                    <a:pt x="53" y="210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4"/>
                    <a:pt x="54" y="215"/>
                  </a:cubicBezTo>
                  <a:cubicBezTo>
                    <a:pt x="54" y="215"/>
                    <a:pt x="54" y="216"/>
                    <a:pt x="56" y="216"/>
                  </a:cubicBezTo>
                  <a:cubicBezTo>
                    <a:pt x="56" y="217"/>
                    <a:pt x="57" y="217"/>
                    <a:pt x="58" y="217"/>
                  </a:cubicBezTo>
                  <a:cubicBezTo>
                    <a:pt x="58" y="217"/>
                    <a:pt x="58" y="217"/>
                    <a:pt x="58" y="217"/>
                  </a:cubicBezTo>
                  <a:cubicBezTo>
                    <a:pt x="58" y="217"/>
                    <a:pt x="58" y="217"/>
                    <a:pt x="58" y="217"/>
                  </a:cubicBezTo>
                  <a:cubicBezTo>
                    <a:pt x="61" y="217"/>
                    <a:pt x="63" y="217"/>
                    <a:pt x="65" y="218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66" y="218"/>
                    <a:pt x="66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8" y="218"/>
                    <a:pt x="68" y="218"/>
                  </a:cubicBezTo>
                  <a:cubicBezTo>
                    <a:pt x="68" y="219"/>
                    <a:pt x="68" y="220"/>
                    <a:pt x="68" y="220"/>
                  </a:cubicBezTo>
                  <a:cubicBezTo>
                    <a:pt x="68" y="221"/>
                    <a:pt x="68" y="222"/>
                    <a:pt x="68" y="223"/>
                  </a:cubicBezTo>
                  <a:cubicBezTo>
                    <a:pt x="68" y="223"/>
                    <a:pt x="67" y="224"/>
                    <a:pt x="67" y="224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4" y="224"/>
                    <a:pt x="62" y="223"/>
                    <a:pt x="59" y="223"/>
                  </a:cubicBezTo>
                  <a:cubicBezTo>
                    <a:pt x="56" y="223"/>
                    <a:pt x="53" y="224"/>
                    <a:pt x="51" y="225"/>
                  </a:cubicBezTo>
                  <a:cubicBezTo>
                    <a:pt x="48" y="227"/>
                    <a:pt x="47" y="229"/>
                    <a:pt x="46" y="234"/>
                  </a:cubicBezTo>
                  <a:cubicBezTo>
                    <a:pt x="46" y="234"/>
                    <a:pt x="46" y="234"/>
                    <a:pt x="46" y="234"/>
                  </a:cubicBezTo>
                  <a:cubicBezTo>
                    <a:pt x="46" y="234"/>
                    <a:pt x="46" y="234"/>
                    <a:pt x="46" y="234"/>
                  </a:cubicBezTo>
                  <a:cubicBezTo>
                    <a:pt x="46" y="236"/>
                    <a:pt x="46" y="237"/>
                    <a:pt x="46" y="239"/>
                  </a:cubicBezTo>
                  <a:cubicBezTo>
                    <a:pt x="46" y="239"/>
                    <a:pt x="46" y="239"/>
                    <a:pt x="46" y="239"/>
                  </a:cubicBezTo>
                  <a:cubicBezTo>
                    <a:pt x="46" y="239"/>
                    <a:pt x="46" y="239"/>
                    <a:pt x="46" y="239"/>
                  </a:cubicBezTo>
                  <a:cubicBezTo>
                    <a:pt x="46" y="250"/>
                    <a:pt x="43" y="260"/>
                    <a:pt x="35" y="267"/>
                  </a:cubicBezTo>
                  <a:cubicBezTo>
                    <a:pt x="31" y="271"/>
                    <a:pt x="28" y="272"/>
                    <a:pt x="22" y="273"/>
                  </a:cubicBezTo>
                  <a:cubicBezTo>
                    <a:pt x="21" y="273"/>
                    <a:pt x="21" y="273"/>
                    <a:pt x="21" y="273"/>
                  </a:cubicBezTo>
                  <a:cubicBezTo>
                    <a:pt x="18" y="273"/>
                    <a:pt x="15" y="272"/>
                    <a:pt x="12" y="270"/>
                  </a:cubicBezTo>
                  <a:cubicBezTo>
                    <a:pt x="5" y="265"/>
                    <a:pt x="1" y="256"/>
                    <a:pt x="1" y="246"/>
                  </a:cubicBezTo>
                  <a:cubicBezTo>
                    <a:pt x="1" y="238"/>
                    <a:pt x="4" y="230"/>
                    <a:pt x="9" y="224"/>
                  </a:cubicBezTo>
                  <a:cubicBezTo>
                    <a:pt x="12" y="221"/>
                    <a:pt x="16" y="220"/>
                    <a:pt x="22" y="220"/>
                  </a:cubicBezTo>
                  <a:cubicBezTo>
                    <a:pt x="25" y="220"/>
                    <a:pt x="27" y="220"/>
                    <a:pt x="30" y="220"/>
                  </a:cubicBezTo>
                  <a:cubicBezTo>
                    <a:pt x="30" y="220"/>
                    <a:pt x="30" y="220"/>
                    <a:pt x="30" y="220"/>
                  </a:cubicBezTo>
                  <a:cubicBezTo>
                    <a:pt x="30" y="220"/>
                    <a:pt x="30" y="220"/>
                    <a:pt x="30" y="220"/>
                  </a:cubicBezTo>
                  <a:cubicBezTo>
                    <a:pt x="35" y="222"/>
                    <a:pt x="36" y="223"/>
                    <a:pt x="39" y="223"/>
                  </a:cubicBezTo>
                  <a:cubicBezTo>
                    <a:pt x="39" y="223"/>
                    <a:pt x="40" y="223"/>
                    <a:pt x="40" y="223"/>
                  </a:cubicBezTo>
                  <a:cubicBezTo>
                    <a:pt x="43" y="222"/>
                    <a:pt x="44" y="221"/>
                    <a:pt x="45" y="220"/>
                  </a:cubicBezTo>
                  <a:cubicBezTo>
                    <a:pt x="46" y="219"/>
                    <a:pt x="47" y="217"/>
                    <a:pt x="47" y="215"/>
                  </a:cubicBezTo>
                  <a:cubicBezTo>
                    <a:pt x="51" y="204"/>
                    <a:pt x="53" y="189"/>
                    <a:pt x="55" y="178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9" y="154"/>
                    <a:pt x="63" y="130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93"/>
                    <a:pt x="68" y="81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70" y="66"/>
                    <a:pt x="72" y="65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58"/>
                    <a:pt x="74" y="43"/>
                    <a:pt x="74" y="30"/>
                  </a:cubicBezTo>
                  <a:cubicBezTo>
                    <a:pt x="74" y="20"/>
                    <a:pt x="74" y="10"/>
                    <a:pt x="74" y="5"/>
                  </a:cubicBezTo>
                  <a:cubicBezTo>
                    <a:pt x="75" y="4"/>
                    <a:pt x="75" y="3"/>
                    <a:pt x="75" y="2"/>
                  </a:cubicBezTo>
                  <a:cubicBezTo>
                    <a:pt x="75" y="2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lose/>
                  <a:moveTo>
                    <a:pt x="23" y="221"/>
                  </a:moveTo>
                  <a:cubicBezTo>
                    <a:pt x="23" y="221"/>
                    <a:pt x="23" y="221"/>
                    <a:pt x="23" y="221"/>
                  </a:cubicBezTo>
                  <a:cubicBezTo>
                    <a:pt x="28" y="221"/>
                    <a:pt x="33" y="224"/>
                    <a:pt x="36" y="228"/>
                  </a:cubicBezTo>
                  <a:cubicBezTo>
                    <a:pt x="39" y="233"/>
                    <a:pt x="42" y="239"/>
                    <a:pt x="42" y="246"/>
                  </a:cubicBezTo>
                  <a:cubicBezTo>
                    <a:pt x="42" y="252"/>
                    <a:pt x="39" y="258"/>
                    <a:pt x="36" y="263"/>
                  </a:cubicBezTo>
                  <a:cubicBezTo>
                    <a:pt x="33" y="267"/>
                    <a:pt x="28" y="270"/>
                    <a:pt x="23" y="270"/>
                  </a:cubicBezTo>
                  <a:cubicBezTo>
                    <a:pt x="17" y="270"/>
                    <a:pt x="13" y="267"/>
                    <a:pt x="9" y="263"/>
                  </a:cubicBezTo>
                  <a:cubicBezTo>
                    <a:pt x="6" y="258"/>
                    <a:pt x="4" y="252"/>
                    <a:pt x="4" y="246"/>
                  </a:cubicBezTo>
                  <a:cubicBezTo>
                    <a:pt x="4" y="239"/>
                    <a:pt x="6" y="233"/>
                    <a:pt x="9" y="228"/>
                  </a:cubicBezTo>
                  <a:cubicBezTo>
                    <a:pt x="13" y="224"/>
                    <a:pt x="17" y="221"/>
                    <a:pt x="23" y="221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23" y="222"/>
                    <a:pt x="23" y="222"/>
                    <a:pt x="23" y="222"/>
                  </a:cubicBezTo>
                  <a:cubicBezTo>
                    <a:pt x="18" y="222"/>
                    <a:pt x="13" y="225"/>
                    <a:pt x="10" y="229"/>
                  </a:cubicBezTo>
                  <a:cubicBezTo>
                    <a:pt x="6" y="233"/>
                    <a:pt x="4" y="239"/>
                    <a:pt x="4" y="246"/>
                  </a:cubicBezTo>
                  <a:cubicBezTo>
                    <a:pt x="4" y="252"/>
                    <a:pt x="6" y="258"/>
                    <a:pt x="10" y="262"/>
                  </a:cubicBezTo>
                  <a:cubicBezTo>
                    <a:pt x="13" y="267"/>
                    <a:pt x="18" y="269"/>
                    <a:pt x="23" y="269"/>
                  </a:cubicBezTo>
                  <a:cubicBezTo>
                    <a:pt x="28" y="269"/>
                    <a:pt x="32" y="267"/>
                    <a:pt x="35" y="262"/>
                  </a:cubicBezTo>
                  <a:cubicBezTo>
                    <a:pt x="39" y="258"/>
                    <a:pt x="41" y="252"/>
                    <a:pt x="41" y="246"/>
                  </a:cubicBezTo>
                  <a:cubicBezTo>
                    <a:pt x="41" y="239"/>
                    <a:pt x="39" y="233"/>
                    <a:pt x="35" y="229"/>
                  </a:cubicBezTo>
                  <a:cubicBezTo>
                    <a:pt x="32" y="225"/>
                    <a:pt x="28" y="222"/>
                    <a:pt x="23" y="222"/>
                  </a:cubicBezTo>
                  <a:lnTo>
                    <a:pt x="23" y="2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sḷiḓé"/>
            <p:cNvSpPr/>
            <p:nvPr/>
          </p:nvSpPr>
          <p:spPr bwMode="auto">
            <a:xfrm>
              <a:off x="6427489" y="3757478"/>
              <a:ext cx="89057" cy="70916"/>
            </a:xfrm>
            <a:custGeom>
              <a:avLst/>
              <a:gdLst>
                <a:gd name="T0" fmla="*/ 2 w 26"/>
                <a:gd name="T1" fmla="*/ 3 h 21"/>
                <a:gd name="T2" fmla="*/ 0 w 26"/>
                <a:gd name="T3" fmla="*/ 12 h 21"/>
                <a:gd name="T4" fmla="*/ 11 w 26"/>
                <a:gd name="T5" fmla="*/ 19 h 21"/>
                <a:gd name="T6" fmla="*/ 24 w 26"/>
                <a:gd name="T7" fmla="*/ 13 h 21"/>
                <a:gd name="T8" fmla="*/ 15 w 26"/>
                <a:gd name="T9" fmla="*/ 1 h 21"/>
                <a:gd name="T10" fmla="*/ 2 w 26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2" y="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7" y="19"/>
                    <a:pt x="11" y="19"/>
                  </a:cubicBezTo>
                  <a:cubicBezTo>
                    <a:pt x="17" y="21"/>
                    <a:pt x="23" y="20"/>
                    <a:pt x="24" y="13"/>
                  </a:cubicBezTo>
                  <a:cubicBezTo>
                    <a:pt x="26" y="6"/>
                    <a:pt x="21" y="2"/>
                    <a:pt x="15" y="1"/>
                  </a:cubicBezTo>
                  <a:cubicBezTo>
                    <a:pt x="11" y="0"/>
                    <a:pt x="8" y="2"/>
                    <a:pt x="2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$lídê"/>
            <p:cNvSpPr/>
            <p:nvPr/>
          </p:nvSpPr>
          <p:spPr bwMode="auto">
            <a:xfrm>
              <a:off x="6155371" y="3757478"/>
              <a:ext cx="85758" cy="70916"/>
            </a:xfrm>
            <a:custGeom>
              <a:avLst/>
              <a:gdLst>
                <a:gd name="T0" fmla="*/ 23 w 25"/>
                <a:gd name="T1" fmla="*/ 3 h 21"/>
                <a:gd name="T2" fmla="*/ 25 w 25"/>
                <a:gd name="T3" fmla="*/ 12 h 21"/>
                <a:gd name="T4" fmla="*/ 15 w 25"/>
                <a:gd name="T5" fmla="*/ 19 h 21"/>
                <a:gd name="T6" fmla="*/ 2 w 25"/>
                <a:gd name="T7" fmla="*/ 13 h 21"/>
                <a:gd name="T8" fmla="*/ 11 w 25"/>
                <a:gd name="T9" fmla="*/ 1 h 21"/>
                <a:gd name="T10" fmla="*/ 23 w 25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23" y="3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1" y="15"/>
                    <a:pt x="18" y="19"/>
                    <a:pt x="15" y="19"/>
                  </a:cubicBezTo>
                  <a:cubicBezTo>
                    <a:pt x="9" y="21"/>
                    <a:pt x="3" y="20"/>
                    <a:pt x="2" y="13"/>
                  </a:cubicBezTo>
                  <a:cubicBezTo>
                    <a:pt x="0" y="6"/>
                    <a:pt x="5" y="2"/>
                    <a:pt x="11" y="1"/>
                  </a:cubicBezTo>
                  <a:cubicBezTo>
                    <a:pt x="14" y="0"/>
                    <a:pt x="18" y="2"/>
                    <a:pt x="23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iṡḻiḑê"/>
            <p:cNvSpPr/>
            <p:nvPr/>
          </p:nvSpPr>
          <p:spPr bwMode="auto">
            <a:xfrm>
              <a:off x="6069613" y="4031245"/>
              <a:ext cx="659681" cy="887270"/>
            </a:xfrm>
            <a:custGeom>
              <a:avLst/>
              <a:gdLst>
                <a:gd name="T0" fmla="*/ 82 w 192"/>
                <a:gd name="T1" fmla="*/ 133 h 259"/>
                <a:gd name="T2" fmla="*/ 85 w 192"/>
                <a:gd name="T3" fmla="*/ 147 h 259"/>
                <a:gd name="T4" fmla="*/ 86 w 192"/>
                <a:gd name="T5" fmla="*/ 149 h 259"/>
                <a:gd name="T6" fmla="*/ 99 w 192"/>
                <a:gd name="T7" fmla="*/ 168 h 259"/>
                <a:gd name="T8" fmla="*/ 103 w 192"/>
                <a:gd name="T9" fmla="*/ 171 h 259"/>
                <a:gd name="T10" fmla="*/ 125 w 192"/>
                <a:gd name="T11" fmla="*/ 178 h 259"/>
                <a:gd name="T12" fmla="*/ 149 w 192"/>
                <a:gd name="T13" fmla="*/ 174 h 259"/>
                <a:gd name="T14" fmla="*/ 168 w 192"/>
                <a:gd name="T15" fmla="*/ 159 h 259"/>
                <a:gd name="T16" fmla="*/ 184 w 192"/>
                <a:gd name="T17" fmla="*/ 119 h 259"/>
                <a:gd name="T18" fmla="*/ 171 w 192"/>
                <a:gd name="T19" fmla="*/ 74 h 259"/>
                <a:gd name="T20" fmla="*/ 155 w 192"/>
                <a:gd name="T21" fmla="*/ 53 h 259"/>
                <a:gd name="T22" fmla="*/ 134 w 192"/>
                <a:gd name="T23" fmla="*/ 34 h 259"/>
                <a:gd name="T24" fmla="*/ 121 w 192"/>
                <a:gd name="T25" fmla="*/ 24 h 259"/>
                <a:gd name="T26" fmla="*/ 107 w 192"/>
                <a:gd name="T27" fmla="*/ 16 h 259"/>
                <a:gd name="T28" fmla="*/ 79 w 192"/>
                <a:gd name="T29" fmla="*/ 9 h 259"/>
                <a:gd name="T30" fmla="*/ 54 w 192"/>
                <a:gd name="T31" fmla="*/ 11 h 259"/>
                <a:gd name="T32" fmla="*/ 21 w 192"/>
                <a:gd name="T33" fmla="*/ 33 h 259"/>
                <a:gd name="T34" fmla="*/ 8 w 192"/>
                <a:gd name="T35" fmla="*/ 70 h 259"/>
                <a:gd name="T36" fmla="*/ 9 w 192"/>
                <a:gd name="T37" fmla="*/ 90 h 259"/>
                <a:gd name="T38" fmla="*/ 15 w 192"/>
                <a:gd name="T39" fmla="*/ 108 h 259"/>
                <a:gd name="T40" fmla="*/ 47 w 192"/>
                <a:gd name="T41" fmla="*/ 155 h 259"/>
                <a:gd name="T42" fmla="*/ 87 w 192"/>
                <a:gd name="T43" fmla="*/ 217 h 259"/>
                <a:gd name="T44" fmla="*/ 87 w 192"/>
                <a:gd name="T45" fmla="*/ 218 h 259"/>
                <a:gd name="T46" fmla="*/ 87 w 192"/>
                <a:gd name="T47" fmla="*/ 218 h 259"/>
                <a:gd name="T48" fmla="*/ 91 w 192"/>
                <a:gd name="T49" fmla="*/ 255 h 259"/>
                <a:gd name="T50" fmla="*/ 91 w 192"/>
                <a:gd name="T51" fmla="*/ 258 h 259"/>
                <a:gd name="T52" fmla="*/ 83 w 192"/>
                <a:gd name="T53" fmla="*/ 259 h 259"/>
                <a:gd name="T54" fmla="*/ 83 w 192"/>
                <a:gd name="T55" fmla="*/ 256 h 259"/>
                <a:gd name="T56" fmla="*/ 79 w 192"/>
                <a:gd name="T57" fmla="*/ 220 h 259"/>
                <a:gd name="T58" fmla="*/ 41 w 192"/>
                <a:gd name="T59" fmla="*/ 160 h 259"/>
                <a:gd name="T60" fmla="*/ 8 w 192"/>
                <a:gd name="T61" fmla="*/ 112 h 259"/>
                <a:gd name="T62" fmla="*/ 8 w 192"/>
                <a:gd name="T63" fmla="*/ 112 h 259"/>
                <a:gd name="T64" fmla="*/ 7 w 192"/>
                <a:gd name="T65" fmla="*/ 112 h 259"/>
                <a:gd name="T66" fmla="*/ 1 w 192"/>
                <a:gd name="T67" fmla="*/ 92 h 259"/>
                <a:gd name="T68" fmla="*/ 0 w 192"/>
                <a:gd name="T69" fmla="*/ 70 h 259"/>
                <a:gd name="T70" fmla="*/ 14 w 192"/>
                <a:gd name="T71" fmla="*/ 28 h 259"/>
                <a:gd name="T72" fmla="*/ 52 w 192"/>
                <a:gd name="T73" fmla="*/ 3 h 259"/>
                <a:gd name="T74" fmla="*/ 80 w 192"/>
                <a:gd name="T75" fmla="*/ 1 h 259"/>
                <a:gd name="T76" fmla="*/ 110 w 192"/>
                <a:gd name="T77" fmla="*/ 9 h 259"/>
                <a:gd name="T78" fmla="*/ 125 w 192"/>
                <a:gd name="T79" fmla="*/ 17 h 259"/>
                <a:gd name="T80" fmla="*/ 140 w 192"/>
                <a:gd name="T81" fmla="*/ 28 h 259"/>
                <a:gd name="T82" fmla="*/ 161 w 192"/>
                <a:gd name="T83" fmla="*/ 48 h 259"/>
                <a:gd name="T84" fmla="*/ 178 w 192"/>
                <a:gd name="T85" fmla="*/ 70 h 259"/>
                <a:gd name="T86" fmla="*/ 192 w 192"/>
                <a:gd name="T87" fmla="*/ 119 h 259"/>
                <a:gd name="T88" fmla="*/ 174 w 192"/>
                <a:gd name="T89" fmla="*/ 164 h 259"/>
                <a:gd name="T90" fmla="*/ 152 w 192"/>
                <a:gd name="T91" fmla="*/ 181 h 259"/>
                <a:gd name="T92" fmla="*/ 125 w 192"/>
                <a:gd name="T93" fmla="*/ 186 h 259"/>
                <a:gd name="T94" fmla="*/ 99 w 192"/>
                <a:gd name="T95" fmla="*/ 178 h 259"/>
                <a:gd name="T96" fmla="*/ 95 w 192"/>
                <a:gd name="T97" fmla="*/ 175 h 259"/>
                <a:gd name="T98" fmla="*/ 94 w 192"/>
                <a:gd name="T99" fmla="*/ 175 h 259"/>
                <a:gd name="T100" fmla="*/ 94 w 192"/>
                <a:gd name="T101" fmla="*/ 174 h 259"/>
                <a:gd name="T102" fmla="*/ 79 w 192"/>
                <a:gd name="T103" fmla="*/ 152 h 259"/>
                <a:gd name="T104" fmla="*/ 78 w 192"/>
                <a:gd name="T105" fmla="*/ 150 h 259"/>
                <a:gd name="T106" fmla="*/ 78 w 192"/>
                <a:gd name="T107" fmla="*/ 150 h 259"/>
                <a:gd name="T108" fmla="*/ 78 w 192"/>
                <a:gd name="T109" fmla="*/ 149 h 259"/>
                <a:gd name="T110" fmla="*/ 74 w 192"/>
                <a:gd name="T111" fmla="*/ 135 h 259"/>
                <a:gd name="T112" fmla="*/ 82 w 192"/>
                <a:gd name="T113" fmla="*/ 13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259">
                  <a:moveTo>
                    <a:pt x="82" y="133"/>
                  </a:moveTo>
                  <a:cubicBezTo>
                    <a:pt x="85" y="147"/>
                    <a:pt x="85" y="147"/>
                    <a:pt x="85" y="147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90" y="159"/>
                    <a:pt x="91" y="160"/>
                    <a:pt x="99" y="168"/>
                  </a:cubicBezTo>
                  <a:cubicBezTo>
                    <a:pt x="101" y="169"/>
                    <a:pt x="102" y="170"/>
                    <a:pt x="103" y="171"/>
                  </a:cubicBezTo>
                  <a:cubicBezTo>
                    <a:pt x="111" y="176"/>
                    <a:pt x="114" y="178"/>
                    <a:pt x="125" y="178"/>
                  </a:cubicBezTo>
                  <a:cubicBezTo>
                    <a:pt x="134" y="178"/>
                    <a:pt x="142" y="177"/>
                    <a:pt x="149" y="174"/>
                  </a:cubicBezTo>
                  <a:cubicBezTo>
                    <a:pt x="156" y="170"/>
                    <a:pt x="163" y="165"/>
                    <a:pt x="168" y="159"/>
                  </a:cubicBezTo>
                  <a:cubicBezTo>
                    <a:pt x="179" y="147"/>
                    <a:pt x="183" y="133"/>
                    <a:pt x="184" y="119"/>
                  </a:cubicBezTo>
                  <a:cubicBezTo>
                    <a:pt x="184" y="104"/>
                    <a:pt x="180" y="88"/>
                    <a:pt x="171" y="74"/>
                  </a:cubicBezTo>
                  <a:cubicBezTo>
                    <a:pt x="166" y="67"/>
                    <a:pt x="161" y="60"/>
                    <a:pt x="155" y="53"/>
                  </a:cubicBezTo>
                  <a:cubicBezTo>
                    <a:pt x="149" y="46"/>
                    <a:pt x="142" y="40"/>
                    <a:pt x="134" y="34"/>
                  </a:cubicBezTo>
                  <a:cubicBezTo>
                    <a:pt x="130" y="30"/>
                    <a:pt x="126" y="27"/>
                    <a:pt x="121" y="24"/>
                  </a:cubicBezTo>
                  <a:cubicBezTo>
                    <a:pt x="117" y="21"/>
                    <a:pt x="112" y="19"/>
                    <a:pt x="107" y="16"/>
                  </a:cubicBezTo>
                  <a:cubicBezTo>
                    <a:pt x="98" y="13"/>
                    <a:pt x="89" y="10"/>
                    <a:pt x="79" y="9"/>
                  </a:cubicBezTo>
                  <a:cubicBezTo>
                    <a:pt x="71" y="8"/>
                    <a:pt x="62" y="9"/>
                    <a:pt x="54" y="11"/>
                  </a:cubicBezTo>
                  <a:cubicBezTo>
                    <a:pt x="40" y="15"/>
                    <a:pt x="29" y="23"/>
                    <a:pt x="21" y="33"/>
                  </a:cubicBezTo>
                  <a:cubicBezTo>
                    <a:pt x="13" y="43"/>
                    <a:pt x="8" y="56"/>
                    <a:pt x="8" y="70"/>
                  </a:cubicBezTo>
                  <a:cubicBezTo>
                    <a:pt x="8" y="78"/>
                    <a:pt x="8" y="84"/>
                    <a:pt x="9" y="90"/>
                  </a:cubicBezTo>
                  <a:cubicBezTo>
                    <a:pt x="10" y="96"/>
                    <a:pt x="12" y="102"/>
                    <a:pt x="15" y="108"/>
                  </a:cubicBezTo>
                  <a:cubicBezTo>
                    <a:pt x="24" y="126"/>
                    <a:pt x="36" y="141"/>
                    <a:pt x="47" y="155"/>
                  </a:cubicBezTo>
                  <a:cubicBezTo>
                    <a:pt x="63" y="174"/>
                    <a:pt x="78" y="192"/>
                    <a:pt x="87" y="217"/>
                  </a:cubicBezTo>
                  <a:cubicBezTo>
                    <a:pt x="87" y="218"/>
                    <a:pt x="87" y="218"/>
                    <a:pt x="87" y="218"/>
                  </a:cubicBezTo>
                  <a:cubicBezTo>
                    <a:pt x="87" y="218"/>
                    <a:pt x="87" y="218"/>
                    <a:pt x="87" y="218"/>
                  </a:cubicBezTo>
                  <a:cubicBezTo>
                    <a:pt x="91" y="233"/>
                    <a:pt x="91" y="241"/>
                    <a:pt x="91" y="255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83" y="259"/>
                    <a:pt x="83" y="259"/>
                    <a:pt x="83" y="259"/>
                  </a:cubicBezTo>
                  <a:cubicBezTo>
                    <a:pt x="83" y="256"/>
                    <a:pt x="83" y="256"/>
                    <a:pt x="83" y="256"/>
                  </a:cubicBezTo>
                  <a:cubicBezTo>
                    <a:pt x="83" y="242"/>
                    <a:pt x="83" y="234"/>
                    <a:pt x="79" y="220"/>
                  </a:cubicBezTo>
                  <a:cubicBezTo>
                    <a:pt x="70" y="196"/>
                    <a:pt x="56" y="178"/>
                    <a:pt x="41" y="160"/>
                  </a:cubicBezTo>
                  <a:cubicBezTo>
                    <a:pt x="29" y="145"/>
                    <a:pt x="17" y="130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5" y="104"/>
                    <a:pt x="3" y="98"/>
                    <a:pt x="1" y="92"/>
                  </a:cubicBezTo>
                  <a:cubicBezTo>
                    <a:pt x="0" y="85"/>
                    <a:pt x="0" y="78"/>
                    <a:pt x="0" y="70"/>
                  </a:cubicBezTo>
                  <a:cubicBezTo>
                    <a:pt x="0" y="54"/>
                    <a:pt x="6" y="39"/>
                    <a:pt x="14" y="28"/>
                  </a:cubicBezTo>
                  <a:cubicBezTo>
                    <a:pt x="23" y="16"/>
                    <a:pt x="36" y="8"/>
                    <a:pt x="52" y="3"/>
                  </a:cubicBezTo>
                  <a:cubicBezTo>
                    <a:pt x="61" y="1"/>
                    <a:pt x="70" y="0"/>
                    <a:pt x="80" y="1"/>
                  </a:cubicBezTo>
                  <a:cubicBezTo>
                    <a:pt x="90" y="2"/>
                    <a:pt x="100" y="5"/>
                    <a:pt x="110" y="9"/>
                  </a:cubicBezTo>
                  <a:cubicBezTo>
                    <a:pt x="116" y="11"/>
                    <a:pt x="121" y="14"/>
                    <a:pt x="125" y="17"/>
                  </a:cubicBezTo>
                  <a:cubicBezTo>
                    <a:pt x="130" y="20"/>
                    <a:pt x="135" y="23"/>
                    <a:pt x="140" y="28"/>
                  </a:cubicBezTo>
                  <a:cubicBezTo>
                    <a:pt x="147" y="34"/>
                    <a:pt x="154" y="41"/>
                    <a:pt x="161" y="48"/>
                  </a:cubicBezTo>
                  <a:cubicBezTo>
                    <a:pt x="167" y="55"/>
                    <a:pt x="173" y="63"/>
                    <a:pt x="178" y="70"/>
                  </a:cubicBezTo>
                  <a:cubicBezTo>
                    <a:pt x="187" y="85"/>
                    <a:pt x="192" y="103"/>
                    <a:pt x="192" y="119"/>
                  </a:cubicBezTo>
                  <a:cubicBezTo>
                    <a:pt x="191" y="135"/>
                    <a:pt x="186" y="151"/>
                    <a:pt x="174" y="164"/>
                  </a:cubicBezTo>
                  <a:cubicBezTo>
                    <a:pt x="168" y="171"/>
                    <a:pt x="161" y="177"/>
                    <a:pt x="152" y="181"/>
                  </a:cubicBezTo>
                  <a:cubicBezTo>
                    <a:pt x="144" y="184"/>
                    <a:pt x="135" y="186"/>
                    <a:pt x="125" y="186"/>
                  </a:cubicBezTo>
                  <a:cubicBezTo>
                    <a:pt x="111" y="186"/>
                    <a:pt x="108" y="183"/>
                    <a:pt x="99" y="178"/>
                  </a:cubicBezTo>
                  <a:cubicBezTo>
                    <a:pt x="97" y="177"/>
                    <a:pt x="96" y="176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84" y="164"/>
                    <a:pt x="84" y="164"/>
                    <a:pt x="79" y="152"/>
                  </a:cubicBezTo>
                  <a:cubicBezTo>
                    <a:pt x="78" y="150"/>
                    <a:pt x="78" y="150"/>
                    <a:pt x="78" y="150"/>
                  </a:cubicBezTo>
                  <a:cubicBezTo>
                    <a:pt x="78" y="150"/>
                    <a:pt x="78" y="150"/>
                    <a:pt x="78" y="150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74" y="135"/>
                    <a:pt x="74" y="135"/>
                    <a:pt x="74" y="135"/>
                  </a:cubicBezTo>
                  <a:lnTo>
                    <a:pt x="82" y="1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íṡ1îďe"/>
            <p:cNvSpPr/>
            <p:nvPr/>
          </p:nvSpPr>
          <p:spPr bwMode="auto">
            <a:xfrm>
              <a:off x="6345029" y="4890479"/>
              <a:ext cx="51125" cy="51125"/>
            </a:xfrm>
            <a:custGeom>
              <a:avLst/>
              <a:gdLst>
                <a:gd name="T0" fmla="*/ 1 w 15"/>
                <a:gd name="T1" fmla="*/ 0 h 15"/>
                <a:gd name="T2" fmla="*/ 13 w 15"/>
                <a:gd name="T3" fmla="*/ 0 h 15"/>
                <a:gd name="T4" fmla="*/ 15 w 15"/>
                <a:gd name="T5" fmla="*/ 1 h 15"/>
                <a:gd name="T6" fmla="*/ 15 w 15"/>
                <a:gd name="T7" fmla="*/ 14 h 15"/>
                <a:gd name="T8" fmla="*/ 13 w 15"/>
                <a:gd name="T9" fmla="*/ 15 h 15"/>
                <a:gd name="T10" fmla="*/ 1 w 15"/>
                <a:gd name="T11" fmla="*/ 15 h 15"/>
                <a:gd name="T12" fmla="*/ 0 w 15"/>
                <a:gd name="T13" fmla="*/ 14 h 15"/>
                <a:gd name="T14" fmla="*/ 0 w 15"/>
                <a:gd name="T15" fmla="*/ 1 h 15"/>
                <a:gd name="T16" fmla="*/ 1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îś1ïḋé"/>
            <p:cNvSpPr/>
            <p:nvPr/>
          </p:nvSpPr>
          <p:spPr bwMode="auto">
            <a:xfrm>
              <a:off x="6338433" y="4883882"/>
              <a:ext cx="61020" cy="61020"/>
            </a:xfrm>
            <a:custGeom>
              <a:avLst/>
              <a:gdLst>
                <a:gd name="T0" fmla="*/ 3 w 18"/>
                <a:gd name="T1" fmla="*/ 0 h 18"/>
                <a:gd name="T2" fmla="*/ 15 w 18"/>
                <a:gd name="T3" fmla="*/ 0 h 18"/>
                <a:gd name="T4" fmla="*/ 17 w 18"/>
                <a:gd name="T5" fmla="*/ 1 h 18"/>
                <a:gd name="T6" fmla="*/ 18 w 18"/>
                <a:gd name="T7" fmla="*/ 3 h 18"/>
                <a:gd name="T8" fmla="*/ 18 w 18"/>
                <a:gd name="T9" fmla="*/ 16 h 18"/>
                <a:gd name="T10" fmla="*/ 17 w 18"/>
                <a:gd name="T11" fmla="*/ 18 h 18"/>
                <a:gd name="T12" fmla="*/ 17 w 18"/>
                <a:gd name="T13" fmla="*/ 18 h 18"/>
                <a:gd name="T14" fmla="*/ 17 w 18"/>
                <a:gd name="T15" fmla="*/ 18 h 18"/>
                <a:gd name="T16" fmla="*/ 15 w 18"/>
                <a:gd name="T17" fmla="*/ 18 h 18"/>
                <a:gd name="T18" fmla="*/ 3 w 18"/>
                <a:gd name="T19" fmla="*/ 18 h 18"/>
                <a:gd name="T20" fmla="*/ 1 w 18"/>
                <a:gd name="T21" fmla="*/ 18 h 18"/>
                <a:gd name="T22" fmla="*/ 0 w 18"/>
                <a:gd name="T23" fmla="*/ 16 h 18"/>
                <a:gd name="T24" fmla="*/ 0 w 18"/>
                <a:gd name="T25" fmla="*/ 3 h 18"/>
                <a:gd name="T26" fmla="*/ 1 w 18"/>
                <a:gd name="T27" fmla="*/ 1 h 18"/>
                <a:gd name="T28" fmla="*/ 1 w 18"/>
                <a:gd name="T29" fmla="*/ 1 h 18"/>
                <a:gd name="T30" fmla="*/ 3 w 18"/>
                <a:gd name="T31" fmla="*/ 0 h 18"/>
                <a:gd name="T32" fmla="*/ 15 w 18"/>
                <a:gd name="T33" fmla="*/ 3 h 18"/>
                <a:gd name="T34" fmla="*/ 3 w 18"/>
                <a:gd name="T35" fmla="*/ 3 h 18"/>
                <a:gd name="T36" fmla="*/ 3 w 18"/>
                <a:gd name="T37" fmla="*/ 3 h 18"/>
                <a:gd name="T38" fmla="*/ 3 w 18"/>
                <a:gd name="T39" fmla="*/ 3 h 18"/>
                <a:gd name="T40" fmla="*/ 3 w 18"/>
                <a:gd name="T41" fmla="*/ 16 h 18"/>
                <a:gd name="T42" fmla="*/ 3 w 18"/>
                <a:gd name="T43" fmla="*/ 16 h 18"/>
                <a:gd name="T44" fmla="*/ 3 w 18"/>
                <a:gd name="T45" fmla="*/ 16 h 18"/>
                <a:gd name="T46" fmla="*/ 15 w 18"/>
                <a:gd name="T47" fmla="*/ 16 h 18"/>
                <a:gd name="T48" fmla="*/ 16 w 18"/>
                <a:gd name="T49" fmla="*/ 16 h 18"/>
                <a:gd name="T50" fmla="*/ 16 w 18"/>
                <a:gd name="T51" fmla="*/ 16 h 18"/>
                <a:gd name="T52" fmla="*/ 16 w 18"/>
                <a:gd name="T53" fmla="*/ 16 h 18"/>
                <a:gd name="T54" fmla="*/ 16 w 18"/>
                <a:gd name="T55" fmla="*/ 3 h 18"/>
                <a:gd name="T56" fmla="*/ 16 w 18"/>
                <a:gd name="T57" fmla="*/ 3 h 18"/>
                <a:gd name="T58" fmla="*/ 15 w 18"/>
                <a:gd name="T5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8">
                  <a:moveTo>
                    <a:pt x="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1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7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lose/>
                  <a:moveTo>
                    <a:pt x="15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šľîdê"/>
            <p:cNvSpPr/>
            <p:nvPr/>
          </p:nvSpPr>
          <p:spPr bwMode="auto">
            <a:xfrm>
              <a:off x="6204847" y="3757478"/>
              <a:ext cx="232537" cy="486514"/>
            </a:xfrm>
            <a:custGeom>
              <a:avLst/>
              <a:gdLst>
                <a:gd name="T0" fmla="*/ 66 w 68"/>
                <a:gd name="T1" fmla="*/ 9 h 142"/>
                <a:gd name="T2" fmla="*/ 58 w 68"/>
                <a:gd name="T3" fmla="*/ 6 h 142"/>
                <a:gd name="T4" fmla="*/ 51 w 68"/>
                <a:gd name="T5" fmla="*/ 5 h 142"/>
                <a:gd name="T6" fmla="*/ 50 w 68"/>
                <a:gd name="T7" fmla="*/ 5 h 142"/>
                <a:gd name="T8" fmla="*/ 25 w 68"/>
                <a:gd name="T9" fmla="*/ 34 h 142"/>
                <a:gd name="T10" fmla="*/ 10 w 68"/>
                <a:gd name="T11" fmla="*/ 96 h 142"/>
                <a:gd name="T12" fmla="*/ 4 w 68"/>
                <a:gd name="T13" fmla="*/ 142 h 142"/>
                <a:gd name="T14" fmla="*/ 0 w 68"/>
                <a:gd name="T15" fmla="*/ 142 h 142"/>
                <a:gd name="T16" fmla="*/ 6 w 68"/>
                <a:gd name="T17" fmla="*/ 95 h 142"/>
                <a:gd name="T18" fmla="*/ 22 w 68"/>
                <a:gd name="T19" fmla="*/ 32 h 142"/>
                <a:gd name="T20" fmla="*/ 50 w 68"/>
                <a:gd name="T21" fmla="*/ 1 h 142"/>
                <a:gd name="T22" fmla="*/ 51 w 68"/>
                <a:gd name="T23" fmla="*/ 1 h 142"/>
                <a:gd name="T24" fmla="*/ 59 w 68"/>
                <a:gd name="T25" fmla="*/ 2 h 142"/>
                <a:gd name="T26" fmla="*/ 68 w 68"/>
                <a:gd name="T27" fmla="*/ 5 h 142"/>
                <a:gd name="T28" fmla="*/ 66 w 68"/>
                <a:gd name="T29" fmla="*/ 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142">
                  <a:moveTo>
                    <a:pt x="66" y="9"/>
                  </a:moveTo>
                  <a:cubicBezTo>
                    <a:pt x="63" y="8"/>
                    <a:pt x="61" y="7"/>
                    <a:pt x="58" y="6"/>
                  </a:cubicBezTo>
                  <a:cubicBezTo>
                    <a:pt x="56" y="6"/>
                    <a:pt x="53" y="5"/>
                    <a:pt x="51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0" y="4"/>
                    <a:pt x="32" y="16"/>
                    <a:pt x="25" y="34"/>
                  </a:cubicBezTo>
                  <a:cubicBezTo>
                    <a:pt x="19" y="52"/>
                    <a:pt x="14" y="75"/>
                    <a:pt x="10" y="96"/>
                  </a:cubicBezTo>
                  <a:cubicBezTo>
                    <a:pt x="7" y="117"/>
                    <a:pt x="5" y="135"/>
                    <a:pt x="4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" y="134"/>
                    <a:pt x="3" y="116"/>
                    <a:pt x="6" y="95"/>
                  </a:cubicBezTo>
                  <a:cubicBezTo>
                    <a:pt x="10" y="74"/>
                    <a:pt x="15" y="50"/>
                    <a:pt x="22" y="32"/>
                  </a:cubicBezTo>
                  <a:cubicBezTo>
                    <a:pt x="29" y="13"/>
                    <a:pt x="38" y="0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4" y="1"/>
                    <a:pt x="57" y="2"/>
                    <a:pt x="59" y="2"/>
                  </a:cubicBezTo>
                  <a:cubicBezTo>
                    <a:pt x="62" y="3"/>
                    <a:pt x="64" y="4"/>
                    <a:pt x="68" y="5"/>
                  </a:cubicBezTo>
                  <a:lnTo>
                    <a:pt x="66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šľïḓê"/>
            <p:cNvSpPr/>
            <p:nvPr/>
          </p:nvSpPr>
          <p:spPr bwMode="auto">
            <a:xfrm>
              <a:off x="6234533" y="3757478"/>
              <a:ext cx="234187" cy="486514"/>
            </a:xfrm>
            <a:custGeom>
              <a:avLst/>
              <a:gdLst>
                <a:gd name="T0" fmla="*/ 0 w 68"/>
                <a:gd name="T1" fmla="*/ 5 h 142"/>
                <a:gd name="T2" fmla="*/ 9 w 68"/>
                <a:gd name="T3" fmla="*/ 2 h 142"/>
                <a:gd name="T4" fmla="*/ 16 w 68"/>
                <a:gd name="T5" fmla="*/ 1 h 142"/>
                <a:gd name="T6" fmla="*/ 18 w 68"/>
                <a:gd name="T7" fmla="*/ 1 h 142"/>
                <a:gd name="T8" fmla="*/ 46 w 68"/>
                <a:gd name="T9" fmla="*/ 32 h 142"/>
                <a:gd name="T10" fmla="*/ 62 w 68"/>
                <a:gd name="T11" fmla="*/ 95 h 142"/>
                <a:gd name="T12" fmla="*/ 68 w 68"/>
                <a:gd name="T13" fmla="*/ 142 h 142"/>
                <a:gd name="T14" fmla="*/ 64 w 68"/>
                <a:gd name="T15" fmla="*/ 142 h 142"/>
                <a:gd name="T16" fmla="*/ 58 w 68"/>
                <a:gd name="T17" fmla="*/ 96 h 142"/>
                <a:gd name="T18" fmla="*/ 42 w 68"/>
                <a:gd name="T19" fmla="*/ 34 h 142"/>
                <a:gd name="T20" fmla="*/ 18 w 68"/>
                <a:gd name="T21" fmla="*/ 5 h 142"/>
                <a:gd name="T22" fmla="*/ 17 w 68"/>
                <a:gd name="T23" fmla="*/ 5 h 142"/>
                <a:gd name="T24" fmla="*/ 10 w 68"/>
                <a:gd name="T25" fmla="*/ 6 h 142"/>
                <a:gd name="T26" fmla="*/ 2 w 68"/>
                <a:gd name="T27" fmla="*/ 9 h 142"/>
                <a:gd name="T28" fmla="*/ 0 w 68"/>
                <a:gd name="T29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142">
                  <a:moveTo>
                    <a:pt x="0" y="5"/>
                  </a:moveTo>
                  <a:cubicBezTo>
                    <a:pt x="4" y="4"/>
                    <a:pt x="6" y="3"/>
                    <a:pt x="9" y="2"/>
                  </a:cubicBezTo>
                  <a:cubicBezTo>
                    <a:pt x="11" y="2"/>
                    <a:pt x="14" y="1"/>
                    <a:pt x="16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30" y="0"/>
                    <a:pt x="39" y="13"/>
                    <a:pt x="46" y="32"/>
                  </a:cubicBezTo>
                  <a:cubicBezTo>
                    <a:pt x="53" y="50"/>
                    <a:pt x="58" y="74"/>
                    <a:pt x="62" y="95"/>
                  </a:cubicBezTo>
                  <a:cubicBezTo>
                    <a:pt x="65" y="116"/>
                    <a:pt x="67" y="134"/>
                    <a:pt x="68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3" y="135"/>
                    <a:pt x="61" y="117"/>
                    <a:pt x="58" y="96"/>
                  </a:cubicBezTo>
                  <a:cubicBezTo>
                    <a:pt x="54" y="75"/>
                    <a:pt x="49" y="52"/>
                    <a:pt x="42" y="34"/>
                  </a:cubicBezTo>
                  <a:cubicBezTo>
                    <a:pt x="36" y="16"/>
                    <a:pt x="2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5" y="5"/>
                    <a:pt x="12" y="6"/>
                    <a:pt x="10" y="6"/>
                  </a:cubicBezTo>
                  <a:cubicBezTo>
                    <a:pt x="7" y="7"/>
                    <a:pt x="5" y="8"/>
                    <a:pt x="2" y="9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ïślïḓê"/>
            <p:cNvSpPr/>
            <p:nvPr/>
          </p:nvSpPr>
          <p:spPr bwMode="auto">
            <a:xfrm>
              <a:off x="6313695" y="4225851"/>
              <a:ext cx="178114" cy="277066"/>
            </a:xfrm>
            <a:custGeom>
              <a:avLst/>
              <a:gdLst>
                <a:gd name="T0" fmla="*/ 37 w 52"/>
                <a:gd name="T1" fmla="*/ 5 h 81"/>
                <a:gd name="T2" fmla="*/ 42 w 52"/>
                <a:gd name="T3" fmla="*/ 0 h 81"/>
                <a:gd name="T4" fmla="*/ 48 w 52"/>
                <a:gd name="T5" fmla="*/ 5 h 81"/>
                <a:gd name="T6" fmla="*/ 48 w 52"/>
                <a:gd name="T7" fmla="*/ 19 h 81"/>
                <a:gd name="T8" fmla="*/ 7 w 52"/>
                <a:gd name="T9" fmla="*/ 80 h 81"/>
                <a:gd name="T10" fmla="*/ 0 w 52"/>
                <a:gd name="T11" fmla="*/ 76 h 81"/>
                <a:gd name="T12" fmla="*/ 5 w 52"/>
                <a:gd name="T13" fmla="*/ 70 h 81"/>
                <a:gd name="T14" fmla="*/ 38 w 52"/>
                <a:gd name="T15" fmla="*/ 20 h 81"/>
                <a:gd name="T16" fmla="*/ 37 w 52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81">
                  <a:moveTo>
                    <a:pt x="37" y="5"/>
                  </a:moveTo>
                  <a:cubicBezTo>
                    <a:pt x="37" y="3"/>
                    <a:pt x="39" y="0"/>
                    <a:pt x="42" y="0"/>
                  </a:cubicBezTo>
                  <a:cubicBezTo>
                    <a:pt x="45" y="0"/>
                    <a:pt x="48" y="2"/>
                    <a:pt x="48" y="5"/>
                  </a:cubicBezTo>
                  <a:cubicBezTo>
                    <a:pt x="48" y="10"/>
                    <a:pt x="48" y="15"/>
                    <a:pt x="48" y="19"/>
                  </a:cubicBezTo>
                  <a:cubicBezTo>
                    <a:pt x="50" y="51"/>
                    <a:pt x="52" y="72"/>
                    <a:pt x="7" y="80"/>
                  </a:cubicBezTo>
                  <a:cubicBezTo>
                    <a:pt x="4" y="81"/>
                    <a:pt x="1" y="79"/>
                    <a:pt x="0" y="76"/>
                  </a:cubicBezTo>
                  <a:cubicBezTo>
                    <a:pt x="0" y="73"/>
                    <a:pt x="2" y="70"/>
                    <a:pt x="5" y="70"/>
                  </a:cubicBezTo>
                  <a:cubicBezTo>
                    <a:pt x="41" y="64"/>
                    <a:pt x="39" y="46"/>
                    <a:pt x="38" y="20"/>
                  </a:cubicBezTo>
                  <a:cubicBezTo>
                    <a:pt x="38" y="15"/>
                    <a:pt x="37" y="11"/>
                    <a:pt x="37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Sḷiḍê"/>
            <p:cNvSpPr/>
            <p:nvPr/>
          </p:nvSpPr>
          <p:spPr bwMode="auto">
            <a:xfrm>
              <a:off x="6176811" y="4225851"/>
              <a:ext cx="174815" cy="277066"/>
            </a:xfrm>
            <a:custGeom>
              <a:avLst/>
              <a:gdLst>
                <a:gd name="T0" fmla="*/ 4 w 51"/>
                <a:gd name="T1" fmla="*/ 5 h 81"/>
                <a:gd name="T2" fmla="*/ 9 w 51"/>
                <a:gd name="T3" fmla="*/ 0 h 81"/>
                <a:gd name="T4" fmla="*/ 14 w 51"/>
                <a:gd name="T5" fmla="*/ 5 h 81"/>
                <a:gd name="T6" fmla="*/ 14 w 51"/>
                <a:gd name="T7" fmla="*/ 20 h 81"/>
                <a:gd name="T8" fmla="*/ 47 w 51"/>
                <a:gd name="T9" fmla="*/ 70 h 81"/>
                <a:gd name="T10" fmla="*/ 51 w 51"/>
                <a:gd name="T11" fmla="*/ 76 h 81"/>
                <a:gd name="T12" fmla="*/ 45 w 51"/>
                <a:gd name="T13" fmla="*/ 80 h 81"/>
                <a:gd name="T14" fmla="*/ 3 w 51"/>
                <a:gd name="T15" fmla="*/ 19 h 81"/>
                <a:gd name="T16" fmla="*/ 4 w 51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1">
                  <a:moveTo>
                    <a:pt x="4" y="5"/>
                  </a:moveTo>
                  <a:cubicBezTo>
                    <a:pt x="4" y="2"/>
                    <a:pt x="6" y="0"/>
                    <a:pt x="9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4" y="11"/>
                    <a:pt x="14" y="15"/>
                    <a:pt x="14" y="20"/>
                  </a:cubicBezTo>
                  <a:cubicBezTo>
                    <a:pt x="12" y="46"/>
                    <a:pt x="11" y="64"/>
                    <a:pt x="47" y="70"/>
                  </a:cubicBezTo>
                  <a:cubicBezTo>
                    <a:pt x="50" y="70"/>
                    <a:pt x="51" y="73"/>
                    <a:pt x="51" y="76"/>
                  </a:cubicBezTo>
                  <a:cubicBezTo>
                    <a:pt x="50" y="79"/>
                    <a:pt x="48" y="81"/>
                    <a:pt x="45" y="80"/>
                  </a:cubicBezTo>
                  <a:cubicBezTo>
                    <a:pt x="0" y="72"/>
                    <a:pt x="1" y="51"/>
                    <a:pt x="3" y="19"/>
                  </a:cubicBezTo>
                  <a:cubicBezTo>
                    <a:pt x="3" y="15"/>
                    <a:pt x="4" y="10"/>
                    <a:pt x="4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š1ïḍè"/>
            <p:cNvSpPr/>
            <p:nvPr/>
          </p:nvSpPr>
          <p:spPr bwMode="auto">
            <a:xfrm>
              <a:off x="6246077" y="4938306"/>
              <a:ext cx="245731" cy="242433"/>
            </a:xfrm>
            <a:custGeom>
              <a:avLst/>
              <a:gdLst>
                <a:gd name="T0" fmla="*/ 36 w 72"/>
                <a:gd name="T1" fmla="*/ 0 h 71"/>
                <a:gd name="T2" fmla="*/ 62 w 72"/>
                <a:gd name="T3" fmla="*/ 10 h 71"/>
                <a:gd name="T4" fmla="*/ 72 w 72"/>
                <a:gd name="T5" fmla="*/ 36 h 71"/>
                <a:gd name="T6" fmla="*/ 62 w 72"/>
                <a:gd name="T7" fmla="*/ 61 h 71"/>
                <a:gd name="T8" fmla="*/ 36 w 72"/>
                <a:gd name="T9" fmla="*/ 71 h 71"/>
                <a:gd name="T10" fmla="*/ 11 w 72"/>
                <a:gd name="T11" fmla="*/ 61 h 71"/>
                <a:gd name="T12" fmla="*/ 0 w 72"/>
                <a:gd name="T13" fmla="*/ 36 h 71"/>
                <a:gd name="T14" fmla="*/ 11 w 72"/>
                <a:gd name="T15" fmla="*/ 10 h 71"/>
                <a:gd name="T16" fmla="*/ 36 w 72"/>
                <a:gd name="T17" fmla="*/ 0 h 71"/>
                <a:gd name="T18" fmla="*/ 59 w 72"/>
                <a:gd name="T19" fmla="*/ 13 h 71"/>
                <a:gd name="T20" fmla="*/ 36 w 72"/>
                <a:gd name="T21" fmla="*/ 4 h 71"/>
                <a:gd name="T22" fmla="*/ 14 w 72"/>
                <a:gd name="T23" fmla="*/ 13 h 71"/>
                <a:gd name="T24" fmla="*/ 5 w 72"/>
                <a:gd name="T25" fmla="*/ 36 h 71"/>
                <a:gd name="T26" fmla="*/ 14 w 72"/>
                <a:gd name="T27" fmla="*/ 58 h 71"/>
                <a:gd name="T28" fmla="*/ 36 w 72"/>
                <a:gd name="T29" fmla="*/ 67 h 71"/>
                <a:gd name="T30" fmla="*/ 59 w 72"/>
                <a:gd name="T31" fmla="*/ 58 h 71"/>
                <a:gd name="T32" fmla="*/ 68 w 72"/>
                <a:gd name="T33" fmla="*/ 36 h 71"/>
                <a:gd name="T34" fmla="*/ 59 w 72"/>
                <a:gd name="T35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46" y="0"/>
                    <a:pt x="55" y="4"/>
                    <a:pt x="62" y="10"/>
                  </a:cubicBezTo>
                  <a:cubicBezTo>
                    <a:pt x="68" y="17"/>
                    <a:pt x="72" y="26"/>
                    <a:pt x="72" y="36"/>
                  </a:cubicBezTo>
                  <a:cubicBezTo>
                    <a:pt x="72" y="45"/>
                    <a:pt x="68" y="54"/>
                    <a:pt x="62" y="61"/>
                  </a:cubicBezTo>
                  <a:cubicBezTo>
                    <a:pt x="55" y="67"/>
                    <a:pt x="46" y="71"/>
                    <a:pt x="36" y="71"/>
                  </a:cubicBezTo>
                  <a:cubicBezTo>
                    <a:pt x="26" y="71"/>
                    <a:pt x="17" y="67"/>
                    <a:pt x="11" y="61"/>
                  </a:cubicBezTo>
                  <a:cubicBezTo>
                    <a:pt x="4" y="54"/>
                    <a:pt x="0" y="45"/>
                    <a:pt x="0" y="36"/>
                  </a:cubicBezTo>
                  <a:cubicBezTo>
                    <a:pt x="0" y="26"/>
                    <a:pt x="4" y="17"/>
                    <a:pt x="11" y="10"/>
                  </a:cubicBezTo>
                  <a:cubicBezTo>
                    <a:pt x="17" y="4"/>
                    <a:pt x="26" y="0"/>
                    <a:pt x="36" y="0"/>
                  </a:cubicBezTo>
                  <a:close/>
                  <a:moveTo>
                    <a:pt x="59" y="13"/>
                  </a:moveTo>
                  <a:cubicBezTo>
                    <a:pt x="53" y="8"/>
                    <a:pt x="45" y="4"/>
                    <a:pt x="36" y="4"/>
                  </a:cubicBezTo>
                  <a:cubicBezTo>
                    <a:pt x="28" y="4"/>
                    <a:pt x="20" y="8"/>
                    <a:pt x="14" y="13"/>
                  </a:cubicBezTo>
                  <a:cubicBezTo>
                    <a:pt x="8" y="19"/>
                    <a:pt x="5" y="27"/>
                    <a:pt x="5" y="36"/>
                  </a:cubicBezTo>
                  <a:cubicBezTo>
                    <a:pt x="5" y="44"/>
                    <a:pt x="8" y="52"/>
                    <a:pt x="14" y="58"/>
                  </a:cubicBezTo>
                  <a:cubicBezTo>
                    <a:pt x="20" y="63"/>
                    <a:pt x="28" y="67"/>
                    <a:pt x="36" y="67"/>
                  </a:cubicBezTo>
                  <a:cubicBezTo>
                    <a:pt x="45" y="67"/>
                    <a:pt x="53" y="63"/>
                    <a:pt x="59" y="58"/>
                  </a:cubicBezTo>
                  <a:cubicBezTo>
                    <a:pt x="64" y="52"/>
                    <a:pt x="68" y="44"/>
                    <a:pt x="68" y="36"/>
                  </a:cubicBezTo>
                  <a:cubicBezTo>
                    <a:pt x="68" y="27"/>
                    <a:pt x="64" y="19"/>
                    <a:pt x="59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śḻïḓe"/>
            <p:cNvSpPr/>
            <p:nvPr/>
          </p:nvSpPr>
          <p:spPr bwMode="auto">
            <a:xfrm>
              <a:off x="6300501" y="4966342"/>
              <a:ext cx="136884" cy="136884"/>
            </a:xfrm>
            <a:custGeom>
              <a:avLst/>
              <a:gdLst>
                <a:gd name="T0" fmla="*/ 20 w 40"/>
                <a:gd name="T1" fmla="*/ 0 h 40"/>
                <a:gd name="T2" fmla="*/ 40 w 40"/>
                <a:gd name="T3" fmla="*/ 20 h 40"/>
                <a:gd name="T4" fmla="*/ 20 w 40"/>
                <a:gd name="T5" fmla="*/ 40 h 40"/>
                <a:gd name="T6" fmla="*/ 0 w 40"/>
                <a:gd name="T7" fmla="*/ 20 h 40"/>
                <a:gd name="T8" fmla="*/ 20 w 40"/>
                <a:gd name="T9" fmla="*/ 0 h 40"/>
                <a:gd name="T10" fmla="*/ 20 w 40"/>
                <a:gd name="T11" fmla="*/ 15 h 40"/>
                <a:gd name="T12" fmla="*/ 17 w 40"/>
                <a:gd name="T13" fmla="*/ 16 h 40"/>
                <a:gd name="T14" fmla="*/ 15 w 40"/>
                <a:gd name="T15" fmla="*/ 20 h 40"/>
                <a:gd name="T16" fmla="*/ 17 w 40"/>
                <a:gd name="T17" fmla="*/ 24 h 40"/>
                <a:gd name="T18" fmla="*/ 20 w 40"/>
                <a:gd name="T19" fmla="*/ 25 h 40"/>
                <a:gd name="T20" fmla="*/ 24 w 40"/>
                <a:gd name="T21" fmla="*/ 24 h 40"/>
                <a:gd name="T22" fmla="*/ 25 w 40"/>
                <a:gd name="T23" fmla="*/ 20 h 40"/>
                <a:gd name="T24" fmla="*/ 24 w 40"/>
                <a:gd name="T25" fmla="*/ 16 h 40"/>
                <a:gd name="T26" fmla="*/ 20 w 40"/>
                <a:gd name="T2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  <a:moveTo>
                    <a:pt x="20" y="15"/>
                  </a:moveTo>
                  <a:cubicBezTo>
                    <a:pt x="19" y="15"/>
                    <a:pt x="18" y="15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5" y="21"/>
                    <a:pt x="16" y="23"/>
                    <a:pt x="17" y="24"/>
                  </a:cubicBezTo>
                  <a:cubicBezTo>
                    <a:pt x="18" y="24"/>
                    <a:pt x="19" y="25"/>
                    <a:pt x="20" y="25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3"/>
                    <a:pt x="25" y="21"/>
                    <a:pt x="25" y="20"/>
                  </a:cubicBezTo>
                  <a:cubicBezTo>
                    <a:pt x="25" y="19"/>
                    <a:pt x="25" y="17"/>
                    <a:pt x="24" y="16"/>
                  </a:cubicBezTo>
                  <a:cubicBezTo>
                    <a:pt x="23" y="15"/>
                    <a:pt x="22" y="15"/>
                    <a:pt x="20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îŝlïdê"/>
            <p:cNvSpPr/>
            <p:nvPr/>
          </p:nvSpPr>
          <p:spPr bwMode="auto">
            <a:xfrm>
              <a:off x="6478615" y="2972458"/>
              <a:ext cx="280364" cy="725649"/>
            </a:xfrm>
            <a:custGeom>
              <a:avLst/>
              <a:gdLst>
                <a:gd name="T0" fmla="*/ 43 w 82"/>
                <a:gd name="T1" fmla="*/ 11 h 212"/>
                <a:gd name="T2" fmla="*/ 39 w 82"/>
                <a:gd name="T3" fmla="*/ 11 h 212"/>
                <a:gd name="T4" fmla="*/ 39 w 82"/>
                <a:gd name="T5" fmla="*/ 16 h 212"/>
                <a:gd name="T6" fmla="*/ 41 w 82"/>
                <a:gd name="T7" fmla="*/ 17 h 212"/>
                <a:gd name="T8" fmla="*/ 43 w 82"/>
                <a:gd name="T9" fmla="*/ 16 h 212"/>
                <a:gd name="T10" fmla="*/ 43 w 82"/>
                <a:gd name="T11" fmla="*/ 11 h 212"/>
                <a:gd name="T12" fmla="*/ 46 w 82"/>
                <a:gd name="T13" fmla="*/ 207 h 212"/>
                <a:gd name="T14" fmla="*/ 41 w 82"/>
                <a:gd name="T15" fmla="*/ 212 h 212"/>
                <a:gd name="T16" fmla="*/ 36 w 82"/>
                <a:gd name="T17" fmla="*/ 180 h 212"/>
                <a:gd name="T18" fmla="*/ 24 w 82"/>
                <a:gd name="T19" fmla="*/ 176 h 212"/>
                <a:gd name="T20" fmla="*/ 26 w 82"/>
                <a:gd name="T21" fmla="*/ 172 h 212"/>
                <a:gd name="T22" fmla="*/ 31 w 82"/>
                <a:gd name="T23" fmla="*/ 161 h 212"/>
                <a:gd name="T24" fmla="*/ 27 w 82"/>
                <a:gd name="T25" fmla="*/ 153 h 212"/>
                <a:gd name="T26" fmla="*/ 11 w 82"/>
                <a:gd name="T27" fmla="*/ 149 h 212"/>
                <a:gd name="T28" fmla="*/ 10 w 82"/>
                <a:gd name="T29" fmla="*/ 149 h 212"/>
                <a:gd name="T30" fmla="*/ 0 w 82"/>
                <a:gd name="T31" fmla="*/ 139 h 212"/>
                <a:gd name="T32" fmla="*/ 8 w 82"/>
                <a:gd name="T33" fmla="*/ 28 h 212"/>
                <a:gd name="T34" fmla="*/ 17 w 82"/>
                <a:gd name="T35" fmla="*/ 17 h 212"/>
                <a:gd name="T36" fmla="*/ 26 w 82"/>
                <a:gd name="T37" fmla="*/ 11 h 212"/>
                <a:gd name="T38" fmla="*/ 41 w 82"/>
                <a:gd name="T39" fmla="*/ 0 h 212"/>
                <a:gd name="T40" fmla="*/ 56 w 82"/>
                <a:gd name="T41" fmla="*/ 11 h 212"/>
                <a:gd name="T42" fmla="*/ 65 w 82"/>
                <a:gd name="T43" fmla="*/ 17 h 212"/>
                <a:gd name="T44" fmla="*/ 74 w 82"/>
                <a:gd name="T45" fmla="*/ 28 h 212"/>
                <a:gd name="T46" fmla="*/ 82 w 82"/>
                <a:gd name="T47" fmla="*/ 139 h 212"/>
                <a:gd name="T48" fmla="*/ 72 w 82"/>
                <a:gd name="T49" fmla="*/ 149 h 212"/>
                <a:gd name="T50" fmla="*/ 71 w 82"/>
                <a:gd name="T51" fmla="*/ 149 h 212"/>
                <a:gd name="T52" fmla="*/ 55 w 82"/>
                <a:gd name="T53" fmla="*/ 153 h 212"/>
                <a:gd name="T54" fmla="*/ 51 w 82"/>
                <a:gd name="T55" fmla="*/ 161 h 212"/>
                <a:gd name="T56" fmla="*/ 56 w 82"/>
                <a:gd name="T57" fmla="*/ 172 h 212"/>
                <a:gd name="T58" fmla="*/ 58 w 82"/>
                <a:gd name="T59" fmla="*/ 176 h 212"/>
                <a:gd name="T60" fmla="*/ 46 w 82"/>
                <a:gd name="T61" fmla="*/ 180 h 212"/>
                <a:gd name="T62" fmla="*/ 62 w 82"/>
                <a:gd name="T63" fmla="*/ 57 h 212"/>
                <a:gd name="T64" fmla="*/ 62 w 82"/>
                <a:gd name="T65" fmla="*/ 55 h 212"/>
                <a:gd name="T66" fmla="*/ 19 w 82"/>
                <a:gd name="T67" fmla="*/ 56 h 212"/>
                <a:gd name="T68" fmla="*/ 20 w 82"/>
                <a:gd name="T69" fmla="*/ 90 h 212"/>
                <a:gd name="T70" fmla="*/ 63 w 82"/>
                <a:gd name="T71" fmla="*/ 89 h 212"/>
                <a:gd name="T72" fmla="*/ 20 w 82"/>
                <a:gd name="T73" fmla="*/ 88 h 212"/>
                <a:gd name="T74" fmla="*/ 20 w 82"/>
                <a:gd name="T75" fmla="*/ 90 h 212"/>
                <a:gd name="T76" fmla="*/ 53 w 82"/>
                <a:gd name="T77" fmla="*/ 67 h 212"/>
                <a:gd name="T78" fmla="*/ 53 w 82"/>
                <a:gd name="T79" fmla="*/ 65 h 212"/>
                <a:gd name="T80" fmla="*/ 28 w 82"/>
                <a:gd name="T81" fmla="*/ 66 h 212"/>
                <a:gd name="T82" fmla="*/ 29 w 82"/>
                <a:gd name="T83" fmla="*/ 98 h 212"/>
                <a:gd name="T84" fmla="*/ 54 w 82"/>
                <a:gd name="T85" fmla="*/ 97 h 212"/>
                <a:gd name="T86" fmla="*/ 29 w 82"/>
                <a:gd name="T87" fmla="*/ 96 h 212"/>
                <a:gd name="T88" fmla="*/ 29 w 82"/>
                <a:gd name="T89" fmla="*/ 98 h 212"/>
                <a:gd name="T90" fmla="*/ 53 w 82"/>
                <a:gd name="T91" fmla="*/ 74 h 212"/>
                <a:gd name="T92" fmla="*/ 53 w 82"/>
                <a:gd name="T93" fmla="*/ 72 h 212"/>
                <a:gd name="T94" fmla="*/ 28 w 82"/>
                <a:gd name="T95" fmla="*/ 73 h 212"/>
                <a:gd name="T96" fmla="*/ 29 w 82"/>
                <a:gd name="T97" fmla="*/ 105 h 212"/>
                <a:gd name="T98" fmla="*/ 54 w 82"/>
                <a:gd name="T99" fmla="*/ 104 h 212"/>
                <a:gd name="T100" fmla="*/ 29 w 82"/>
                <a:gd name="T101" fmla="*/ 103 h 212"/>
                <a:gd name="T102" fmla="*/ 29 w 82"/>
                <a:gd name="T103" fmla="*/ 105 h 212"/>
                <a:gd name="T104" fmla="*/ 53 w 82"/>
                <a:gd name="T105" fmla="*/ 82 h 212"/>
                <a:gd name="T106" fmla="*/ 53 w 82"/>
                <a:gd name="T107" fmla="*/ 80 h 212"/>
                <a:gd name="T108" fmla="*/ 28 w 82"/>
                <a:gd name="T109" fmla="*/ 81 h 212"/>
                <a:gd name="T110" fmla="*/ 29 w 82"/>
                <a:gd name="T111" fmla="*/ 113 h 212"/>
                <a:gd name="T112" fmla="*/ 54 w 82"/>
                <a:gd name="T113" fmla="*/ 112 h 212"/>
                <a:gd name="T114" fmla="*/ 29 w 82"/>
                <a:gd name="T115" fmla="*/ 111 h 212"/>
                <a:gd name="T116" fmla="*/ 29 w 82"/>
                <a:gd name="T117" fmla="*/ 1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212">
                  <a:moveTo>
                    <a:pt x="43" y="11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2" y="10"/>
                    <a:pt x="41" y="10"/>
                  </a:cubicBezTo>
                  <a:cubicBezTo>
                    <a:pt x="40" y="10"/>
                    <a:pt x="39" y="11"/>
                    <a:pt x="39" y="11"/>
                  </a:cubicBezTo>
                  <a:cubicBezTo>
                    <a:pt x="38" y="12"/>
                    <a:pt x="38" y="13"/>
                    <a:pt x="38" y="14"/>
                  </a:cubicBezTo>
                  <a:cubicBezTo>
                    <a:pt x="38" y="14"/>
                    <a:pt x="38" y="15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40" y="17"/>
                    <a:pt x="41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5"/>
                    <a:pt x="44" y="14"/>
                    <a:pt x="44" y="14"/>
                  </a:cubicBezTo>
                  <a:cubicBezTo>
                    <a:pt x="44" y="13"/>
                    <a:pt x="44" y="12"/>
                    <a:pt x="43" y="11"/>
                  </a:cubicBezTo>
                  <a:close/>
                  <a:moveTo>
                    <a:pt x="46" y="180"/>
                  </a:moveTo>
                  <a:cubicBezTo>
                    <a:pt x="46" y="207"/>
                    <a:pt x="46" y="207"/>
                    <a:pt x="46" y="207"/>
                  </a:cubicBezTo>
                  <a:cubicBezTo>
                    <a:pt x="46" y="210"/>
                    <a:pt x="44" y="212"/>
                    <a:pt x="41" y="212"/>
                  </a:cubicBezTo>
                  <a:cubicBezTo>
                    <a:pt x="41" y="212"/>
                    <a:pt x="41" y="212"/>
                    <a:pt x="41" y="212"/>
                  </a:cubicBezTo>
                  <a:cubicBezTo>
                    <a:pt x="38" y="212"/>
                    <a:pt x="36" y="210"/>
                    <a:pt x="36" y="20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4" y="178"/>
                    <a:pt x="24" y="176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4" y="173"/>
                    <a:pt x="25" y="172"/>
                    <a:pt x="26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8"/>
                    <a:pt x="29" y="155"/>
                    <a:pt x="27" y="153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25" y="151"/>
                    <a:pt x="22" y="149"/>
                    <a:pt x="19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7" y="149"/>
                    <a:pt x="5" y="148"/>
                    <a:pt x="3" y="146"/>
                  </a:cubicBezTo>
                  <a:cubicBezTo>
                    <a:pt x="1" y="144"/>
                    <a:pt x="0" y="142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9" y="22"/>
                    <a:pt x="11" y="21"/>
                  </a:cubicBezTo>
                  <a:cubicBezTo>
                    <a:pt x="13" y="19"/>
                    <a:pt x="15" y="17"/>
                    <a:pt x="17" y="17"/>
                  </a:cubicBezTo>
                  <a:cubicBezTo>
                    <a:pt x="19" y="17"/>
                    <a:pt x="21" y="16"/>
                    <a:pt x="23" y="15"/>
                  </a:cubicBezTo>
                  <a:cubicBezTo>
                    <a:pt x="24" y="14"/>
                    <a:pt x="25" y="12"/>
                    <a:pt x="26" y="11"/>
                  </a:cubicBezTo>
                  <a:cubicBezTo>
                    <a:pt x="27" y="8"/>
                    <a:pt x="28" y="5"/>
                    <a:pt x="31" y="3"/>
                  </a:cubicBezTo>
                  <a:cubicBezTo>
                    <a:pt x="33" y="1"/>
                    <a:pt x="36" y="0"/>
                    <a:pt x="41" y="0"/>
                  </a:cubicBezTo>
                  <a:cubicBezTo>
                    <a:pt x="46" y="0"/>
                    <a:pt x="49" y="2"/>
                    <a:pt x="51" y="4"/>
                  </a:cubicBezTo>
                  <a:cubicBezTo>
                    <a:pt x="53" y="6"/>
                    <a:pt x="55" y="8"/>
                    <a:pt x="56" y="11"/>
                  </a:cubicBezTo>
                  <a:cubicBezTo>
                    <a:pt x="57" y="13"/>
                    <a:pt x="58" y="14"/>
                    <a:pt x="59" y="15"/>
                  </a:cubicBezTo>
                  <a:cubicBezTo>
                    <a:pt x="61" y="16"/>
                    <a:pt x="63" y="17"/>
                    <a:pt x="65" y="17"/>
                  </a:cubicBezTo>
                  <a:cubicBezTo>
                    <a:pt x="67" y="17"/>
                    <a:pt x="69" y="19"/>
                    <a:pt x="71" y="20"/>
                  </a:cubicBezTo>
                  <a:cubicBezTo>
                    <a:pt x="73" y="22"/>
                    <a:pt x="74" y="25"/>
                    <a:pt x="74" y="28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2" y="142"/>
                    <a:pt x="81" y="144"/>
                    <a:pt x="79" y="146"/>
                  </a:cubicBezTo>
                  <a:cubicBezTo>
                    <a:pt x="77" y="148"/>
                    <a:pt x="75" y="149"/>
                    <a:pt x="72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0" y="149"/>
                    <a:pt x="57" y="151"/>
                    <a:pt x="55" y="153"/>
                  </a:cubicBezTo>
                  <a:cubicBezTo>
                    <a:pt x="53" y="155"/>
                    <a:pt x="51" y="158"/>
                    <a:pt x="51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7" y="172"/>
                    <a:pt x="58" y="173"/>
                    <a:pt x="58" y="176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58" y="178"/>
                    <a:pt x="57" y="180"/>
                    <a:pt x="56" y="180"/>
                  </a:cubicBezTo>
                  <a:cubicBezTo>
                    <a:pt x="46" y="180"/>
                    <a:pt x="46" y="180"/>
                    <a:pt x="46" y="180"/>
                  </a:cubicBezTo>
                  <a:close/>
                  <a:moveTo>
                    <a:pt x="20" y="57"/>
                  </a:move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3" y="56"/>
                    <a:pt x="63" y="56"/>
                  </a:cubicBezTo>
                  <a:cubicBezTo>
                    <a:pt x="63" y="55"/>
                    <a:pt x="62" y="55"/>
                    <a:pt x="62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19" y="55"/>
                    <a:pt x="19" y="56"/>
                  </a:cubicBezTo>
                  <a:cubicBezTo>
                    <a:pt x="19" y="56"/>
                    <a:pt x="20" y="57"/>
                    <a:pt x="20" y="57"/>
                  </a:cubicBezTo>
                  <a:close/>
                  <a:moveTo>
                    <a:pt x="20" y="90"/>
                  </a:move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3" y="89"/>
                    <a:pt x="63" y="89"/>
                  </a:cubicBezTo>
                  <a:cubicBezTo>
                    <a:pt x="63" y="88"/>
                    <a:pt x="62" y="88"/>
                    <a:pt x="6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19" y="88"/>
                    <a:pt x="19" y="89"/>
                  </a:cubicBezTo>
                  <a:cubicBezTo>
                    <a:pt x="19" y="89"/>
                    <a:pt x="20" y="90"/>
                    <a:pt x="20" y="90"/>
                  </a:cubicBezTo>
                  <a:close/>
                  <a:moveTo>
                    <a:pt x="29" y="67"/>
                  </a:move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4" y="66"/>
                    <a:pt x="54" y="66"/>
                  </a:cubicBezTo>
                  <a:cubicBezTo>
                    <a:pt x="54" y="65"/>
                    <a:pt x="53" y="65"/>
                    <a:pt x="53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8" y="65"/>
                    <a:pt x="28" y="66"/>
                  </a:cubicBezTo>
                  <a:cubicBezTo>
                    <a:pt x="28" y="66"/>
                    <a:pt x="29" y="67"/>
                    <a:pt x="29" y="67"/>
                  </a:cubicBezTo>
                  <a:close/>
                  <a:moveTo>
                    <a:pt x="29" y="98"/>
                  </a:moveTo>
                  <a:cubicBezTo>
                    <a:pt x="53" y="98"/>
                    <a:pt x="53" y="98"/>
                    <a:pt x="53" y="98"/>
                  </a:cubicBezTo>
                  <a:cubicBezTo>
                    <a:pt x="53" y="98"/>
                    <a:pt x="54" y="97"/>
                    <a:pt x="54" y="97"/>
                  </a:cubicBezTo>
                  <a:cubicBezTo>
                    <a:pt x="54" y="96"/>
                    <a:pt x="53" y="96"/>
                    <a:pt x="53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8" y="96"/>
                    <a:pt x="28" y="97"/>
                  </a:cubicBezTo>
                  <a:cubicBezTo>
                    <a:pt x="28" y="97"/>
                    <a:pt x="29" y="98"/>
                    <a:pt x="29" y="98"/>
                  </a:cubicBezTo>
                  <a:close/>
                  <a:moveTo>
                    <a:pt x="29" y="74"/>
                  </a:move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4" y="74"/>
                    <a:pt x="54" y="73"/>
                  </a:cubicBezTo>
                  <a:cubicBezTo>
                    <a:pt x="54" y="73"/>
                    <a:pt x="53" y="72"/>
                    <a:pt x="53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2"/>
                    <a:pt x="28" y="73"/>
                    <a:pt x="28" y="73"/>
                  </a:cubicBezTo>
                  <a:cubicBezTo>
                    <a:pt x="28" y="74"/>
                    <a:pt x="29" y="74"/>
                    <a:pt x="29" y="74"/>
                  </a:cubicBezTo>
                  <a:close/>
                  <a:moveTo>
                    <a:pt x="29" y="105"/>
                  </a:moveTo>
                  <a:cubicBezTo>
                    <a:pt x="53" y="105"/>
                    <a:pt x="53" y="105"/>
                    <a:pt x="53" y="105"/>
                  </a:cubicBezTo>
                  <a:cubicBezTo>
                    <a:pt x="53" y="105"/>
                    <a:pt x="54" y="105"/>
                    <a:pt x="54" y="104"/>
                  </a:cubicBezTo>
                  <a:cubicBezTo>
                    <a:pt x="54" y="104"/>
                    <a:pt x="53" y="103"/>
                    <a:pt x="53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8" y="104"/>
                    <a:pt x="28" y="104"/>
                  </a:cubicBezTo>
                  <a:cubicBezTo>
                    <a:pt x="28" y="105"/>
                    <a:pt x="29" y="105"/>
                    <a:pt x="29" y="105"/>
                  </a:cubicBezTo>
                  <a:close/>
                  <a:moveTo>
                    <a:pt x="29" y="82"/>
                  </a:moveTo>
                  <a:cubicBezTo>
                    <a:pt x="53" y="82"/>
                    <a:pt x="53" y="82"/>
                    <a:pt x="53" y="82"/>
                  </a:cubicBezTo>
                  <a:cubicBezTo>
                    <a:pt x="53" y="82"/>
                    <a:pt x="54" y="81"/>
                    <a:pt x="54" y="81"/>
                  </a:cubicBezTo>
                  <a:cubicBezTo>
                    <a:pt x="54" y="80"/>
                    <a:pt x="53" y="80"/>
                    <a:pt x="5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8" y="80"/>
                    <a:pt x="28" y="81"/>
                  </a:cubicBezTo>
                  <a:cubicBezTo>
                    <a:pt x="28" y="81"/>
                    <a:pt x="29" y="82"/>
                    <a:pt x="29" y="82"/>
                  </a:cubicBezTo>
                  <a:close/>
                  <a:moveTo>
                    <a:pt x="29" y="113"/>
                  </a:moveTo>
                  <a:cubicBezTo>
                    <a:pt x="53" y="113"/>
                    <a:pt x="53" y="113"/>
                    <a:pt x="53" y="113"/>
                  </a:cubicBezTo>
                  <a:cubicBezTo>
                    <a:pt x="53" y="113"/>
                    <a:pt x="54" y="112"/>
                    <a:pt x="54" y="112"/>
                  </a:cubicBezTo>
                  <a:cubicBezTo>
                    <a:pt x="54" y="111"/>
                    <a:pt x="53" y="111"/>
                    <a:pt x="5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11"/>
                    <a:pt x="28" y="111"/>
                    <a:pt x="28" y="112"/>
                  </a:cubicBezTo>
                  <a:cubicBezTo>
                    <a:pt x="28" y="112"/>
                    <a:pt x="29" y="113"/>
                    <a:pt x="29" y="1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íṩļíḓé"/>
            <p:cNvSpPr/>
            <p:nvPr/>
          </p:nvSpPr>
          <p:spPr bwMode="auto">
            <a:xfrm>
              <a:off x="6539635" y="3681614"/>
              <a:ext cx="247380" cy="763580"/>
            </a:xfrm>
            <a:custGeom>
              <a:avLst/>
              <a:gdLst>
                <a:gd name="T0" fmla="*/ 21 w 72"/>
                <a:gd name="T1" fmla="*/ 3 h 223"/>
                <a:gd name="T2" fmla="*/ 22 w 72"/>
                <a:gd name="T3" fmla="*/ 1 h 223"/>
                <a:gd name="T4" fmla="*/ 24 w 72"/>
                <a:gd name="T5" fmla="*/ 1 h 223"/>
                <a:gd name="T6" fmla="*/ 29 w 72"/>
                <a:gd name="T7" fmla="*/ 8 h 223"/>
                <a:gd name="T8" fmla="*/ 43 w 72"/>
                <a:gd name="T9" fmla="*/ 32 h 223"/>
                <a:gd name="T10" fmla="*/ 22 w 72"/>
                <a:gd name="T11" fmla="*/ 130 h 223"/>
                <a:gd name="T12" fmla="*/ 15 w 72"/>
                <a:gd name="T13" fmla="*/ 135 h 223"/>
                <a:gd name="T14" fmla="*/ 4 w 72"/>
                <a:gd name="T15" fmla="*/ 168 h 223"/>
                <a:gd name="T16" fmla="*/ 15 w 72"/>
                <a:gd name="T17" fmla="*/ 206 h 223"/>
                <a:gd name="T18" fmla="*/ 25 w 72"/>
                <a:gd name="T19" fmla="*/ 220 h 223"/>
                <a:gd name="T20" fmla="*/ 25 w 72"/>
                <a:gd name="T21" fmla="*/ 222 h 223"/>
                <a:gd name="T22" fmla="*/ 23 w 72"/>
                <a:gd name="T23" fmla="*/ 222 h 223"/>
                <a:gd name="T24" fmla="*/ 12 w 72"/>
                <a:gd name="T25" fmla="*/ 207 h 223"/>
                <a:gd name="T26" fmla="*/ 0 w 72"/>
                <a:gd name="T27" fmla="*/ 168 h 223"/>
                <a:gd name="T28" fmla="*/ 13 w 72"/>
                <a:gd name="T29" fmla="*/ 132 h 223"/>
                <a:gd name="T30" fmla="*/ 20 w 72"/>
                <a:gd name="T31" fmla="*/ 127 h 223"/>
                <a:gd name="T32" fmla="*/ 40 w 72"/>
                <a:gd name="T33" fmla="*/ 33 h 223"/>
                <a:gd name="T34" fmla="*/ 26 w 72"/>
                <a:gd name="T35" fmla="*/ 10 h 223"/>
                <a:gd name="T36" fmla="*/ 21 w 72"/>
                <a:gd name="T37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23">
                  <a:moveTo>
                    <a:pt x="21" y="3"/>
                  </a:moveTo>
                  <a:cubicBezTo>
                    <a:pt x="21" y="2"/>
                    <a:pt x="21" y="1"/>
                    <a:pt x="22" y="1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5" y="3"/>
                    <a:pt x="27" y="6"/>
                    <a:pt x="29" y="8"/>
                  </a:cubicBezTo>
                  <a:cubicBezTo>
                    <a:pt x="33" y="16"/>
                    <a:pt x="38" y="24"/>
                    <a:pt x="43" y="32"/>
                  </a:cubicBezTo>
                  <a:cubicBezTo>
                    <a:pt x="62" y="68"/>
                    <a:pt x="72" y="102"/>
                    <a:pt x="22" y="130"/>
                  </a:cubicBezTo>
                  <a:cubicBezTo>
                    <a:pt x="19" y="131"/>
                    <a:pt x="17" y="133"/>
                    <a:pt x="15" y="135"/>
                  </a:cubicBezTo>
                  <a:cubicBezTo>
                    <a:pt x="6" y="143"/>
                    <a:pt x="3" y="155"/>
                    <a:pt x="4" y="168"/>
                  </a:cubicBezTo>
                  <a:cubicBezTo>
                    <a:pt x="4" y="181"/>
                    <a:pt x="9" y="195"/>
                    <a:pt x="15" y="206"/>
                  </a:cubicBezTo>
                  <a:cubicBezTo>
                    <a:pt x="18" y="211"/>
                    <a:pt x="21" y="216"/>
                    <a:pt x="25" y="220"/>
                  </a:cubicBezTo>
                  <a:cubicBezTo>
                    <a:pt x="26" y="221"/>
                    <a:pt x="26" y="222"/>
                    <a:pt x="25" y="222"/>
                  </a:cubicBezTo>
                  <a:cubicBezTo>
                    <a:pt x="24" y="223"/>
                    <a:pt x="23" y="223"/>
                    <a:pt x="23" y="222"/>
                  </a:cubicBezTo>
                  <a:cubicBezTo>
                    <a:pt x="19" y="218"/>
                    <a:pt x="15" y="213"/>
                    <a:pt x="12" y="207"/>
                  </a:cubicBezTo>
                  <a:cubicBezTo>
                    <a:pt x="6" y="196"/>
                    <a:pt x="1" y="182"/>
                    <a:pt x="0" y="168"/>
                  </a:cubicBezTo>
                  <a:cubicBezTo>
                    <a:pt x="0" y="154"/>
                    <a:pt x="3" y="141"/>
                    <a:pt x="13" y="132"/>
                  </a:cubicBezTo>
                  <a:cubicBezTo>
                    <a:pt x="15" y="130"/>
                    <a:pt x="18" y="128"/>
                    <a:pt x="20" y="127"/>
                  </a:cubicBezTo>
                  <a:cubicBezTo>
                    <a:pt x="67" y="101"/>
                    <a:pt x="59" y="68"/>
                    <a:pt x="40" y="33"/>
                  </a:cubicBezTo>
                  <a:cubicBezTo>
                    <a:pt x="35" y="26"/>
                    <a:pt x="31" y="18"/>
                    <a:pt x="26" y="10"/>
                  </a:cubicBezTo>
                  <a:cubicBezTo>
                    <a:pt x="25" y="8"/>
                    <a:pt x="23" y="6"/>
                    <a:pt x="21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ŝľíḑe"/>
            <p:cNvSpPr/>
            <p:nvPr/>
          </p:nvSpPr>
          <p:spPr bwMode="auto">
            <a:xfrm>
              <a:off x="6608902" y="4428703"/>
              <a:ext cx="61020" cy="64319"/>
            </a:xfrm>
            <a:custGeom>
              <a:avLst/>
              <a:gdLst>
                <a:gd name="T0" fmla="*/ 1 w 18"/>
                <a:gd name="T1" fmla="*/ 3 h 19"/>
                <a:gd name="T2" fmla="*/ 4 w 18"/>
                <a:gd name="T3" fmla="*/ 1 h 19"/>
                <a:gd name="T4" fmla="*/ 8 w 18"/>
                <a:gd name="T5" fmla="*/ 1 h 19"/>
                <a:gd name="T6" fmla="*/ 17 w 18"/>
                <a:gd name="T7" fmla="*/ 12 h 19"/>
                <a:gd name="T8" fmla="*/ 16 w 18"/>
                <a:gd name="T9" fmla="*/ 15 h 19"/>
                <a:gd name="T10" fmla="*/ 14 w 18"/>
                <a:gd name="T11" fmla="*/ 18 h 19"/>
                <a:gd name="T12" fmla="*/ 10 w 18"/>
                <a:gd name="T13" fmla="*/ 17 h 19"/>
                <a:gd name="T14" fmla="*/ 1 w 18"/>
                <a:gd name="T15" fmla="*/ 7 h 19"/>
                <a:gd name="T16" fmla="*/ 1 w 18"/>
                <a:gd name="T1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7" y="14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4"/>
                    <a:pt x="1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ṡľîďe"/>
            <p:cNvSpPr/>
            <p:nvPr/>
          </p:nvSpPr>
          <p:spPr bwMode="auto">
            <a:xfrm>
              <a:off x="4064184" y="3887764"/>
              <a:ext cx="171517" cy="290259"/>
            </a:xfrm>
            <a:custGeom>
              <a:avLst/>
              <a:gdLst>
                <a:gd name="T0" fmla="*/ 10 w 50"/>
                <a:gd name="T1" fmla="*/ 0 h 85"/>
                <a:gd name="T2" fmla="*/ 40 w 50"/>
                <a:gd name="T3" fmla="*/ 0 h 85"/>
                <a:gd name="T4" fmla="*/ 50 w 50"/>
                <a:gd name="T5" fmla="*/ 10 h 85"/>
                <a:gd name="T6" fmla="*/ 50 w 50"/>
                <a:gd name="T7" fmla="*/ 75 h 85"/>
                <a:gd name="T8" fmla="*/ 40 w 50"/>
                <a:gd name="T9" fmla="*/ 85 h 85"/>
                <a:gd name="T10" fmla="*/ 10 w 50"/>
                <a:gd name="T11" fmla="*/ 85 h 85"/>
                <a:gd name="T12" fmla="*/ 0 w 50"/>
                <a:gd name="T13" fmla="*/ 75 h 85"/>
                <a:gd name="T14" fmla="*/ 0 w 50"/>
                <a:gd name="T15" fmla="*/ 10 h 85"/>
                <a:gd name="T16" fmla="*/ 10 w 50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5">
                  <a:moveTo>
                    <a:pt x="1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6" y="0"/>
                    <a:pt x="50" y="4"/>
                    <a:pt x="50" y="10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81"/>
                    <a:pt x="46" y="85"/>
                    <a:pt x="4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ïṡľïḍè"/>
            <p:cNvSpPr/>
            <p:nvPr/>
          </p:nvSpPr>
          <p:spPr bwMode="auto">
            <a:xfrm>
              <a:off x="4125204" y="3650280"/>
              <a:ext cx="47827" cy="140182"/>
            </a:xfrm>
            <a:custGeom>
              <a:avLst/>
              <a:gdLst>
                <a:gd name="T0" fmla="*/ 7 w 14"/>
                <a:gd name="T1" fmla="*/ 0 h 41"/>
                <a:gd name="T2" fmla="*/ 7 w 14"/>
                <a:gd name="T3" fmla="*/ 0 h 41"/>
                <a:gd name="T4" fmla="*/ 14 w 14"/>
                <a:gd name="T5" fmla="*/ 7 h 41"/>
                <a:gd name="T6" fmla="*/ 14 w 14"/>
                <a:gd name="T7" fmla="*/ 41 h 41"/>
                <a:gd name="T8" fmla="*/ 0 w 14"/>
                <a:gd name="T9" fmla="*/ 41 h 41"/>
                <a:gd name="T10" fmla="*/ 0 w 14"/>
                <a:gd name="T11" fmla="*/ 7 h 41"/>
                <a:gd name="T12" fmla="*/ 7 w 14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1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ïsļiḍe"/>
            <p:cNvSpPr/>
            <p:nvPr/>
          </p:nvSpPr>
          <p:spPr bwMode="auto">
            <a:xfrm>
              <a:off x="4070781" y="3790462"/>
              <a:ext cx="161622" cy="97303"/>
            </a:xfrm>
            <a:custGeom>
              <a:avLst/>
              <a:gdLst>
                <a:gd name="T0" fmla="*/ 4 w 47"/>
                <a:gd name="T1" fmla="*/ 0 h 28"/>
                <a:gd name="T2" fmla="*/ 42 w 47"/>
                <a:gd name="T3" fmla="*/ 0 h 28"/>
                <a:gd name="T4" fmla="*/ 47 w 47"/>
                <a:gd name="T5" fmla="*/ 4 h 28"/>
                <a:gd name="T6" fmla="*/ 47 w 47"/>
                <a:gd name="T7" fmla="*/ 24 h 28"/>
                <a:gd name="T8" fmla="*/ 42 w 47"/>
                <a:gd name="T9" fmla="*/ 28 h 28"/>
                <a:gd name="T10" fmla="*/ 4 w 47"/>
                <a:gd name="T11" fmla="*/ 28 h 28"/>
                <a:gd name="T12" fmla="*/ 0 w 47"/>
                <a:gd name="T13" fmla="*/ 24 h 28"/>
                <a:gd name="T14" fmla="*/ 0 w 47"/>
                <a:gd name="T15" fmla="*/ 4 h 28"/>
                <a:gd name="T16" fmla="*/ 4 w 4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8">
                  <a:moveTo>
                    <a:pt x="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1"/>
                    <a:pt x="4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6"/>
                    <a:pt x="45" y="28"/>
                    <a:pt x="4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îṡḻiḑe"/>
            <p:cNvSpPr/>
            <p:nvPr/>
          </p:nvSpPr>
          <p:spPr bwMode="auto">
            <a:xfrm>
              <a:off x="7367534" y="3172011"/>
              <a:ext cx="74214" cy="722350"/>
            </a:xfrm>
            <a:custGeom>
              <a:avLst/>
              <a:gdLst>
                <a:gd name="T0" fmla="*/ 13 w 22"/>
                <a:gd name="T1" fmla="*/ 47 h 211"/>
                <a:gd name="T2" fmla="*/ 13 w 22"/>
                <a:gd name="T3" fmla="*/ 164 h 211"/>
                <a:gd name="T4" fmla="*/ 22 w 22"/>
                <a:gd name="T5" fmla="*/ 188 h 211"/>
                <a:gd name="T6" fmla="*/ 0 w 22"/>
                <a:gd name="T7" fmla="*/ 188 h 211"/>
                <a:gd name="T8" fmla="*/ 9 w 22"/>
                <a:gd name="T9" fmla="*/ 164 h 211"/>
                <a:gd name="T10" fmla="*/ 9 w 22"/>
                <a:gd name="T11" fmla="*/ 47 h 211"/>
                <a:gd name="T12" fmla="*/ 0 w 22"/>
                <a:gd name="T13" fmla="*/ 22 h 211"/>
                <a:gd name="T14" fmla="*/ 22 w 22"/>
                <a:gd name="T15" fmla="*/ 22 h 211"/>
                <a:gd name="T16" fmla="*/ 13 w 22"/>
                <a:gd name="T17" fmla="*/ 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1">
                  <a:moveTo>
                    <a:pt x="13" y="47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7" y="175"/>
                    <a:pt x="22" y="182"/>
                    <a:pt x="22" y="188"/>
                  </a:cubicBezTo>
                  <a:cubicBezTo>
                    <a:pt x="22" y="211"/>
                    <a:pt x="0" y="211"/>
                    <a:pt x="0" y="188"/>
                  </a:cubicBezTo>
                  <a:cubicBezTo>
                    <a:pt x="0" y="182"/>
                    <a:pt x="5" y="175"/>
                    <a:pt x="9" y="16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5" y="36"/>
                    <a:pt x="0" y="29"/>
                    <a:pt x="0" y="22"/>
                  </a:cubicBezTo>
                  <a:cubicBezTo>
                    <a:pt x="0" y="0"/>
                    <a:pt x="22" y="0"/>
                    <a:pt x="22" y="22"/>
                  </a:cubicBezTo>
                  <a:cubicBezTo>
                    <a:pt x="22" y="29"/>
                    <a:pt x="17" y="36"/>
                    <a:pt x="13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$líďé"/>
            <p:cNvSpPr/>
            <p:nvPr/>
          </p:nvSpPr>
          <p:spPr bwMode="auto">
            <a:xfrm>
              <a:off x="5741422" y="3658526"/>
              <a:ext cx="328191" cy="468373"/>
            </a:xfrm>
            <a:custGeom>
              <a:avLst/>
              <a:gdLst>
                <a:gd name="T0" fmla="*/ 43 w 96"/>
                <a:gd name="T1" fmla="*/ 0 h 137"/>
                <a:gd name="T2" fmla="*/ 55 w 96"/>
                <a:gd name="T3" fmla="*/ 0 h 137"/>
                <a:gd name="T4" fmla="*/ 55 w 96"/>
                <a:gd name="T5" fmla="*/ 101 h 137"/>
                <a:gd name="T6" fmla="*/ 69 w 96"/>
                <a:gd name="T7" fmla="*/ 118 h 137"/>
                <a:gd name="T8" fmla="*/ 96 w 96"/>
                <a:gd name="T9" fmla="*/ 136 h 137"/>
                <a:gd name="T10" fmla="*/ 96 w 96"/>
                <a:gd name="T11" fmla="*/ 137 h 137"/>
                <a:gd name="T12" fmla="*/ 1 w 96"/>
                <a:gd name="T13" fmla="*/ 137 h 137"/>
                <a:gd name="T14" fmla="*/ 0 w 96"/>
                <a:gd name="T15" fmla="*/ 136 h 137"/>
                <a:gd name="T16" fmla="*/ 29 w 96"/>
                <a:gd name="T17" fmla="*/ 118 h 137"/>
                <a:gd name="T18" fmla="*/ 43 w 96"/>
                <a:gd name="T19" fmla="*/ 101 h 137"/>
                <a:gd name="T20" fmla="*/ 43 w 96"/>
                <a:gd name="T2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37">
                  <a:moveTo>
                    <a:pt x="4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9"/>
                    <a:pt x="61" y="116"/>
                    <a:pt x="69" y="118"/>
                  </a:cubicBezTo>
                  <a:cubicBezTo>
                    <a:pt x="85" y="121"/>
                    <a:pt x="96" y="128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28"/>
                    <a:pt x="12" y="121"/>
                    <a:pt x="29" y="118"/>
                  </a:cubicBezTo>
                  <a:cubicBezTo>
                    <a:pt x="37" y="116"/>
                    <a:pt x="43" y="109"/>
                    <a:pt x="43" y="101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ïsḷïdè"/>
            <p:cNvSpPr/>
            <p:nvPr/>
          </p:nvSpPr>
          <p:spPr bwMode="auto">
            <a:xfrm>
              <a:off x="5713385" y="3219838"/>
              <a:ext cx="521148" cy="999416"/>
            </a:xfrm>
            <a:custGeom>
              <a:avLst/>
              <a:gdLst>
                <a:gd name="T0" fmla="*/ 48 w 152"/>
                <a:gd name="T1" fmla="*/ 37 h 292"/>
                <a:gd name="T2" fmla="*/ 14 w 152"/>
                <a:gd name="T3" fmla="*/ 64 h 292"/>
                <a:gd name="T4" fmla="*/ 31 w 152"/>
                <a:gd name="T5" fmla="*/ 24 h 292"/>
                <a:gd name="T6" fmla="*/ 47 w 152"/>
                <a:gd name="T7" fmla="*/ 18 h 292"/>
                <a:gd name="T8" fmla="*/ 143 w 152"/>
                <a:gd name="T9" fmla="*/ 82 h 292"/>
                <a:gd name="T10" fmla="*/ 110 w 152"/>
                <a:gd name="T11" fmla="*/ 134 h 292"/>
                <a:gd name="T12" fmla="*/ 72 w 152"/>
                <a:gd name="T13" fmla="*/ 155 h 292"/>
                <a:gd name="T14" fmla="*/ 63 w 152"/>
                <a:gd name="T15" fmla="*/ 160 h 292"/>
                <a:gd name="T16" fmla="*/ 48 w 152"/>
                <a:gd name="T17" fmla="*/ 171 h 292"/>
                <a:gd name="T18" fmla="*/ 42 w 152"/>
                <a:gd name="T19" fmla="*/ 196 h 292"/>
                <a:gd name="T20" fmla="*/ 48 w 152"/>
                <a:gd name="T21" fmla="*/ 208 h 292"/>
                <a:gd name="T22" fmla="*/ 79 w 152"/>
                <a:gd name="T23" fmla="*/ 238 h 292"/>
                <a:gd name="T24" fmla="*/ 63 w 152"/>
                <a:gd name="T25" fmla="*/ 271 h 292"/>
                <a:gd name="T26" fmla="*/ 57 w 152"/>
                <a:gd name="T27" fmla="*/ 275 h 292"/>
                <a:gd name="T28" fmla="*/ 41 w 152"/>
                <a:gd name="T29" fmla="*/ 287 h 292"/>
                <a:gd name="T30" fmla="*/ 38 w 152"/>
                <a:gd name="T31" fmla="*/ 292 h 292"/>
                <a:gd name="T32" fmla="*/ 39 w 152"/>
                <a:gd name="T33" fmla="*/ 285 h 292"/>
                <a:gd name="T34" fmla="*/ 45 w 152"/>
                <a:gd name="T35" fmla="*/ 280 h 292"/>
                <a:gd name="T36" fmla="*/ 52 w 152"/>
                <a:gd name="T37" fmla="*/ 274 h 292"/>
                <a:gd name="T38" fmla="*/ 72 w 152"/>
                <a:gd name="T39" fmla="*/ 254 h 292"/>
                <a:gd name="T40" fmla="*/ 39 w 152"/>
                <a:gd name="T41" fmla="*/ 212 h 292"/>
                <a:gd name="T42" fmla="*/ 28 w 152"/>
                <a:gd name="T43" fmla="*/ 180 h 292"/>
                <a:gd name="T44" fmla="*/ 84 w 152"/>
                <a:gd name="T45" fmla="*/ 134 h 292"/>
                <a:gd name="T46" fmla="*/ 98 w 152"/>
                <a:gd name="T47" fmla="*/ 125 h 292"/>
                <a:gd name="T48" fmla="*/ 127 w 152"/>
                <a:gd name="T49" fmla="*/ 86 h 292"/>
                <a:gd name="T50" fmla="*/ 127 w 152"/>
                <a:gd name="T51" fmla="*/ 67 h 292"/>
                <a:gd name="T52" fmla="*/ 84 w 152"/>
                <a:gd name="T53" fmla="*/ 26 h 292"/>
                <a:gd name="T54" fmla="*/ 72 w 152"/>
                <a:gd name="T55" fmla="*/ 27 h 292"/>
                <a:gd name="T56" fmla="*/ 48 w 152"/>
                <a:gd name="T57" fmla="*/ 3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2" h="292">
                  <a:moveTo>
                    <a:pt x="48" y="37"/>
                  </a:moveTo>
                  <a:cubicBezTo>
                    <a:pt x="44" y="49"/>
                    <a:pt x="28" y="67"/>
                    <a:pt x="14" y="64"/>
                  </a:cubicBezTo>
                  <a:cubicBezTo>
                    <a:pt x="1" y="62"/>
                    <a:pt x="0" y="39"/>
                    <a:pt x="31" y="24"/>
                  </a:cubicBezTo>
                  <a:cubicBezTo>
                    <a:pt x="36" y="22"/>
                    <a:pt x="42" y="20"/>
                    <a:pt x="47" y="18"/>
                  </a:cubicBezTo>
                  <a:cubicBezTo>
                    <a:pt x="95" y="0"/>
                    <a:pt x="152" y="28"/>
                    <a:pt x="143" y="82"/>
                  </a:cubicBezTo>
                  <a:cubicBezTo>
                    <a:pt x="139" y="103"/>
                    <a:pt x="128" y="120"/>
                    <a:pt x="110" y="134"/>
                  </a:cubicBezTo>
                  <a:cubicBezTo>
                    <a:pt x="98" y="143"/>
                    <a:pt x="86" y="148"/>
                    <a:pt x="72" y="155"/>
                  </a:cubicBezTo>
                  <a:cubicBezTo>
                    <a:pt x="69" y="157"/>
                    <a:pt x="66" y="158"/>
                    <a:pt x="63" y="160"/>
                  </a:cubicBezTo>
                  <a:cubicBezTo>
                    <a:pt x="57" y="164"/>
                    <a:pt x="53" y="165"/>
                    <a:pt x="48" y="171"/>
                  </a:cubicBezTo>
                  <a:cubicBezTo>
                    <a:pt x="42" y="180"/>
                    <a:pt x="39" y="185"/>
                    <a:pt x="42" y="196"/>
                  </a:cubicBezTo>
                  <a:cubicBezTo>
                    <a:pt x="43" y="202"/>
                    <a:pt x="44" y="202"/>
                    <a:pt x="48" y="208"/>
                  </a:cubicBezTo>
                  <a:cubicBezTo>
                    <a:pt x="58" y="218"/>
                    <a:pt x="75" y="224"/>
                    <a:pt x="79" y="238"/>
                  </a:cubicBezTo>
                  <a:cubicBezTo>
                    <a:pt x="82" y="249"/>
                    <a:pt x="73" y="262"/>
                    <a:pt x="63" y="271"/>
                  </a:cubicBezTo>
                  <a:cubicBezTo>
                    <a:pt x="61" y="272"/>
                    <a:pt x="59" y="274"/>
                    <a:pt x="57" y="275"/>
                  </a:cubicBezTo>
                  <a:cubicBezTo>
                    <a:pt x="52" y="278"/>
                    <a:pt x="44" y="281"/>
                    <a:pt x="41" y="287"/>
                  </a:cubicBezTo>
                  <a:cubicBezTo>
                    <a:pt x="41" y="288"/>
                    <a:pt x="39" y="292"/>
                    <a:pt x="38" y="292"/>
                  </a:cubicBezTo>
                  <a:cubicBezTo>
                    <a:pt x="36" y="291"/>
                    <a:pt x="37" y="288"/>
                    <a:pt x="39" y="285"/>
                  </a:cubicBezTo>
                  <a:cubicBezTo>
                    <a:pt x="41" y="283"/>
                    <a:pt x="43" y="281"/>
                    <a:pt x="45" y="280"/>
                  </a:cubicBezTo>
                  <a:cubicBezTo>
                    <a:pt x="48" y="277"/>
                    <a:pt x="51" y="275"/>
                    <a:pt x="52" y="274"/>
                  </a:cubicBezTo>
                  <a:cubicBezTo>
                    <a:pt x="59" y="270"/>
                    <a:pt x="68" y="262"/>
                    <a:pt x="72" y="254"/>
                  </a:cubicBezTo>
                  <a:cubicBezTo>
                    <a:pt x="81" y="235"/>
                    <a:pt x="51" y="224"/>
                    <a:pt x="39" y="212"/>
                  </a:cubicBezTo>
                  <a:cubicBezTo>
                    <a:pt x="30" y="203"/>
                    <a:pt x="25" y="193"/>
                    <a:pt x="28" y="180"/>
                  </a:cubicBezTo>
                  <a:cubicBezTo>
                    <a:pt x="34" y="158"/>
                    <a:pt x="65" y="146"/>
                    <a:pt x="84" y="134"/>
                  </a:cubicBezTo>
                  <a:cubicBezTo>
                    <a:pt x="89" y="131"/>
                    <a:pt x="93" y="128"/>
                    <a:pt x="98" y="125"/>
                  </a:cubicBezTo>
                  <a:cubicBezTo>
                    <a:pt x="113" y="112"/>
                    <a:pt x="124" y="103"/>
                    <a:pt x="127" y="86"/>
                  </a:cubicBezTo>
                  <a:cubicBezTo>
                    <a:pt x="128" y="79"/>
                    <a:pt x="128" y="74"/>
                    <a:pt x="127" y="67"/>
                  </a:cubicBezTo>
                  <a:cubicBezTo>
                    <a:pt x="123" y="45"/>
                    <a:pt x="108" y="29"/>
                    <a:pt x="84" y="26"/>
                  </a:cubicBezTo>
                  <a:cubicBezTo>
                    <a:pt x="80" y="26"/>
                    <a:pt x="76" y="26"/>
                    <a:pt x="72" y="27"/>
                  </a:cubicBezTo>
                  <a:cubicBezTo>
                    <a:pt x="63" y="28"/>
                    <a:pt x="56" y="30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ïšḷïdé"/>
            <p:cNvSpPr/>
            <p:nvPr/>
          </p:nvSpPr>
          <p:spPr bwMode="auto">
            <a:xfrm>
              <a:off x="5710087" y="3421041"/>
              <a:ext cx="41230" cy="51125"/>
            </a:xfrm>
            <a:custGeom>
              <a:avLst/>
              <a:gdLst>
                <a:gd name="T0" fmla="*/ 9 w 12"/>
                <a:gd name="T1" fmla="*/ 0 h 15"/>
                <a:gd name="T2" fmla="*/ 11 w 12"/>
                <a:gd name="T3" fmla="*/ 1 h 15"/>
                <a:gd name="T4" fmla="*/ 10 w 12"/>
                <a:gd name="T5" fmla="*/ 4 h 15"/>
                <a:gd name="T6" fmla="*/ 9 w 12"/>
                <a:gd name="T7" fmla="*/ 7 h 15"/>
                <a:gd name="T8" fmla="*/ 8 w 12"/>
                <a:gd name="T9" fmla="*/ 12 h 15"/>
                <a:gd name="T10" fmla="*/ 5 w 12"/>
                <a:gd name="T11" fmla="*/ 14 h 15"/>
                <a:gd name="T12" fmla="*/ 3 w 12"/>
                <a:gd name="T13" fmla="*/ 15 h 15"/>
                <a:gd name="T14" fmla="*/ 1 w 12"/>
                <a:gd name="T15" fmla="*/ 14 h 15"/>
                <a:gd name="T16" fmla="*/ 2 w 12"/>
                <a:gd name="T17" fmla="*/ 11 h 15"/>
                <a:gd name="T18" fmla="*/ 3 w 12"/>
                <a:gd name="T19" fmla="*/ 10 h 15"/>
                <a:gd name="T20" fmla="*/ 4 w 12"/>
                <a:gd name="T21" fmla="*/ 10 h 15"/>
                <a:gd name="T22" fmla="*/ 5 w 12"/>
                <a:gd name="T23" fmla="*/ 7 h 15"/>
                <a:gd name="T24" fmla="*/ 9 w 12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5">
                  <a:moveTo>
                    <a:pt x="9" y="0"/>
                  </a:moveTo>
                  <a:cubicBezTo>
                    <a:pt x="9" y="0"/>
                    <a:pt x="11" y="0"/>
                    <a:pt x="11" y="1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9" y="4"/>
                    <a:pt x="9" y="5"/>
                    <a:pt x="9" y="7"/>
                  </a:cubicBezTo>
                  <a:cubicBezTo>
                    <a:pt x="9" y="8"/>
                    <a:pt x="9" y="10"/>
                    <a:pt x="8" y="12"/>
                  </a:cubicBezTo>
                  <a:cubicBezTo>
                    <a:pt x="7" y="13"/>
                    <a:pt x="6" y="13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5"/>
                    <a:pt x="1" y="15"/>
                    <a:pt x="1" y="14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3" y="11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8"/>
                    <a:pt x="5" y="7"/>
                  </a:cubicBezTo>
                  <a:cubicBezTo>
                    <a:pt x="5" y="4"/>
                    <a:pt x="5" y="2"/>
                    <a:pt x="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íṣḻiḑé"/>
            <p:cNvSpPr/>
            <p:nvPr/>
          </p:nvSpPr>
          <p:spPr bwMode="auto">
            <a:xfrm>
              <a:off x="5560010" y="3483710"/>
              <a:ext cx="699261" cy="163271"/>
            </a:xfrm>
            <a:custGeom>
              <a:avLst/>
              <a:gdLst>
                <a:gd name="T0" fmla="*/ 4 w 204"/>
                <a:gd name="T1" fmla="*/ 0 h 48"/>
                <a:gd name="T2" fmla="*/ 200 w 204"/>
                <a:gd name="T3" fmla="*/ 0 h 48"/>
                <a:gd name="T4" fmla="*/ 204 w 204"/>
                <a:gd name="T5" fmla="*/ 4 h 48"/>
                <a:gd name="T6" fmla="*/ 200 w 204"/>
                <a:gd name="T7" fmla="*/ 9 h 48"/>
                <a:gd name="T8" fmla="*/ 198 w 204"/>
                <a:gd name="T9" fmla="*/ 9 h 48"/>
                <a:gd name="T10" fmla="*/ 102 w 204"/>
                <a:gd name="T11" fmla="*/ 48 h 48"/>
                <a:gd name="T12" fmla="*/ 5 w 204"/>
                <a:gd name="T13" fmla="*/ 9 h 48"/>
                <a:gd name="T14" fmla="*/ 4 w 204"/>
                <a:gd name="T15" fmla="*/ 9 h 48"/>
                <a:gd name="T16" fmla="*/ 0 w 204"/>
                <a:gd name="T17" fmla="*/ 4 h 48"/>
                <a:gd name="T18" fmla="*/ 4 w 20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48">
                  <a:moveTo>
                    <a:pt x="4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202" y="0"/>
                    <a:pt x="204" y="2"/>
                    <a:pt x="204" y="4"/>
                  </a:cubicBezTo>
                  <a:cubicBezTo>
                    <a:pt x="204" y="7"/>
                    <a:pt x="202" y="9"/>
                    <a:pt x="200" y="9"/>
                  </a:cubicBezTo>
                  <a:cubicBezTo>
                    <a:pt x="198" y="9"/>
                    <a:pt x="198" y="9"/>
                    <a:pt x="198" y="9"/>
                  </a:cubicBezTo>
                  <a:cubicBezTo>
                    <a:pt x="197" y="31"/>
                    <a:pt x="154" y="48"/>
                    <a:pt x="102" y="48"/>
                  </a:cubicBezTo>
                  <a:cubicBezTo>
                    <a:pt x="50" y="48"/>
                    <a:pt x="7" y="31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ŝlíḑe"/>
            <p:cNvSpPr/>
            <p:nvPr/>
          </p:nvSpPr>
          <p:spPr bwMode="auto">
            <a:xfrm>
              <a:off x="5888201" y="3709651"/>
              <a:ext cx="41230" cy="1946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iŝḷíḍé"/>
            <p:cNvSpPr/>
            <p:nvPr/>
          </p:nvSpPr>
          <p:spPr bwMode="auto">
            <a:xfrm>
              <a:off x="6453877" y="4718962"/>
              <a:ext cx="316647" cy="314997"/>
            </a:xfrm>
            <a:custGeom>
              <a:avLst/>
              <a:gdLst>
                <a:gd name="T0" fmla="*/ 46 w 92"/>
                <a:gd name="T1" fmla="*/ 17 h 92"/>
                <a:gd name="T2" fmla="*/ 69 w 92"/>
                <a:gd name="T3" fmla="*/ 0 h 92"/>
                <a:gd name="T4" fmla="*/ 92 w 92"/>
                <a:gd name="T5" fmla="*/ 23 h 92"/>
                <a:gd name="T6" fmla="*/ 46 w 92"/>
                <a:gd name="T7" fmla="*/ 92 h 92"/>
                <a:gd name="T8" fmla="*/ 0 w 92"/>
                <a:gd name="T9" fmla="*/ 23 h 92"/>
                <a:gd name="T10" fmla="*/ 23 w 92"/>
                <a:gd name="T11" fmla="*/ 0 h 92"/>
                <a:gd name="T12" fmla="*/ 46 w 92"/>
                <a:gd name="T13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46" y="17"/>
                  </a:moveTo>
                  <a:cubicBezTo>
                    <a:pt x="52" y="6"/>
                    <a:pt x="58" y="0"/>
                    <a:pt x="69" y="0"/>
                  </a:cubicBezTo>
                  <a:cubicBezTo>
                    <a:pt x="82" y="0"/>
                    <a:pt x="92" y="10"/>
                    <a:pt x="92" y="23"/>
                  </a:cubicBezTo>
                  <a:cubicBezTo>
                    <a:pt x="92" y="46"/>
                    <a:pt x="69" y="69"/>
                    <a:pt x="46" y="92"/>
                  </a:cubicBezTo>
                  <a:cubicBezTo>
                    <a:pt x="23" y="69"/>
                    <a:pt x="0" y="46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4" y="0"/>
                    <a:pt x="40" y="6"/>
                    <a:pt x="46" y="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iśľîďè"/>
            <p:cNvSpPr/>
            <p:nvPr/>
          </p:nvSpPr>
          <p:spPr bwMode="auto">
            <a:xfrm>
              <a:off x="6275763" y="3308895"/>
              <a:ext cx="174815" cy="423845"/>
            </a:xfrm>
            <a:custGeom>
              <a:avLst/>
              <a:gdLst>
                <a:gd name="T0" fmla="*/ 26 w 51"/>
                <a:gd name="T1" fmla="*/ 0 h 124"/>
                <a:gd name="T2" fmla="*/ 51 w 51"/>
                <a:gd name="T3" fmla="*/ 74 h 124"/>
                <a:gd name="T4" fmla="*/ 0 w 51"/>
                <a:gd name="T5" fmla="*/ 74 h 124"/>
                <a:gd name="T6" fmla="*/ 26 w 51"/>
                <a:gd name="T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24">
                  <a:moveTo>
                    <a:pt x="26" y="0"/>
                  </a:moveTo>
                  <a:cubicBezTo>
                    <a:pt x="32" y="37"/>
                    <a:pt x="51" y="56"/>
                    <a:pt x="51" y="74"/>
                  </a:cubicBezTo>
                  <a:cubicBezTo>
                    <a:pt x="51" y="124"/>
                    <a:pt x="0" y="124"/>
                    <a:pt x="0" y="74"/>
                  </a:cubicBezTo>
                  <a:cubicBezTo>
                    <a:pt x="0" y="56"/>
                    <a:pt x="19" y="37"/>
                    <a:pt x="2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ş1iḋé"/>
            <p:cNvSpPr/>
            <p:nvPr/>
          </p:nvSpPr>
          <p:spPr bwMode="auto">
            <a:xfrm>
              <a:off x="6971726" y="3134080"/>
              <a:ext cx="69266" cy="70916"/>
            </a:xfrm>
            <a:custGeom>
              <a:avLst/>
              <a:gdLst>
                <a:gd name="T0" fmla="*/ 14 w 20"/>
                <a:gd name="T1" fmla="*/ 0 h 21"/>
                <a:gd name="T2" fmla="*/ 20 w 20"/>
                <a:gd name="T3" fmla="*/ 21 h 21"/>
                <a:gd name="T4" fmla="*/ 0 w 20"/>
                <a:gd name="T5" fmla="*/ 21 h 21"/>
                <a:gd name="T6" fmla="*/ 6 w 20"/>
                <a:gd name="T7" fmla="*/ 0 h 21"/>
                <a:gd name="T8" fmla="*/ 14 w 2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4" y="0"/>
                  </a:moveTo>
                  <a:cubicBezTo>
                    <a:pt x="19" y="4"/>
                    <a:pt x="19" y="14"/>
                    <a:pt x="20" y="21"/>
                  </a:cubicBezTo>
                  <a:cubicBezTo>
                    <a:pt x="13" y="21"/>
                    <a:pt x="6" y="21"/>
                    <a:pt x="0" y="21"/>
                  </a:cubicBezTo>
                  <a:cubicBezTo>
                    <a:pt x="1" y="14"/>
                    <a:pt x="0" y="4"/>
                    <a:pt x="6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íŝlíḓê"/>
            <p:cNvSpPr/>
            <p:nvPr/>
          </p:nvSpPr>
          <p:spPr bwMode="auto">
            <a:xfrm>
              <a:off x="6914004" y="3219838"/>
              <a:ext cx="184711" cy="260574"/>
            </a:xfrm>
            <a:custGeom>
              <a:avLst/>
              <a:gdLst>
                <a:gd name="T0" fmla="*/ 27 w 54"/>
                <a:gd name="T1" fmla="*/ 0 h 76"/>
                <a:gd name="T2" fmla="*/ 14 w 54"/>
                <a:gd name="T3" fmla="*/ 0 h 76"/>
                <a:gd name="T4" fmla="*/ 11 w 54"/>
                <a:gd name="T5" fmla="*/ 1 h 76"/>
                <a:gd name="T6" fmla="*/ 5 w 54"/>
                <a:gd name="T7" fmla="*/ 24 h 76"/>
                <a:gd name="T8" fmla="*/ 2 w 54"/>
                <a:gd name="T9" fmla="*/ 35 h 76"/>
                <a:gd name="T10" fmla="*/ 15 w 54"/>
                <a:gd name="T11" fmla="*/ 76 h 76"/>
                <a:gd name="T12" fmla="*/ 26 w 54"/>
                <a:gd name="T13" fmla="*/ 76 h 76"/>
                <a:gd name="T14" fmla="*/ 26 w 54"/>
                <a:gd name="T15" fmla="*/ 76 h 76"/>
                <a:gd name="T16" fmla="*/ 26 w 54"/>
                <a:gd name="T17" fmla="*/ 76 h 76"/>
                <a:gd name="T18" fmla="*/ 26 w 54"/>
                <a:gd name="T19" fmla="*/ 76 h 76"/>
                <a:gd name="T20" fmla="*/ 26 w 54"/>
                <a:gd name="T21" fmla="*/ 76 h 76"/>
                <a:gd name="T22" fmla="*/ 26 w 54"/>
                <a:gd name="T23" fmla="*/ 76 h 76"/>
                <a:gd name="T24" fmla="*/ 26 w 54"/>
                <a:gd name="T25" fmla="*/ 76 h 76"/>
                <a:gd name="T26" fmla="*/ 26 w 54"/>
                <a:gd name="T27" fmla="*/ 76 h 76"/>
                <a:gd name="T28" fmla="*/ 27 w 54"/>
                <a:gd name="T29" fmla="*/ 76 h 76"/>
                <a:gd name="T30" fmla="*/ 27 w 54"/>
                <a:gd name="T31" fmla="*/ 76 h 76"/>
                <a:gd name="T32" fmla="*/ 27 w 54"/>
                <a:gd name="T33" fmla="*/ 76 h 76"/>
                <a:gd name="T34" fmla="*/ 27 w 54"/>
                <a:gd name="T35" fmla="*/ 76 h 76"/>
                <a:gd name="T36" fmla="*/ 27 w 54"/>
                <a:gd name="T37" fmla="*/ 76 h 76"/>
                <a:gd name="T38" fmla="*/ 27 w 54"/>
                <a:gd name="T39" fmla="*/ 76 h 76"/>
                <a:gd name="T40" fmla="*/ 27 w 54"/>
                <a:gd name="T41" fmla="*/ 76 h 76"/>
                <a:gd name="T42" fmla="*/ 27 w 54"/>
                <a:gd name="T43" fmla="*/ 76 h 76"/>
                <a:gd name="T44" fmla="*/ 27 w 54"/>
                <a:gd name="T45" fmla="*/ 76 h 76"/>
                <a:gd name="T46" fmla="*/ 27 w 54"/>
                <a:gd name="T47" fmla="*/ 76 h 76"/>
                <a:gd name="T48" fmla="*/ 27 w 54"/>
                <a:gd name="T49" fmla="*/ 76 h 76"/>
                <a:gd name="T50" fmla="*/ 27 w 54"/>
                <a:gd name="T51" fmla="*/ 76 h 76"/>
                <a:gd name="T52" fmla="*/ 38 w 54"/>
                <a:gd name="T53" fmla="*/ 76 h 76"/>
                <a:gd name="T54" fmla="*/ 52 w 54"/>
                <a:gd name="T55" fmla="*/ 35 h 76"/>
                <a:gd name="T56" fmla="*/ 48 w 54"/>
                <a:gd name="T57" fmla="*/ 24 h 76"/>
                <a:gd name="T58" fmla="*/ 42 w 54"/>
                <a:gd name="T59" fmla="*/ 1 h 76"/>
                <a:gd name="T60" fmla="*/ 40 w 54"/>
                <a:gd name="T61" fmla="*/ 0 h 76"/>
                <a:gd name="T62" fmla="*/ 27 w 54"/>
                <a:gd name="T6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76">
                  <a:moveTo>
                    <a:pt x="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0" y="11"/>
                    <a:pt x="9" y="17"/>
                    <a:pt x="5" y="24"/>
                  </a:cubicBezTo>
                  <a:cubicBezTo>
                    <a:pt x="4" y="29"/>
                    <a:pt x="3" y="31"/>
                    <a:pt x="2" y="35"/>
                  </a:cubicBezTo>
                  <a:cubicBezTo>
                    <a:pt x="0" y="48"/>
                    <a:pt x="1" y="70"/>
                    <a:pt x="15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52" y="70"/>
                    <a:pt x="54" y="48"/>
                    <a:pt x="52" y="35"/>
                  </a:cubicBezTo>
                  <a:cubicBezTo>
                    <a:pt x="51" y="31"/>
                    <a:pt x="50" y="29"/>
                    <a:pt x="48" y="24"/>
                  </a:cubicBezTo>
                  <a:cubicBezTo>
                    <a:pt x="45" y="17"/>
                    <a:pt x="43" y="11"/>
                    <a:pt x="42" y="1"/>
                  </a:cubicBezTo>
                  <a:cubicBezTo>
                    <a:pt x="42" y="0"/>
                    <a:pt x="41" y="0"/>
                    <a:pt x="40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Sļîḋè"/>
            <p:cNvSpPr/>
            <p:nvPr/>
          </p:nvSpPr>
          <p:spPr bwMode="auto">
            <a:xfrm>
              <a:off x="6996464" y="3068111"/>
              <a:ext cx="19790" cy="65968"/>
            </a:xfrm>
            <a:custGeom>
              <a:avLst/>
              <a:gdLst>
                <a:gd name="T0" fmla="*/ 2 w 12"/>
                <a:gd name="T1" fmla="*/ 0 h 40"/>
                <a:gd name="T2" fmla="*/ 10 w 12"/>
                <a:gd name="T3" fmla="*/ 0 h 40"/>
                <a:gd name="T4" fmla="*/ 12 w 12"/>
                <a:gd name="T5" fmla="*/ 40 h 40"/>
                <a:gd name="T6" fmla="*/ 0 w 12"/>
                <a:gd name="T7" fmla="*/ 40 h 40"/>
                <a:gd name="T8" fmla="*/ 2 w 1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0">
                  <a:moveTo>
                    <a:pt x="2" y="0"/>
                  </a:moveTo>
                  <a:lnTo>
                    <a:pt x="10" y="0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íṣļîḑè"/>
            <p:cNvSpPr/>
            <p:nvPr/>
          </p:nvSpPr>
          <p:spPr bwMode="auto">
            <a:xfrm>
              <a:off x="6955234" y="3204995"/>
              <a:ext cx="98952" cy="14843"/>
            </a:xfrm>
            <a:custGeom>
              <a:avLst/>
              <a:gdLst>
                <a:gd name="T0" fmla="*/ 2 w 29"/>
                <a:gd name="T1" fmla="*/ 0 h 4"/>
                <a:gd name="T2" fmla="*/ 28 w 29"/>
                <a:gd name="T3" fmla="*/ 0 h 4"/>
                <a:gd name="T4" fmla="*/ 29 w 29"/>
                <a:gd name="T5" fmla="*/ 1 h 4"/>
                <a:gd name="T6" fmla="*/ 29 w 29"/>
                <a:gd name="T7" fmla="*/ 2 h 4"/>
                <a:gd name="T8" fmla="*/ 28 w 29"/>
                <a:gd name="T9" fmla="*/ 4 h 4"/>
                <a:gd name="T10" fmla="*/ 2 w 29"/>
                <a:gd name="T11" fmla="*/ 4 h 4"/>
                <a:gd name="T12" fmla="*/ 0 w 29"/>
                <a:gd name="T13" fmla="*/ 2 h 4"/>
                <a:gd name="T14" fmla="*/ 0 w 29"/>
                <a:gd name="T15" fmla="*/ 1 h 4"/>
                <a:gd name="T16" fmla="*/ 2 w 2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4"/>
                    <a:pt x="2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ṩľïďê"/>
            <p:cNvSpPr/>
            <p:nvPr/>
          </p:nvSpPr>
          <p:spPr bwMode="auto">
            <a:xfrm>
              <a:off x="4344548" y="3411145"/>
              <a:ext cx="1174231" cy="164920"/>
            </a:xfrm>
            <a:custGeom>
              <a:avLst/>
              <a:gdLst>
                <a:gd name="T0" fmla="*/ 78 w 342"/>
                <a:gd name="T1" fmla="*/ 33 h 48"/>
                <a:gd name="T2" fmla="*/ 156 w 342"/>
                <a:gd name="T3" fmla="*/ 47 h 48"/>
                <a:gd name="T4" fmla="*/ 318 w 342"/>
                <a:gd name="T5" fmla="*/ 48 h 48"/>
                <a:gd name="T6" fmla="*/ 318 w 342"/>
                <a:gd name="T7" fmla="*/ 48 h 48"/>
                <a:gd name="T8" fmla="*/ 335 w 342"/>
                <a:gd name="T9" fmla="*/ 41 h 48"/>
                <a:gd name="T10" fmla="*/ 342 w 342"/>
                <a:gd name="T11" fmla="*/ 24 h 48"/>
                <a:gd name="T12" fmla="*/ 335 w 342"/>
                <a:gd name="T13" fmla="*/ 7 h 48"/>
                <a:gd name="T14" fmla="*/ 318 w 342"/>
                <a:gd name="T15" fmla="*/ 0 h 48"/>
                <a:gd name="T16" fmla="*/ 318 w 342"/>
                <a:gd name="T17" fmla="*/ 0 h 48"/>
                <a:gd name="T18" fmla="*/ 157 w 342"/>
                <a:gd name="T19" fmla="*/ 0 h 48"/>
                <a:gd name="T20" fmla="*/ 78 w 342"/>
                <a:gd name="T21" fmla="*/ 17 h 48"/>
                <a:gd name="T22" fmla="*/ 78 w 342"/>
                <a:gd name="T23" fmla="*/ 17 h 48"/>
                <a:gd name="T24" fmla="*/ 78 w 342"/>
                <a:gd name="T25" fmla="*/ 17 h 48"/>
                <a:gd name="T26" fmla="*/ 45 w 342"/>
                <a:gd name="T27" fmla="*/ 20 h 48"/>
                <a:gd name="T28" fmla="*/ 11 w 342"/>
                <a:gd name="T29" fmla="*/ 22 h 48"/>
                <a:gd name="T30" fmla="*/ 2 w 342"/>
                <a:gd name="T31" fmla="*/ 24 h 48"/>
                <a:gd name="T32" fmla="*/ 0 w 342"/>
                <a:gd name="T33" fmla="*/ 26 h 48"/>
                <a:gd name="T34" fmla="*/ 2 w 342"/>
                <a:gd name="T35" fmla="*/ 29 h 48"/>
                <a:gd name="T36" fmla="*/ 2 w 342"/>
                <a:gd name="T37" fmla="*/ 29 h 48"/>
                <a:gd name="T38" fmla="*/ 11 w 342"/>
                <a:gd name="T39" fmla="*/ 30 h 48"/>
                <a:gd name="T40" fmla="*/ 45 w 342"/>
                <a:gd name="T41" fmla="*/ 31 h 48"/>
                <a:gd name="T42" fmla="*/ 78 w 342"/>
                <a:gd name="T43" fmla="*/ 33 h 48"/>
                <a:gd name="T44" fmla="*/ 78 w 342"/>
                <a:gd name="T45" fmla="*/ 33 h 48"/>
                <a:gd name="T46" fmla="*/ 275 w 342"/>
                <a:gd name="T47" fmla="*/ 24 h 48"/>
                <a:gd name="T48" fmla="*/ 287 w 342"/>
                <a:gd name="T49" fmla="*/ 12 h 48"/>
                <a:gd name="T50" fmla="*/ 299 w 342"/>
                <a:gd name="T51" fmla="*/ 24 h 48"/>
                <a:gd name="T52" fmla="*/ 287 w 342"/>
                <a:gd name="T53" fmla="*/ 36 h 48"/>
                <a:gd name="T54" fmla="*/ 275 w 342"/>
                <a:gd name="T55" fmla="*/ 24 h 48"/>
                <a:gd name="T56" fmla="*/ 197 w 342"/>
                <a:gd name="T57" fmla="*/ 33 h 48"/>
                <a:gd name="T58" fmla="*/ 197 w 342"/>
                <a:gd name="T59" fmla="*/ 15 h 48"/>
                <a:gd name="T60" fmla="*/ 201 w 342"/>
                <a:gd name="T61" fmla="*/ 12 h 48"/>
                <a:gd name="T62" fmla="*/ 247 w 342"/>
                <a:gd name="T63" fmla="*/ 12 h 48"/>
                <a:gd name="T64" fmla="*/ 251 w 342"/>
                <a:gd name="T65" fmla="*/ 15 h 48"/>
                <a:gd name="T66" fmla="*/ 251 w 342"/>
                <a:gd name="T67" fmla="*/ 33 h 48"/>
                <a:gd name="T68" fmla="*/ 247 w 342"/>
                <a:gd name="T69" fmla="*/ 36 h 48"/>
                <a:gd name="T70" fmla="*/ 201 w 342"/>
                <a:gd name="T71" fmla="*/ 36 h 48"/>
                <a:gd name="T72" fmla="*/ 197 w 342"/>
                <a:gd name="T73" fmla="*/ 33 h 48"/>
                <a:gd name="T74" fmla="*/ 6 w 342"/>
                <a:gd name="T75" fmla="*/ 28 h 48"/>
                <a:gd name="T76" fmla="*/ 5 w 342"/>
                <a:gd name="T77" fmla="*/ 27 h 48"/>
                <a:gd name="T78" fmla="*/ 6 w 342"/>
                <a:gd name="T79" fmla="*/ 26 h 48"/>
                <a:gd name="T80" fmla="*/ 49 w 342"/>
                <a:gd name="T81" fmla="*/ 26 h 48"/>
                <a:gd name="T82" fmla="*/ 50 w 342"/>
                <a:gd name="T83" fmla="*/ 27 h 48"/>
                <a:gd name="T84" fmla="*/ 49 w 342"/>
                <a:gd name="T85" fmla="*/ 28 h 48"/>
                <a:gd name="T86" fmla="*/ 6 w 342"/>
                <a:gd name="T8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2" h="48">
                  <a:moveTo>
                    <a:pt x="78" y="33"/>
                  </a:moveTo>
                  <a:cubicBezTo>
                    <a:pt x="156" y="47"/>
                    <a:pt x="156" y="47"/>
                    <a:pt x="156" y="47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25" y="48"/>
                    <a:pt x="331" y="45"/>
                    <a:pt x="335" y="41"/>
                  </a:cubicBezTo>
                  <a:cubicBezTo>
                    <a:pt x="340" y="36"/>
                    <a:pt x="342" y="30"/>
                    <a:pt x="342" y="24"/>
                  </a:cubicBezTo>
                  <a:cubicBezTo>
                    <a:pt x="342" y="17"/>
                    <a:pt x="340" y="11"/>
                    <a:pt x="335" y="7"/>
                  </a:cubicBezTo>
                  <a:cubicBezTo>
                    <a:pt x="331" y="3"/>
                    <a:pt x="325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6" y="18"/>
                    <a:pt x="55" y="20"/>
                    <a:pt x="45" y="20"/>
                  </a:cubicBezTo>
                  <a:cubicBezTo>
                    <a:pt x="34" y="21"/>
                    <a:pt x="23" y="22"/>
                    <a:pt x="11" y="22"/>
                  </a:cubicBezTo>
                  <a:cubicBezTo>
                    <a:pt x="9" y="22"/>
                    <a:pt x="5" y="22"/>
                    <a:pt x="2" y="24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7"/>
                    <a:pt x="1" y="28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5" y="30"/>
                    <a:pt x="9" y="30"/>
                    <a:pt x="11" y="30"/>
                  </a:cubicBezTo>
                  <a:cubicBezTo>
                    <a:pt x="23" y="30"/>
                    <a:pt x="34" y="30"/>
                    <a:pt x="45" y="31"/>
                  </a:cubicBezTo>
                  <a:cubicBezTo>
                    <a:pt x="55" y="31"/>
                    <a:pt x="66" y="32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275" y="24"/>
                  </a:moveTo>
                  <a:cubicBezTo>
                    <a:pt x="275" y="17"/>
                    <a:pt x="280" y="12"/>
                    <a:pt x="287" y="12"/>
                  </a:cubicBezTo>
                  <a:cubicBezTo>
                    <a:pt x="293" y="12"/>
                    <a:pt x="299" y="17"/>
                    <a:pt x="299" y="24"/>
                  </a:cubicBezTo>
                  <a:cubicBezTo>
                    <a:pt x="299" y="31"/>
                    <a:pt x="293" y="36"/>
                    <a:pt x="287" y="36"/>
                  </a:cubicBezTo>
                  <a:cubicBezTo>
                    <a:pt x="280" y="36"/>
                    <a:pt x="275" y="31"/>
                    <a:pt x="275" y="24"/>
                  </a:cubicBezTo>
                  <a:close/>
                  <a:moveTo>
                    <a:pt x="197" y="33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13"/>
                    <a:pt x="199" y="12"/>
                    <a:pt x="201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9" y="12"/>
                    <a:pt x="251" y="13"/>
                    <a:pt x="251" y="15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4"/>
                    <a:pt x="249" y="36"/>
                    <a:pt x="247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9" y="36"/>
                    <a:pt x="197" y="34"/>
                    <a:pt x="197" y="33"/>
                  </a:cubicBezTo>
                  <a:close/>
                  <a:moveTo>
                    <a:pt x="6" y="28"/>
                  </a:moveTo>
                  <a:cubicBezTo>
                    <a:pt x="5" y="28"/>
                    <a:pt x="5" y="28"/>
                    <a:pt x="5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50" y="27"/>
                    <a:pt x="50" y="27"/>
                  </a:cubicBezTo>
                  <a:cubicBezTo>
                    <a:pt x="50" y="28"/>
                    <a:pt x="50" y="28"/>
                    <a:pt x="49" y="28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ṣḷîḍé"/>
            <p:cNvSpPr/>
            <p:nvPr/>
          </p:nvSpPr>
          <p:spPr bwMode="auto">
            <a:xfrm>
              <a:off x="5287891" y="3468867"/>
              <a:ext cx="69266" cy="47827"/>
            </a:xfrm>
            <a:custGeom>
              <a:avLst/>
              <a:gdLst>
                <a:gd name="T0" fmla="*/ 5 w 20"/>
                <a:gd name="T1" fmla="*/ 12 h 14"/>
                <a:gd name="T2" fmla="*/ 5 w 20"/>
                <a:gd name="T3" fmla="*/ 9 h 14"/>
                <a:gd name="T4" fmla="*/ 0 w 20"/>
                <a:gd name="T5" fmla="*/ 9 h 14"/>
                <a:gd name="T6" fmla="*/ 0 w 20"/>
                <a:gd name="T7" fmla="*/ 7 h 14"/>
                <a:gd name="T8" fmla="*/ 0 w 20"/>
                <a:gd name="T9" fmla="*/ 5 h 14"/>
                <a:gd name="T10" fmla="*/ 5 w 20"/>
                <a:gd name="T11" fmla="*/ 5 h 14"/>
                <a:gd name="T12" fmla="*/ 5 w 20"/>
                <a:gd name="T13" fmla="*/ 2 h 14"/>
                <a:gd name="T14" fmla="*/ 7 w 20"/>
                <a:gd name="T15" fmla="*/ 0 h 14"/>
                <a:gd name="T16" fmla="*/ 18 w 20"/>
                <a:gd name="T17" fmla="*/ 0 h 14"/>
                <a:gd name="T18" fmla="*/ 20 w 20"/>
                <a:gd name="T19" fmla="*/ 2 h 14"/>
                <a:gd name="T20" fmla="*/ 20 w 20"/>
                <a:gd name="T21" fmla="*/ 12 h 14"/>
                <a:gd name="T22" fmla="*/ 18 w 20"/>
                <a:gd name="T23" fmla="*/ 14 h 14"/>
                <a:gd name="T24" fmla="*/ 7 w 20"/>
                <a:gd name="T25" fmla="*/ 14 h 14"/>
                <a:gd name="T26" fmla="*/ 5 w 20"/>
                <a:gd name="T2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5" y="12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19" y="14"/>
                    <a:pt x="1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5" y="13"/>
                    <a:pt x="5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ísľîďê"/>
            <p:cNvSpPr/>
            <p:nvPr/>
          </p:nvSpPr>
          <p:spPr bwMode="auto">
            <a:xfrm>
              <a:off x="5052056" y="3462271"/>
              <a:ext cx="37932" cy="57722"/>
            </a:xfrm>
            <a:custGeom>
              <a:avLst/>
              <a:gdLst>
                <a:gd name="T0" fmla="*/ 19 w 23"/>
                <a:gd name="T1" fmla="*/ 4 h 35"/>
                <a:gd name="T2" fmla="*/ 21 w 23"/>
                <a:gd name="T3" fmla="*/ 2 h 35"/>
                <a:gd name="T4" fmla="*/ 21 w 23"/>
                <a:gd name="T5" fmla="*/ 2 h 35"/>
                <a:gd name="T6" fmla="*/ 21 w 23"/>
                <a:gd name="T7" fmla="*/ 0 h 35"/>
                <a:gd name="T8" fmla="*/ 8 w 23"/>
                <a:gd name="T9" fmla="*/ 0 h 35"/>
                <a:gd name="T10" fmla="*/ 8 w 23"/>
                <a:gd name="T11" fmla="*/ 0 h 35"/>
                <a:gd name="T12" fmla="*/ 6 w 23"/>
                <a:gd name="T13" fmla="*/ 2 h 35"/>
                <a:gd name="T14" fmla="*/ 8 w 23"/>
                <a:gd name="T15" fmla="*/ 4 h 35"/>
                <a:gd name="T16" fmla="*/ 8 w 23"/>
                <a:gd name="T17" fmla="*/ 4 h 35"/>
                <a:gd name="T18" fmla="*/ 19 w 23"/>
                <a:gd name="T19" fmla="*/ 4 h 35"/>
                <a:gd name="T20" fmla="*/ 21 w 23"/>
                <a:gd name="T21" fmla="*/ 15 h 35"/>
                <a:gd name="T22" fmla="*/ 21 w 23"/>
                <a:gd name="T23" fmla="*/ 15 h 35"/>
                <a:gd name="T24" fmla="*/ 19 w 23"/>
                <a:gd name="T25" fmla="*/ 17 h 35"/>
                <a:gd name="T26" fmla="*/ 16 w 23"/>
                <a:gd name="T27" fmla="*/ 15 h 35"/>
                <a:gd name="T28" fmla="*/ 16 w 23"/>
                <a:gd name="T29" fmla="*/ 15 h 35"/>
                <a:gd name="T30" fmla="*/ 19 w 23"/>
                <a:gd name="T31" fmla="*/ 4 h 35"/>
                <a:gd name="T32" fmla="*/ 21 w 23"/>
                <a:gd name="T33" fmla="*/ 2 h 35"/>
                <a:gd name="T34" fmla="*/ 23 w 23"/>
                <a:gd name="T35" fmla="*/ 2 h 35"/>
                <a:gd name="T36" fmla="*/ 23 w 23"/>
                <a:gd name="T37" fmla="*/ 4 h 35"/>
                <a:gd name="T38" fmla="*/ 23 w 23"/>
                <a:gd name="T39" fmla="*/ 4 h 35"/>
                <a:gd name="T40" fmla="*/ 19 w 23"/>
                <a:gd name="T41" fmla="*/ 19 h 35"/>
                <a:gd name="T42" fmla="*/ 16 w 23"/>
                <a:gd name="T43" fmla="*/ 17 h 35"/>
                <a:gd name="T44" fmla="*/ 16 w 23"/>
                <a:gd name="T45" fmla="*/ 17 h 35"/>
                <a:gd name="T46" fmla="*/ 6 w 23"/>
                <a:gd name="T47" fmla="*/ 17 h 35"/>
                <a:gd name="T48" fmla="*/ 2 w 23"/>
                <a:gd name="T49" fmla="*/ 17 h 35"/>
                <a:gd name="T50" fmla="*/ 2 w 23"/>
                <a:gd name="T51" fmla="*/ 19 h 35"/>
                <a:gd name="T52" fmla="*/ 4 w 23"/>
                <a:gd name="T53" fmla="*/ 21 h 35"/>
                <a:gd name="T54" fmla="*/ 16 w 23"/>
                <a:gd name="T55" fmla="*/ 21 h 35"/>
                <a:gd name="T56" fmla="*/ 16 w 23"/>
                <a:gd name="T57" fmla="*/ 21 h 35"/>
                <a:gd name="T58" fmla="*/ 19 w 23"/>
                <a:gd name="T59" fmla="*/ 19 h 35"/>
                <a:gd name="T60" fmla="*/ 16 w 23"/>
                <a:gd name="T61" fmla="*/ 33 h 35"/>
                <a:gd name="T62" fmla="*/ 14 w 23"/>
                <a:gd name="T63" fmla="*/ 31 h 35"/>
                <a:gd name="T64" fmla="*/ 14 w 23"/>
                <a:gd name="T65" fmla="*/ 31 h 35"/>
                <a:gd name="T66" fmla="*/ 2 w 23"/>
                <a:gd name="T67" fmla="*/ 31 h 35"/>
                <a:gd name="T68" fmla="*/ 0 w 23"/>
                <a:gd name="T69" fmla="*/ 33 h 35"/>
                <a:gd name="T70" fmla="*/ 0 w 23"/>
                <a:gd name="T71" fmla="*/ 33 h 35"/>
                <a:gd name="T72" fmla="*/ 2 w 23"/>
                <a:gd name="T73" fmla="*/ 35 h 35"/>
                <a:gd name="T74" fmla="*/ 14 w 23"/>
                <a:gd name="T75" fmla="*/ 35 h 35"/>
                <a:gd name="T76" fmla="*/ 14 w 23"/>
                <a:gd name="T77" fmla="*/ 35 h 35"/>
                <a:gd name="T78" fmla="*/ 16 w 23"/>
                <a:gd name="T79" fmla="*/ 33 h 35"/>
                <a:gd name="T80" fmla="*/ 21 w 23"/>
                <a:gd name="T81" fmla="*/ 21 h 35"/>
                <a:gd name="T82" fmla="*/ 21 w 23"/>
                <a:gd name="T83" fmla="*/ 21 h 35"/>
                <a:gd name="T84" fmla="*/ 19 w 23"/>
                <a:gd name="T85" fmla="*/ 31 h 35"/>
                <a:gd name="T86" fmla="*/ 16 w 23"/>
                <a:gd name="T87" fmla="*/ 33 h 35"/>
                <a:gd name="T88" fmla="*/ 16 w 23"/>
                <a:gd name="T89" fmla="*/ 33 h 35"/>
                <a:gd name="T90" fmla="*/ 14 w 23"/>
                <a:gd name="T91" fmla="*/ 31 h 35"/>
                <a:gd name="T92" fmla="*/ 16 w 23"/>
                <a:gd name="T93" fmla="*/ 21 h 35"/>
                <a:gd name="T94" fmla="*/ 16 w 23"/>
                <a:gd name="T95" fmla="*/ 21 h 35"/>
                <a:gd name="T96" fmla="*/ 19 w 23"/>
                <a:gd name="T9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35">
                  <a:moveTo>
                    <a:pt x="19" y="4"/>
                  </a:moveTo>
                  <a:lnTo>
                    <a:pt x="19" y="4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9" y="4"/>
                  </a:lnTo>
                  <a:lnTo>
                    <a:pt x="19" y="4"/>
                  </a:lnTo>
                  <a:close/>
                  <a:moveTo>
                    <a:pt x="23" y="4"/>
                  </a:move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6" y="33"/>
                  </a:moveTo>
                  <a:lnTo>
                    <a:pt x="16" y="33"/>
                  </a:lnTo>
                  <a:lnTo>
                    <a:pt x="16" y="3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6" y="33"/>
                  </a:lnTo>
                  <a:lnTo>
                    <a:pt x="16" y="33"/>
                  </a:lnTo>
                  <a:close/>
                  <a:moveTo>
                    <a:pt x="19" y="19"/>
                  </a:move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ïšḻïḋè"/>
            <p:cNvSpPr/>
            <p:nvPr/>
          </p:nvSpPr>
          <p:spPr bwMode="auto">
            <a:xfrm>
              <a:off x="5089987" y="3462271"/>
              <a:ext cx="37932" cy="57722"/>
            </a:xfrm>
            <a:custGeom>
              <a:avLst/>
              <a:gdLst>
                <a:gd name="T0" fmla="*/ 4 w 23"/>
                <a:gd name="T1" fmla="*/ 17 h 35"/>
                <a:gd name="T2" fmla="*/ 6 w 23"/>
                <a:gd name="T3" fmla="*/ 15 h 35"/>
                <a:gd name="T4" fmla="*/ 6 w 23"/>
                <a:gd name="T5" fmla="*/ 15 h 35"/>
                <a:gd name="T6" fmla="*/ 8 w 23"/>
                <a:gd name="T7" fmla="*/ 4 h 35"/>
                <a:gd name="T8" fmla="*/ 6 w 23"/>
                <a:gd name="T9" fmla="*/ 2 h 35"/>
                <a:gd name="T10" fmla="*/ 6 w 23"/>
                <a:gd name="T11" fmla="*/ 2 h 35"/>
                <a:gd name="T12" fmla="*/ 4 w 23"/>
                <a:gd name="T13" fmla="*/ 4 h 35"/>
                <a:gd name="T14" fmla="*/ 2 w 23"/>
                <a:gd name="T15" fmla="*/ 15 h 35"/>
                <a:gd name="T16" fmla="*/ 2 w 23"/>
                <a:gd name="T17" fmla="*/ 15 h 35"/>
                <a:gd name="T18" fmla="*/ 4 w 23"/>
                <a:gd name="T19" fmla="*/ 17 h 35"/>
                <a:gd name="T20" fmla="*/ 8 w 23"/>
                <a:gd name="T21" fmla="*/ 0 h 35"/>
                <a:gd name="T22" fmla="*/ 8 w 23"/>
                <a:gd name="T23" fmla="*/ 0 h 35"/>
                <a:gd name="T24" fmla="*/ 20 w 23"/>
                <a:gd name="T25" fmla="*/ 0 h 35"/>
                <a:gd name="T26" fmla="*/ 23 w 23"/>
                <a:gd name="T27" fmla="*/ 2 h 35"/>
                <a:gd name="T28" fmla="*/ 23 w 23"/>
                <a:gd name="T29" fmla="*/ 2 h 35"/>
                <a:gd name="T30" fmla="*/ 20 w 23"/>
                <a:gd name="T31" fmla="*/ 4 h 35"/>
                <a:gd name="T32" fmla="*/ 8 w 23"/>
                <a:gd name="T33" fmla="*/ 4 h 35"/>
                <a:gd name="T34" fmla="*/ 8 w 23"/>
                <a:gd name="T35" fmla="*/ 4 h 35"/>
                <a:gd name="T36" fmla="*/ 6 w 23"/>
                <a:gd name="T37" fmla="*/ 2 h 35"/>
                <a:gd name="T38" fmla="*/ 6 w 23"/>
                <a:gd name="T39" fmla="*/ 2 h 35"/>
                <a:gd name="T40" fmla="*/ 6 w 23"/>
                <a:gd name="T41" fmla="*/ 17 h 35"/>
                <a:gd name="T42" fmla="*/ 6 w 23"/>
                <a:gd name="T43" fmla="*/ 17 h 35"/>
                <a:gd name="T44" fmla="*/ 16 w 23"/>
                <a:gd name="T45" fmla="*/ 17 h 35"/>
                <a:gd name="T46" fmla="*/ 18 w 23"/>
                <a:gd name="T47" fmla="*/ 17 h 35"/>
                <a:gd name="T48" fmla="*/ 18 w 23"/>
                <a:gd name="T49" fmla="*/ 19 h 35"/>
                <a:gd name="T50" fmla="*/ 16 w 23"/>
                <a:gd name="T51" fmla="*/ 21 h 35"/>
                <a:gd name="T52" fmla="*/ 6 w 23"/>
                <a:gd name="T53" fmla="*/ 21 h 35"/>
                <a:gd name="T54" fmla="*/ 6 w 23"/>
                <a:gd name="T55" fmla="*/ 21 h 35"/>
                <a:gd name="T56" fmla="*/ 4 w 23"/>
                <a:gd name="T57" fmla="*/ 19 h 35"/>
                <a:gd name="T58" fmla="*/ 4 w 23"/>
                <a:gd name="T59" fmla="*/ 17 h 35"/>
                <a:gd name="T60" fmla="*/ 14 w 23"/>
                <a:gd name="T61" fmla="*/ 31 h 35"/>
                <a:gd name="T62" fmla="*/ 16 w 23"/>
                <a:gd name="T63" fmla="*/ 33 h 35"/>
                <a:gd name="T64" fmla="*/ 16 w 23"/>
                <a:gd name="T65" fmla="*/ 33 h 35"/>
                <a:gd name="T66" fmla="*/ 18 w 23"/>
                <a:gd name="T67" fmla="*/ 31 h 35"/>
                <a:gd name="T68" fmla="*/ 20 w 23"/>
                <a:gd name="T69" fmla="*/ 21 h 35"/>
                <a:gd name="T70" fmla="*/ 20 w 23"/>
                <a:gd name="T71" fmla="*/ 21 h 35"/>
                <a:gd name="T72" fmla="*/ 18 w 23"/>
                <a:gd name="T73" fmla="*/ 19 h 35"/>
                <a:gd name="T74" fmla="*/ 16 w 23"/>
                <a:gd name="T75" fmla="*/ 21 h 35"/>
                <a:gd name="T76" fmla="*/ 16 w 23"/>
                <a:gd name="T77" fmla="*/ 21 h 35"/>
                <a:gd name="T78" fmla="*/ 14 w 23"/>
                <a:gd name="T79" fmla="*/ 31 h 35"/>
                <a:gd name="T80" fmla="*/ 0 w 23"/>
                <a:gd name="T81" fmla="*/ 31 h 35"/>
                <a:gd name="T82" fmla="*/ 0 w 23"/>
                <a:gd name="T83" fmla="*/ 33 h 35"/>
                <a:gd name="T84" fmla="*/ 0 w 23"/>
                <a:gd name="T85" fmla="*/ 33 h 35"/>
                <a:gd name="T86" fmla="*/ 4 w 23"/>
                <a:gd name="T87" fmla="*/ 31 h 35"/>
                <a:gd name="T88" fmla="*/ 4 w 23"/>
                <a:gd name="T89" fmla="*/ 21 h 35"/>
                <a:gd name="T90" fmla="*/ 4 w 23"/>
                <a:gd name="T91" fmla="*/ 21 h 35"/>
                <a:gd name="T92" fmla="*/ 4 w 23"/>
                <a:gd name="T93" fmla="*/ 19 h 35"/>
                <a:gd name="T94" fmla="*/ 0 w 23"/>
                <a:gd name="T95" fmla="*/ 21 h 35"/>
                <a:gd name="T96" fmla="*/ 0 w 23"/>
                <a:gd name="T97" fmla="*/ 21 h 35"/>
                <a:gd name="T98" fmla="*/ 0 w 23"/>
                <a:gd name="T99" fmla="*/ 31 h 35"/>
                <a:gd name="T100" fmla="*/ 14 w 23"/>
                <a:gd name="T101" fmla="*/ 31 h 35"/>
                <a:gd name="T102" fmla="*/ 14 w 23"/>
                <a:gd name="T103" fmla="*/ 31 h 35"/>
                <a:gd name="T104" fmla="*/ 16 w 23"/>
                <a:gd name="T105" fmla="*/ 33 h 35"/>
                <a:gd name="T106" fmla="*/ 14 w 23"/>
                <a:gd name="T107" fmla="*/ 35 h 35"/>
                <a:gd name="T108" fmla="*/ 12 w 23"/>
                <a:gd name="T109" fmla="*/ 35 h 35"/>
                <a:gd name="T110" fmla="*/ 2 w 23"/>
                <a:gd name="T111" fmla="*/ 35 h 35"/>
                <a:gd name="T112" fmla="*/ 2 w 23"/>
                <a:gd name="T113" fmla="*/ 33 h 35"/>
                <a:gd name="T114" fmla="*/ 2 w 23"/>
                <a:gd name="T115" fmla="*/ 33 h 35"/>
                <a:gd name="T116" fmla="*/ 4 w 23"/>
                <a:gd name="T117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" h="35">
                  <a:moveTo>
                    <a:pt x="4" y="17"/>
                  </a:moveTo>
                  <a:lnTo>
                    <a:pt x="4" y="17"/>
                  </a:lnTo>
                  <a:lnTo>
                    <a:pt x="4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6" y="2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close/>
                  <a:moveTo>
                    <a:pt x="4" y="17"/>
                  </a:move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4" y="31"/>
                  </a:moveTo>
                  <a:lnTo>
                    <a:pt x="14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31"/>
                  </a:lnTo>
                  <a:lnTo>
                    <a:pt x="14" y="31"/>
                  </a:lnTo>
                  <a:close/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0" y="31"/>
                  </a:lnTo>
                  <a:close/>
                  <a:moveTo>
                    <a:pt x="4" y="31"/>
                  </a:move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ṡ1iḋè"/>
            <p:cNvSpPr/>
            <p:nvPr/>
          </p:nvSpPr>
          <p:spPr bwMode="auto">
            <a:xfrm>
              <a:off x="5122971" y="3513396"/>
              <a:ext cx="8246" cy="6597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0 h 4"/>
                <a:gd name="T4" fmla="*/ 5 w 5"/>
                <a:gd name="T5" fmla="*/ 0 h 4"/>
                <a:gd name="T6" fmla="*/ 5 w 5"/>
                <a:gd name="T7" fmla="*/ 0 h 4"/>
                <a:gd name="T8" fmla="*/ 5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4 h 4"/>
                <a:gd name="T16" fmla="*/ 0 w 5"/>
                <a:gd name="T17" fmla="*/ 4 h 4"/>
                <a:gd name="T18" fmla="*/ 0 w 5"/>
                <a:gd name="T19" fmla="*/ 4 h 4"/>
                <a:gd name="T20" fmla="*/ 0 w 5"/>
                <a:gd name="T21" fmla="*/ 0 h 4"/>
                <a:gd name="T22" fmla="*/ 0 w 5"/>
                <a:gd name="T23" fmla="*/ 0 h 4"/>
                <a:gd name="T24" fmla="*/ 3 w 5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î$ľïḍê"/>
            <p:cNvSpPr/>
            <p:nvPr/>
          </p:nvSpPr>
          <p:spPr bwMode="auto">
            <a:xfrm>
              <a:off x="5137814" y="3462271"/>
              <a:ext cx="37932" cy="57722"/>
            </a:xfrm>
            <a:custGeom>
              <a:avLst/>
              <a:gdLst>
                <a:gd name="T0" fmla="*/ 4 w 23"/>
                <a:gd name="T1" fmla="*/ 17 h 35"/>
                <a:gd name="T2" fmla="*/ 6 w 23"/>
                <a:gd name="T3" fmla="*/ 15 h 35"/>
                <a:gd name="T4" fmla="*/ 6 w 23"/>
                <a:gd name="T5" fmla="*/ 15 h 35"/>
                <a:gd name="T6" fmla="*/ 8 w 23"/>
                <a:gd name="T7" fmla="*/ 4 h 35"/>
                <a:gd name="T8" fmla="*/ 6 w 23"/>
                <a:gd name="T9" fmla="*/ 2 h 35"/>
                <a:gd name="T10" fmla="*/ 6 w 23"/>
                <a:gd name="T11" fmla="*/ 2 h 35"/>
                <a:gd name="T12" fmla="*/ 4 w 23"/>
                <a:gd name="T13" fmla="*/ 4 h 35"/>
                <a:gd name="T14" fmla="*/ 2 w 23"/>
                <a:gd name="T15" fmla="*/ 15 h 35"/>
                <a:gd name="T16" fmla="*/ 2 w 23"/>
                <a:gd name="T17" fmla="*/ 15 h 35"/>
                <a:gd name="T18" fmla="*/ 4 w 23"/>
                <a:gd name="T19" fmla="*/ 17 h 35"/>
                <a:gd name="T20" fmla="*/ 10 w 23"/>
                <a:gd name="T21" fmla="*/ 0 h 35"/>
                <a:gd name="T22" fmla="*/ 10 w 23"/>
                <a:gd name="T23" fmla="*/ 0 h 35"/>
                <a:gd name="T24" fmla="*/ 21 w 23"/>
                <a:gd name="T25" fmla="*/ 0 h 35"/>
                <a:gd name="T26" fmla="*/ 23 w 23"/>
                <a:gd name="T27" fmla="*/ 2 h 35"/>
                <a:gd name="T28" fmla="*/ 23 w 23"/>
                <a:gd name="T29" fmla="*/ 2 h 35"/>
                <a:gd name="T30" fmla="*/ 21 w 23"/>
                <a:gd name="T31" fmla="*/ 4 h 35"/>
                <a:gd name="T32" fmla="*/ 8 w 23"/>
                <a:gd name="T33" fmla="*/ 4 h 35"/>
                <a:gd name="T34" fmla="*/ 8 w 23"/>
                <a:gd name="T35" fmla="*/ 4 h 35"/>
                <a:gd name="T36" fmla="*/ 8 w 23"/>
                <a:gd name="T37" fmla="*/ 2 h 35"/>
                <a:gd name="T38" fmla="*/ 8 w 23"/>
                <a:gd name="T39" fmla="*/ 2 h 35"/>
                <a:gd name="T40" fmla="*/ 6 w 23"/>
                <a:gd name="T41" fmla="*/ 17 h 35"/>
                <a:gd name="T42" fmla="*/ 6 w 23"/>
                <a:gd name="T43" fmla="*/ 17 h 35"/>
                <a:gd name="T44" fmla="*/ 19 w 23"/>
                <a:gd name="T45" fmla="*/ 17 h 35"/>
                <a:gd name="T46" fmla="*/ 19 w 23"/>
                <a:gd name="T47" fmla="*/ 17 h 35"/>
                <a:gd name="T48" fmla="*/ 19 w 23"/>
                <a:gd name="T49" fmla="*/ 19 h 35"/>
                <a:gd name="T50" fmla="*/ 16 w 23"/>
                <a:gd name="T51" fmla="*/ 21 h 35"/>
                <a:gd name="T52" fmla="*/ 6 w 23"/>
                <a:gd name="T53" fmla="*/ 21 h 35"/>
                <a:gd name="T54" fmla="*/ 6 w 23"/>
                <a:gd name="T55" fmla="*/ 21 h 35"/>
                <a:gd name="T56" fmla="*/ 4 w 23"/>
                <a:gd name="T57" fmla="*/ 19 h 35"/>
                <a:gd name="T58" fmla="*/ 4 w 23"/>
                <a:gd name="T59" fmla="*/ 17 h 35"/>
                <a:gd name="T60" fmla="*/ 14 w 23"/>
                <a:gd name="T61" fmla="*/ 31 h 35"/>
                <a:gd name="T62" fmla="*/ 16 w 23"/>
                <a:gd name="T63" fmla="*/ 33 h 35"/>
                <a:gd name="T64" fmla="*/ 16 w 23"/>
                <a:gd name="T65" fmla="*/ 33 h 35"/>
                <a:gd name="T66" fmla="*/ 19 w 23"/>
                <a:gd name="T67" fmla="*/ 31 h 35"/>
                <a:gd name="T68" fmla="*/ 21 w 23"/>
                <a:gd name="T69" fmla="*/ 21 h 35"/>
                <a:gd name="T70" fmla="*/ 21 w 23"/>
                <a:gd name="T71" fmla="*/ 21 h 35"/>
                <a:gd name="T72" fmla="*/ 21 w 23"/>
                <a:gd name="T73" fmla="*/ 19 h 35"/>
                <a:gd name="T74" fmla="*/ 16 w 23"/>
                <a:gd name="T75" fmla="*/ 21 h 35"/>
                <a:gd name="T76" fmla="*/ 16 w 23"/>
                <a:gd name="T77" fmla="*/ 21 h 35"/>
                <a:gd name="T78" fmla="*/ 14 w 23"/>
                <a:gd name="T79" fmla="*/ 31 h 35"/>
                <a:gd name="T80" fmla="*/ 0 w 23"/>
                <a:gd name="T81" fmla="*/ 31 h 35"/>
                <a:gd name="T82" fmla="*/ 2 w 23"/>
                <a:gd name="T83" fmla="*/ 33 h 35"/>
                <a:gd name="T84" fmla="*/ 2 w 23"/>
                <a:gd name="T85" fmla="*/ 33 h 35"/>
                <a:gd name="T86" fmla="*/ 4 w 23"/>
                <a:gd name="T87" fmla="*/ 31 h 35"/>
                <a:gd name="T88" fmla="*/ 6 w 23"/>
                <a:gd name="T89" fmla="*/ 21 h 35"/>
                <a:gd name="T90" fmla="*/ 6 w 23"/>
                <a:gd name="T91" fmla="*/ 21 h 35"/>
                <a:gd name="T92" fmla="*/ 4 w 23"/>
                <a:gd name="T93" fmla="*/ 19 h 35"/>
                <a:gd name="T94" fmla="*/ 2 w 23"/>
                <a:gd name="T95" fmla="*/ 21 h 35"/>
                <a:gd name="T96" fmla="*/ 2 w 23"/>
                <a:gd name="T97" fmla="*/ 21 h 35"/>
                <a:gd name="T98" fmla="*/ 0 w 23"/>
                <a:gd name="T99" fmla="*/ 31 h 35"/>
                <a:gd name="T100" fmla="*/ 14 w 23"/>
                <a:gd name="T101" fmla="*/ 31 h 35"/>
                <a:gd name="T102" fmla="*/ 14 w 23"/>
                <a:gd name="T103" fmla="*/ 31 h 35"/>
                <a:gd name="T104" fmla="*/ 16 w 23"/>
                <a:gd name="T105" fmla="*/ 33 h 35"/>
                <a:gd name="T106" fmla="*/ 14 w 23"/>
                <a:gd name="T107" fmla="*/ 35 h 35"/>
                <a:gd name="T108" fmla="*/ 14 w 23"/>
                <a:gd name="T109" fmla="*/ 35 h 35"/>
                <a:gd name="T110" fmla="*/ 4 w 23"/>
                <a:gd name="T111" fmla="*/ 35 h 35"/>
                <a:gd name="T112" fmla="*/ 2 w 23"/>
                <a:gd name="T113" fmla="*/ 33 h 35"/>
                <a:gd name="T114" fmla="*/ 2 w 23"/>
                <a:gd name="T115" fmla="*/ 33 h 35"/>
                <a:gd name="T116" fmla="*/ 4 w 23"/>
                <a:gd name="T117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" h="35">
                  <a:moveTo>
                    <a:pt x="4" y="17"/>
                  </a:moveTo>
                  <a:lnTo>
                    <a:pt x="4" y="17"/>
                  </a:lnTo>
                  <a:lnTo>
                    <a:pt x="4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8" y="2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close/>
                  <a:moveTo>
                    <a:pt x="4" y="17"/>
                  </a:move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4" y="31"/>
                  </a:moveTo>
                  <a:lnTo>
                    <a:pt x="14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31"/>
                  </a:lnTo>
                  <a:lnTo>
                    <a:pt x="14" y="31"/>
                  </a:lnTo>
                  <a:close/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31"/>
                  </a:lnTo>
                  <a:lnTo>
                    <a:pt x="0" y="31"/>
                  </a:lnTo>
                  <a:close/>
                  <a:moveTo>
                    <a:pt x="4" y="31"/>
                  </a:move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iṩḷíde"/>
            <p:cNvSpPr/>
            <p:nvPr/>
          </p:nvSpPr>
          <p:spPr bwMode="auto">
            <a:xfrm>
              <a:off x="7873839" y="3360020"/>
              <a:ext cx="517849" cy="159973"/>
            </a:xfrm>
            <a:custGeom>
              <a:avLst/>
              <a:gdLst>
                <a:gd name="T0" fmla="*/ 151 w 151"/>
                <a:gd name="T1" fmla="*/ 24 h 47"/>
                <a:gd name="T2" fmla="*/ 125 w 151"/>
                <a:gd name="T3" fmla="*/ 4 h 47"/>
                <a:gd name="T4" fmla="*/ 94 w 151"/>
                <a:gd name="T5" fmla="*/ 24 h 47"/>
                <a:gd name="T6" fmla="*/ 103 w 151"/>
                <a:gd name="T7" fmla="*/ 38 h 47"/>
                <a:gd name="T8" fmla="*/ 125 w 151"/>
                <a:gd name="T9" fmla="*/ 44 h 47"/>
                <a:gd name="T10" fmla="*/ 151 w 151"/>
                <a:gd name="T11" fmla="*/ 24 h 47"/>
                <a:gd name="T12" fmla="*/ 83 w 151"/>
                <a:gd name="T13" fmla="*/ 15 h 47"/>
                <a:gd name="T14" fmla="*/ 116 w 151"/>
                <a:gd name="T15" fmla="*/ 0 h 47"/>
                <a:gd name="T16" fmla="*/ 125 w 151"/>
                <a:gd name="T17" fmla="*/ 1 h 47"/>
                <a:gd name="T18" fmla="*/ 125 w 151"/>
                <a:gd name="T19" fmla="*/ 1 h 47"/>
                <a:gd name="T20" fmla="*/ 91 w 151"/>
                <a:gd name="T21" fmla="*/ 24 h 47"/>
                <a:gd name="T22" fmla="*/ 101 w 151"/>
                <a:gd name="T23" fmla="*/ 40 h 47"/>
                <a:gd name="T24" fmla="*/ 125 w 151"/>
                <a:gd name="T25" fmla="*/ 46 h 47"/>
                <a:gd name="T26" fmla="*/ 125 w 151"/>
                <a:gd name="T27" fmla="*/ 46 h 47"/>
                <a:gd name="T28" fmla="*/ 116 w 151"/>
                <a:gd name="T29" fmla="*/ 47 h 47"/>
                <a:gd name="T30" fmla="*/ 83 w 151"/>
                <a:gd name="T31" fmla="*/ 32 h 47"/>
                <a:gd name="T32" fmla="*/ 5 w 151"/>
                <a:gd name="T33" fmla="*/ 32 h 47"/>
                <a:gd name="T34" fmla="*/ 0 w 151"/>
                <a:gd name="T35" fmla="*/ 27 h 47"/>
                <a:gd name="T36" fmla="*/ 0 w 151"/>
                <a:gd name="T37" fmla="*/ 20 h 47"/>
                <a:gd name="T38" fmla="*/ 5 w 151"/>
                <a:gd name="T39" fmla="*/ 15 h 47"/>
                <a:gd name="T40" fmla="*/ 83 w 151"/>
                <a:gd name="T41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47">
                  <a:moveTo>
                    <a:pt x="151" y="24"/>
                  </a:moveTo>
                  <a:cubicBezTo>
                    <a:pt x="151" y="15"/>
                    <a:pt x="135" y="4"/>
                    <a:pt x="125" y="4"/>
                  </a:cubicBezTo>
                  <a:cubicBezTo>
                    <a:pt x="108" y="4"/>
                    <a:pt x="94" y="13"/>
                    <a:pt x="94" y="24"/>
                  </a:cubicBezTo>
                  <a:cubicBezTo>
                    <a:pt x="94" y="29"/>
                    <a:pt x="97" y="34"/>
                    <a:pt x="103" y="38"/>
                  </a:cubicBezTo>
                  <a:cubicBezTo>
                    <a:pt x="108" y="41"/>
                    <a:pt x="116" y="44"/>
                    <a:pt x="125" y="44"/>
                  </a:cubicBezTo>
                  <a:cubicBezTo>
                    <a:pt x="135" y="44"/>
                    <a:pt x="151" y="32"/>
                    <a:pt x="151" y="24"/>
                  </a:cubicBezTo>
                  <a:close/>
                  <a:moveTo>
                    <a:pt x="83" y="15"/>
                  </a:moveTo>
                  <a:cubicBezTo>
                    <a:pt x="88" y="7"/>
                    <a:pt x="101" y="0"/>
                    <a:pt x="116" y="0"/>
                  </a:cubicBezTo>
                  <a:cubicBezTo>
                    <a:pt x="119" y="0"/>
                    <a:pt x="122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06" y="1"/>
                    <a:pt x="91" y="11"/>
                    <a:pt x="91" y="24"/>
                  </a:cubicBezTo>
                  <a:cubicBezTo>
                    <a:pt x="91" y="30"/>
                    <a:pt x="95" y="36"/>
                    <a:pt x="101" y="40"/>
                  </a:cubicBezTo>
                  <a:cubicBezTo>
                    <a:pt x="107" y="44"/>
                    <a:pt x="11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2" y="47"/>
                    <a:pt x="119" y="47"/>
                    <a:pt x="116" y="47"/>
                  </a:cubicBezTo>
                  <a:cubicBezTo>
                    <a:pt x="101" y="47"/>
                    <a:pt x="88" y="41"/>
                    <a:pt x="83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2"/>
                    <a:pt x="0" y="30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2" y="15"/>
                    <a:pt x="5" y="15"/>
                  </a:cubicBezTo>
                  <a:lnTo>
                    <a:pt x="83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iḋe"/>
            <p:cNvSpPr/>
            <p:nvPr/>
          </p:nvSpPr>
          <p:spPr bwMode="auto">
            <a:xfrm>
              <a:off x="5332420" y="4041140"/>
              <a:ext cx="92355" cy="592063"/>
            </a:xfrm>
            <a:custGeom>
              <a:avLst/>
              <a:gdLst>
                <a:gd name="T0" fmla="*/ 21 w 27"/>
                <a:gd name="T1" fmla="*/ 66 h 173"/>
                <a:gd name="T2" fmla="*/ 20 w 27"/>
                <a:gd name="T3" fmla="*/ 77 h 173"/>
                <a:gd name="T4" fmla="*/ 16 w 27"/>
                <a:gd name="T5" fmla="*/ 110 h 173"/>
                <a:gd name="T6" fmla="*/ 16 w 27"/>
                <a:gd name="T7" fmla="*/ 118 h 173"/>
                <a:gd name="T8" fmla="*/ 14 w 27"/>
                <a:gd name="T9" fmla="*/ 132 h 173"/>
                <a:gd name="T10" fmla="*/ 12 w 27"/>
                <a:gd name="T11" fmla="*/ 118 h 173"/>
                <a:gd name="T12" fmla="*/ 11 w 27"/>
                <a:gd name="T13" fmla="*/ 110 h 173"/>
                <a:gd name="T14" fmla="*/ 8 w 27"/>
                <a:gd name="T15" fmla="*/ 77 h 173"/>
                <a:gd name="T16" fmla="*/ 7 w 27"/>
                <a:gd name="T17" fmla="*/ 66 h 173"/>
                <a:gd name="T18" fmla="*/ 4 w 27"/>
                <a:gd name="T19" fmla="*/ 24 h 173"/>
                <a:gd name="T20" fmla="*/ 4 w 27"/>
                <a:gd name="T21" fmla="*/ 0 h 173"/>
                <a:gd name="T22" fmla="*/ 5 w 27"/>
                <a:gd name="T23" fmla="*/ 93 h 173"/>
                <a:gd name="T24" fmla="*/ 7 w 27"/>
                <a:gd name="T25" fmla="*/ 114 h 173"/>
                <a:gd name="T26" fmla="*/ 7 w 27"/>
                <a:gd name="T27" fmla="*/ 119 h 173"/>
                <a:gd name="T28" fmla="*/ 9 w 27"/>
                <a:gd name="T29" fmla="*/ 121 h 173"/>
                <a:gd name="T30" fmla="*/ 12 w 27"/>
                <a:gd name="T31" fmla="*/ 156 h 173"/>
                <a:gd name="T32" fmla="*/ 14 w 27"/>
                <a:gd name="T33" fmla="*/ 173 h 173"/>
                <a:gd name="T34" fmla="*/ 16 w 27"/>
                <a:gd name="T35" fmla="*/ 156 h 173"/>
                <a:gd name="T36" fmla="*/ 19 w 27"/>
                <a:gd name="T37" fmla="*/ 121 h 173"/>
                <a:gd name="T38" fmla="*/ 20 w 27"/>
                <a:gd name="T39" fmla="*/ 119 h 173"/>
                <a:gd name="T40" fmla="*/ 21 w 27"/>
                <a:gd name="T41" fmla="*/ 114 h 173"/>
                <a:gd name="T42" fmla="*/ 23 w 27"/>
                <a:gd name="T43" fmla="*/ 93 h 173"/>
                <a:gd name="T44" fmla="*/ 24 w 27"/>
                <a:gd name="T45" fmla="*/ 0 h 173"/>
                <a:gd name="T46" fmla="*/ 23 w 27"/>
                <a:gd name="T47" fmla="*/ 24 h 173"/>
                <a:gd name="T48" fmla="*/ 21 w 27"/>
                <a:gd name="T49" fmla="*/ 6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173">
                  <a:moveTo>
                    <a:pt x="21" y="66"/>
                  </a:moveTo>
                  <a:cubicBezTo>
                    <a:pt x="21" y="70"/>
                    <a:pt x="20" y="73"/>
                    <a:pt x="20" y="77"/>
                  </a:cubicBezTo>
                  <a:cubicBezTo>
                    <a:pt x="19" y="88"/>
                    <a:pt x="17" y="99"/>
                    <a:pt x="16" y="110"/>
                  </a:cubicBezTo>
                  <a:cubicBezTo>
                    <a:pt x="16" y="113"/>
                    <a:pt x="16" y="115"/>
                    <a:pt x="16" y="118"/>
                  </a:cubicBezTo>
                  <a:cubicBezTo>
                    <a:pt x="15" y="120"/>
                    <a:pt x="15" y="125"/>
                    <a:pt x="14" y="132"/>
                  </a:cubicBezTo>
                  <a:cubicBezTo>
                    <a:pt x="13" y="125"/>
                    <a:pt x="12" y="120"/>
                    <a:pt x="12" y="118"/>
                  </a:cubicBezTo>
                  <a:cubicBezTo>
                    <a:pt x="12" y="115"/>
                    <a:pt x="12" y="113"/>
                    <a:pt x="11" y="110"/>
                  </a:cubicBezTo>
                  <a:cubicBezTo>
                    <a:pt x="10" y="99"/>
                    <a:pt x="9" y="88"/>
                    <a:pt x="8" y="77"/>
                  </a:cubicBezTo>
                  <a:cubicBezTo>
                    <a:pt x="7" y="73"/>
                    <a:pt x="7" y="70"/>
                    <a:pt x="7" y="66"/>
                  </a:cubicBezTo>
                  <a:cubicBezTo>
                    <a:pt x="6" y="63"/>
                    <a:pt x="5" y="41"/>
                    <a:pt x="4" y="24"/>
                  </a:cubicBezTo>
                  <a:cubicBezTo>
                    <a:pt x="4" y="11"/>
                    <a:pt x="4" y="0"/>
                    <a:pt x="4" y="0"/>
                  </a:cubicBezTo>
                  <a:cubicBezTo>
                    <a:pt x="0" y="1"/>
                    <a:pt x="4" y="85"/>
                    <a:pt x="5" y="93"/>
                  </a:cubicBezTo>
                  <a:cubicBezTo>
                    <a:pt x="5" y="100"/>
                    <a:pt x="6" y="107"/>
                    <a:pt x="7" y="114"/>
                  </a:cubicBezTo>
                  <a:cubicBezTo>
                    <a:pt x="7" y="116"/>
                    <a:pt x="7" y="118"/>
                    <a:pt x="7" y="119"/>
                  </a:cubicBezTo>
                  <a:cubicBezTo>
                    <a:pt x="8" y="120"/>
                    <a:pt x="9" y="120"/>
                    <a:pt x="9" y="121"/>
                  </a:cubicBezTo>
                  <a:cubicBezTo>
                    <a:pt x="11" y="134"/>
                    <a:pt x="11" y="145"/>
                    <a:pt x="12" y="156"/>
                  </a:cubicBezTo>
                  <a:cubicBezTo>
                    <a:pt x="11" y="166"/>
                    <a:pt x="11" y="173"/>
                    <a:pt x="14" y="173"/>
                  </a:cubicBezTo>
                  <a:cubicBezTo>
                    <a:pt x="16" y="173"/>
                    <a:pt x="16" y="166"/>
                    <a:pt x="16" y="156"/>
                  </a:cubicBezTo>
                  <a:cubicBezTo>
                    <a:pt x="16" y="145"/>
                    <a:pt x="16" y="134"/>
                    <a:pt x="19" y="121"/>
                  </a:cubicBezTo>
                  <a:cubicBezTo>
                    <a:pt x="19" y="120"/>
                    <a:pt x="20" y="120"/>
                    <a:pt x="20" y="119"/>
                  </a:cubicBezTo>
                  <a:cubicBezTo>
                    <a:pt x="21" y="118"/>
                    <a:pt x="21" y="116"/>
                    <a:pt x="21" y="114"/>
                  </a:cubicBezTo>
                  <a:cubicBezTo>
                    <a:pt x="22" y="107"/>
                    <a:pt x="22" y="100"/>
                    <a:pt x="23" y="93"/>
                  </a:cubicBezTo>
                  <a:cubicBezTo>
                    <a:pt x="24" y="85"/>
                    <a:pt x="27" y="1"/>
                    <a:pt x="24" y="0"/>
                  </a:cubicBezTo>
                  <a:cubicBezTo>
                    <a:pt x="24" y="0"/>
                    <a:pt x="24" y="11"/>
                    <a:pt x="23" y="24"/>
                  </a:cubicBezTo>
                  <a:cubicBezTo>
                    <a:pt x="23" y="41"/>
                    <a:pt x="21" y="63"/>
                    <a:pt x="21" y="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ïṧḷïḑé"/>
            <p:cNvSpPr/>
            <p:nvPr/>
          </p:nvSpPr>
          <p:spPr bwMode="auto">
            <a:xfrm>
              <a:off x="7501120" y="3099446"/>
              <a:ext cx="74214" cy="470022"/>
            </a:xfrm>
            <a:custGeom>
              <a:avLst/>
              <a:gdLst>
                <a:gd name="T0" fmla="*/ 10 w 22"/>
                <a:gd name="T1" fmla="*/ 0 h 137"/>
                <a:gd name="T2" fmla="*/ 12 w 22"/>
                <a:gd name="T3" fmla="*/ 0 h 137"/>
                <a:gd name="T4" fmla="*/ 22 w 22"/>
                <a:gd name="T5" fmla="*/ 10 h 137"/>
                <a:gd name="T6" fmla="*/ 22 w 22"/>
                <a:gd name="T7" fmla="*/ 126 h 137"/>
                <a:gd name="T8" fmla="*/ 12 w 22"/>
                <a:gd name="T9" fmla="*/ 137 h 137"/>
                <a:gd name="T10" fmla="*/ 10 w 22"/>
                <a:gd name="T11" fmla="*/ 137 h 137"/>
                <a:gd name="T12" fmla="*/ 0 w 22"/>
                <a:gd name="T13" fmla="*/ 126 h 137"/>
                <a:gd name="T14" fmla="*/ 0 w 22"/>
                <a:gd name="T15" fmla="*/ 10 h 137"/>
                <a:gd name="T16" fmla="*/ 10 w 22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7">
                  <a:moveTo>
                    <a:pt x="1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7" y="0"/>
                    <a:pt x="22" y="5"/>
                    <a:pt x="22" y="1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2" y="132"/>
                    <a:pt x="17" y="137"/>
                    <a:pt x="12" y="137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4" y="137"/>
                    <a:pt x="0" y="132"/>
                    <a:pt x="0" y="1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 rot="21240000">
            <a:off x="2545080" y="4644390"/>
            <a:ext cx="11341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算法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110" y="2375535"/>
            <a:ext cx="3557905" cy="21189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rot="21060000">
            <a:off x="219075" y="2651125"/>
            <a:ext cx="185229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存储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530" y="3473450"/>
            <a:ext cx="3204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有向图用二维数组来存储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060" y="4409440"/>
            <a:ext cx="3557905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76" y="443033"/>
            <a:ext cx="2887498" cy="2426816"/>
          </a:xfrm>
          <a:prstGeom prst="rect">
            <a:avLst/>
          </a:prstGeom>
          <a:effectLst>
            <a:outerShdw dist="190500" dir="2700000" algn="tl" rotWithShape="0">
              <a:srgbClr val="D5A324"/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1" b="8037"/>
          <a:stretch>
            <a:fillRect/>
          </a:stretch>
        </p:blipFill>
        <p:spPr>
          <a:xfrm>
            <a:off x="1053573" y="443127"/>
            <a:ext cx="3493478" cy="2827021"/>
          </a:xfrm>
          <a:prstGeom prst="ellipse">
            <a:avLst/>
          </a:prstGeom>
          <a:effectLst>
            <a:softEdge rad="12700"/>
          </a:effectLst>
        </p:spPr>
      </p:pic>
      <p:grpSp>
        <p:nvGrpSpPr>
          <p:cNvPr id="26" name="组合 25"/>
          <p:cNvGrpSpPr/>
          <p:nvPr/>
        </p:nvGrpSpPr>
        <p:grpSpPr>
          <a:xfrm>
            <a:off x="1208232" y="714473"/>
            <a:ext cx="3184161" cy="2156058"/>
            <a:chOff x="5195296" y="2811394"/>
            <a:chExt cx="3184161" cy="2156058"/>
          </a:xfrm>
          <a:effectLst>
            <a:outerShdw dist="88900" dir="5400000" algn="t" rotWithShape="0">
              <a:prstClr val="black"/>
            </a:outerShdw>
          </a:effectLst>
        </p:grpSpPr>
        <p:sp>
          <p:nvSpPr>
            <p:cNvPr id="21" name="椭圆 20"/>
            <p:cNvSpPr/>
            <p:nvPr/>
          </p:nvSpPr>
          <p:spPr>
            <a:xfrm>
              <a:off x="5195296" y="2811394"/>
              <a:ext cx="3184161" cy="21560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新月形 22"/>
            <p:cNvSpPr/>
            <p:nvPr/>
          </p:nvSpPr>
          <p:spPr>
            <a:xfrm rot="16200000">
              <a:off x="6251513" y="2875064"/>
              <a:ext cx="1071727" cy="3113048"/>
            </a:xfrm>
            <a:prstGeom prst="moon">
              <a:avLst>
                <a:gd name="adj" fmla="val 15671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 rot="1980000" flipH="1">
            <a:off x="4532801" y="2406864"/>
            <a:ext cx="1101725" cy="600075"/>
            <a:chOff x="-2" y="2"/>
            <a:chExt cx="694" cy="378"/>
          </a:xfrm>
          <a:solidFill>
            <a:srgbClr val="5CBAD6"/>
          </a:solidFill>
        </p:grpSpPr>
        <p:sp>
          <p:nvSpPr>
            <p:cNvPr id="40" name="Freeform 5"/>
            <p:cNvSpPr/>
            <p:nvPr/>
          </p:nvSpPr>
          <p:spPr bwMode="auto">
            <a:xfrm>
              <a:off x="-2" y="185"/>
              <a:ext cx="260" cy="195"/>
            </a:xfrm>
            <a:custGeom>
              <a:avLst/>
              <a:gdLst>
                <a:gd name="T0" fmla="*/ 101 w 129"/>
                <a:gd name="T1" fmla="*/ 56 h 96"/>
                <a:gd name="T2" fmla="*/ 25 w 129"/>
                <a:gd name="T3" fmla="*/ 12 h 96"/>
                <a:gd name="T4" fmla="*/ 2 w 129"/>
                <a:gd name="T5" fmla="*/ 0 h 96"/>
                <a:gd name="T6" fmla="*/ 3 w 129"/>
                <a:gd name="T7" fmla="*/ 15 h 96"/>
                <a:gd name="T8" fmla="*/ 8 w 129"/>
                <a:gd name="T9" fmla="*/ 23 h 96"/>
                <a:gd name="T10" fmla="*/ 33 w 129"/>
                <a:gd name="T11" fmla="*/ 39 h 96"/>
                <a:gd name="T12" fmla="*/ 95 w 129"/>
                <a:gd name="T13" fmla="*/ 82 h 96"/>
                <a:gd name="T14" fmla="*/ 111 w 129"/>
                <a:gd name="T15" fmla="*/ 93 h 96"/>
                <a:gd name="T16" fmla="*/ 120 w 129"/>
                <a:gd name="T17" fmla="*/ 93 h 96"/>
                <a:gd name="T18" fmla="*/ 127 w 129"/>
                <a:gd name="T19" fmla="*/ 80 h 96"/>
                <a:gd name="T20" fmla="*/ 101 w 129"/>
                <a:gd name="T21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96">
                  <a:moveTo>
                    <a:pt x="101" y="56"/>
                  </a:moveTo>
                  <a:cubicBezTo>
                    <a:pt x="77" y="40"/>
                    <a:pt x="52" y="25"/>
                    <a:pt x="25" y="12"/>
                  </a:cubicBezTo>
                  <a:cubicBezTo>
                    <a:pt x="18" y="9"/>
                    <a:pt x="9" y="0"/>
                    <a:pt x="2" y="0"/>
                  </a:cubicBezTo>
                  <a:cubicBezTo>
                    <a:pt x="0" y="5"/>
                    <a:pt x="3" y="10"/>
                    <a:pt x="3" y="15"/>
                  </a:cubicBezTo>
                  <a:cubicBezTo>
                    <a:pt x="3" y="19"/>
                    <a:pt x="5" y="22"/>
                    <a:pt x="8" y="23"/>
                  </a:cubicBezTo>
                  <a:cubicBezTo>
                    <a:pt x="16" y="28"/>
                    <a:pt x="24" y="34"/>
                    <a:pt x="33" y="39"/>
                  </a:cubicBezTo>
                  <a:cubicBezTo>
                    <a:pt x="54" y="52"/>
                    <a:pt x="74" y="67"/>
                    <a:pt x="95" y="82"/>
                  </a:cubicBezTo>
                  <a:cubicBezTo>
                    <a:pt x="100" y="86"/>
                    <a:pt x="106" y="89"/>
                    <a:pt x="111" y="93"/>
                  </a:cubicBezTo>
                  <a:cubicBezTo>
                    <a:pt x="114" y="95"/>
                    <a:pt x="117" y="96"/>
                    <a:pt x="120" y="93"/>
                  </a:cubicBezTo>
                  <a:cubicBezTo>
                    <a:pt x="123" y="90"/>
                    <a:pt x="126" y="85"/>
                    <a:pt x="127" y="80"/>
                  </a:cubicBezTo>
                  <a:cubicBezTo>
                    <a:pt x="129" y="71"/>
                    <a:pt x="107" y="61"/>
                    <a:pt x="101" y="56"/>
                  </a:cubicBez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274" y="234"/>
              <a:ext cx="309" cy="140"/>
            </a:xfrm>
            <a:custGeom>
              <a:avLst/>
              <a:gdLst>
                <a:gd name="T0" fmla="*/ 107 w 153"/>
                <a:gd name="T1" fmla="*/ 25 h 69"/>
                <a:gd name="T2" fmla="*/ 58 w 153"/>
                <a:gd name="T3" fmla="*/ 13 h 69"/>
                <a:gd name="T4" fmla="*/ 12 w 153"/>
                <a:gd name="T5" fmla="*/ 0 h 69"/>
                <a:gd name="T6" fmla="*/ 9 w 153"/>
                <a:gd name="T7" fmla="*/ 0 h 69"/>
                <a:gd name="T8" fmla="*/ 6 w 153"/>
                <a:gd name="T9" fmla="*/ 3 h 69"/>
                <a:gd name="T10" fmla="*/ 6 w 153"/>
                <a:gd name="T11" fmla="*/ 31 h 69"/>
                <a:gd name="T12" fmla="*/ 37 w 153"/>
                <a:gd name="T13" fmla="*/ 35 h 69"/>
                <a:gd name="T14" fmla="*/ 93 w 153"/>
                <a:gd name="T15" fmla="*/ 48 h 69"/>
                <a:gd name="T16" fmla="*/ 128 w 153"/>
                <a:gd name="T17" fmla="*/ 63 h 69"/>
                <a:gd name="T18" fmla="*/ 146 w 153"/>
                <a:gd name="T19" fmla="*/ 67 h 69"/>
                <a:gd name="T20" fmla="*/ 145 w 153"/>
                <a:gd name="T21" fmla="*/ 46 h 69"/>
                <a:gd name="T22" fmla="*/ 140 w 153"/>
                <a:gd name="T23" fmla="*/ 35 h 69"/>
                <a:gd name="T24" fmla="*/ 120 w 153"/>
                <a:gd name="T25" fmla="*/ 27 h 69"/>
                <a:gd name="T26" fmla="*/ 107 w 153"/>
                <a:gd name="T27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69">
                  <a:moveTo>
                    <a:pt x="107" y="25"/>
                  </a:moveTo>
                  <a:cubicBezTo>
                    <a:pt x="91" y="22"/>
                    <a:pt x="74" y="18"/>
                    <a:pt x="58" y="13"/>
                  </a:cubicBezTo>
                  <a:cubicBezTo>
                    <a:pt x="43" y="9"/>
                    <a:pt x="28" y="3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3" y="9"/>
                    <a:pt x="0" y="24"/>
                    <a:pt x="6" y="31"/>
                  </a:cubicBezTo>
                  <a:cubicBezTo>
                    <a:pt x="12" y="37"/>
                    <a:pt x="29" y="35"/>
                    <a:pt x="37" y="35"/>
                  </a:cubicBezTo>
                  <a:cubicBezTo>
                    <a:pt x="56" y="37"/>
                    <a:pt x="75" y="42"/>
                    <a:pt x="93" y="48"/>
                  </a:cubicBezTo>
                  <a:cubicBezTo>
                    <a:pt x="105" y="53"/>
                    <a:pt x="116" y="59"/>
                    <a:pt x="128" y="63"/>
                  </a:cubicBezTo>
                  <a:cubicBezTo>
                    <a:pt x="132" y="64"/>
                    <a:pt x="142" y="69"/>
                    <a:pt x="146" y="67"/>
                  </a:cubicBezTo>
                  <a:cubicBezTo>
                    <a:pt x="153" y="64"/>
                    <a:pt x="147" y="51"/>
                    <a:pt x="145" y="46"/>
                  </a:cubicBezTo>
                  <a:cubicBezTo>
                    <a:pt x="144" y="42"/>
                    <a:pt x="143" y="38"/>
                    <a:pt x="140" y="35"/>
                  </a:cubicBezTo>
                  <a:cubicBezTo>
                    <a:pt x="135" y="30"/>
                    <a:pt x="127" y="29"/>
                    <a:pt x="120" y="27"/>
                  </a:cubicBezTo>
                  <a:cubicBezTo>
                    <a:pt x="116" y="27"/>
                    <a:pt x="111" y="26"/>
                    <a:pt x="107" y="25"/>
                  </a:cubicBez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-2" y="2"/>
              <a:ext cx="640" cy="331"/>
            </a:xfrm>
            <a:custGeom>
              <a:avLst/>
              <a:gdLst>
                <a:gd name="T0" fmla="*/ 317 w 317"/>
                <a:gd name="T1" fmla="*/ 56 h 163"/>
                <a:gd name="T2" fmla="*/ 312 w 317"/>
                <a:gd name="T3" fmla="*/ 52 h 163"/>
                <a:gd name="T4" fmla="*/ 281 w 317"/>
                <a:gd name="T5" fmla="*/ 41 h 163"/>
                <a:gd name="T6" fmla="*/ 134 w 317"/>
                <a:gd name="T7" fmla="*/ 36 h 163"/>
                <a:gd name="T8" fmla="*/ 128 w 317"/>
                <a:gd name="T9" fmla="*/ 7 h 163"/>
                <a:gd name="T10" fmla="*/ 124 w 317"/>
                <a:gd name="T11" fmla="*/ 2 h 163"/>
                <a:gd name="T12" fmla="*/ 113 w 317"/>
                <a:gd name="T13" fmla="*/ 5 h 163"/>
                <a:gd name="T14" fmla="*/ 8 w 317"/>
                <a:gd name="T15" fmla="*/ 75 h 163"/>
                <a:gd name="T16" fmla="*/ 3 w 317"/>
                <a:gd name="T17" fmla="*/ 79 h 163"/>
                <a:gd name="T18" fmla="*/ 28 w 317"/>
                <a:gd name="T19" fmla="*/ 98 h 163"/>
                <a:gd name="T20" fmla="*/ 64 w 317"/>
                <a:gd name="T21" fmla="*/ 118 h 163"/>
                <a:gd name="T22" fmla="*/ 131 w 317"/>
                <a:gd name="T23" fmla="*/ 163 h 163"/>
                <a:gd name="T24" fmla="*/ 137 w 317"/>
                <a:gd name="T25" fmla="*/ 118 h 163"/>
                <a:gd name="T26" fmla="*/ 138 w 317"/>
                <a:gd name="T27" fmla="*/ 112 h 163"/>
                <a:gd name="T28" fmla="*/ 147 w 317"/>
                <a:gd name="T29" fmla="*/ 110 h 163"/>
                <a:gd name="T30" fmla="*/ 169 w 317"/>
                <a:gd name="T31" fmla="*/ 116 h 163"/>
                <a:gd name="T32" fmla="*/ 271 w 317"/>
                <a:gd name="T33" fmla="*/ 141 h 163"/>
                <a:gd name="T34" fmla="*/ 292 w 317"/>
                <a:gd name="T35" fmla="*/ 110 h 163"/>
                <a:gd name="T36" fmla="*/ 316 w 317"/>
                <a:gd name="T37" fmla="*/ 62 h 163"/>
                <a:gd name="T38" fmla="*/ 317 w 317"/>
                <a:gd name="T39" fmla="*/ 57 h 163"/>
                <a:gd name="T40" fmla="*/ 317 w 317"/>
                <a:gd name="T41" fmla="*/ 5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163">
                  <a:moveTo>
                    <a:pt x="317" y="56"/>
                  </a:moveTo>
                  <a:cubicBezTo>
                    <a:pt x="316" y="54"/>
                    <a:pt x="314" y="53"/>
                    <a:pt x="312" y="52"/>
                  </a:cubicBezTo>
                  <a:cubicBezTo>
                    <a:pt x="302" y="47"/>
                    <a:pt x="292" y="43"/>
                    <a:pt x="281" y="41"/>
                  </a:cubicBezTo>
                  <a:cubicBezTo>
                    <a:pt x="232" y="31"/>
                    <a:pt x="183" y="29"/>
                    <a:pt x="134" y="36"/>
                  </a:cubicBezTo>
                  <a:cubicBezTo>
                    <a:pt x="134" y="27"/>
                    <a:pt x="132" y="17"/>
                    <a:pt x="128" y="7"/>
                  </a:cubicBezTo>
                  <a:cubicBezTo>
                    <a:pt x="128" y="5"/>
                    <a:pt x="126" y="3"/>
                    <a:pt x="124" y="2"/>
                  </a:cubicBezTo>
                  <a:cubicBezTo>
                    <a:pt x="121" y="0"/>
                    <a:pt x="116" y="3"/>
                    <a:pt x="113" y="5"/>
                  </a:cubicBezTo>
                  <a:cubicBezTo>
                    <a:pt x="80" y="32"/>
                    <a:pt x="45" y="55"/>
                    <a:pt x="8" y="75"/>
                  </a:cubicBezTo>
                  <a:cubicBezTo>
                    <a:pt x="6" y="75"/>
                    <a:pt x="4" y="77"/>
                    <a:pt x="3" y="79"/>
                  </a:cubicBezTo>
                  <a:cubicBezTo>
                    <a:pt x="0" y="87"/>
                    <a:pt x="23" y="95"/>
                    <a:pt x="28" y="98"/>
                  </a:cubicBezTo>
                  <a:cubicBezTo>
                    <a:pt x="40" y="104"/>
                    <a:pt x="52" y="111"/>
                    <a:pt x="64" y="118"/>
                  </a:cubicBezTo>
                  <a:cubicBezTo>
                    <a:pt x="87" y="132"/>
                    <a:pt x="110" y="147"/>
                    <a:pt x="131" y="163"/>
                  </a:cubicBezTo>
                  <a:cubicBezTo>
                    <a:pt x="136" y="149"/>
                    <a:pt x="138" y="133"/>
                    <a:pt x="137" y="118"/>
                  </a:cubicBezTo>
                  <a:cubicBezTo>
                    <a:pt x="137" y="116"/>
                    <a:pt x="137" y="114"/>
                    <a:pt x="138" y="112"/>
                  </a:cubicBezTo>
                  <a:cubicBezTo>
                    <a:pt x="140" y="110"/>
                    <a:pt x="144" y="109"/>
                    <a:pt x="147" y="110"/>
                  </a:cubicBezTo>
                  <a:cubicBezTo>
                    <a:pt x="154" y="111"/>
                    <a:pt x="162" y="113"/>
                    <a:pt x="169" y="116"/>
                  </a:cubicBezTo>
                  <a:cubicBezTo>
                    <a:pt x="203" y="126"/>
                    <a:pt x="237" y="134"/>
                    <a:pt x="271" y="141"/>
                  </a:cubicBezTo>
                  <a:cubicBezTo>
                    <a:pt x="280" y="143"/>
                    <a:pt x="289" y="115"/>
                    <a:pt x="292" y="110"/>
                  </a:cubicBezTo>
                  <a:cubicBezTo>
                    <a:pt x="300" y="94"/>
                    <a:pt x="308" y="78"/>
                    <a:pt x="316" y="62"/>
                  </a:cubicBezTo>
                  <a:cubicBezTo>
                    <a:pt x="317" y="60"/>
                    <a:pt x="317" y="58"/>
                    <a:pt x="317" y="57"/>
                  </a:cubicBezTo>
                  <a:cubicBezTo>
                    <a:pt x="317" y="56"/>
                    <a:pt x="317" y="56"/>
                    <a:pt x="317" y="56"/>
                  </a:cubicBez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563" y="110"/>
              <a:ext cx="129" cy="260"/>
            </a:xfrm>
            <a:custGeom>
              <a:avLst/>
              <a:gdLst>
                <a:gd name="T0" fmla="*/ 60 w 64"/>
                <a:gd name="T1" fmla="*/ 18 h 128"/>
                <a:gd name="T2" fmla="*/ 56 w 64"/>
                <a:gd name="T3" fmla="*/ 11 h 128"/>
                <a:gd name="T4" fmla="*/ 38 w 64"/>
                <a:gd name="T5" fmla="*/ 13 h 128"/>
                <a:gd name="T6" fmla="*/ 21 w 64"/>
                <a:gd name="T7" fmla="*/ 49 h 128"/>
                <a:gd name="T8" fmla="*/ 3 w 64"/>
                <a:gd name="T9" fmla="*/ 83 h 128"/>
                <a:gd name="T10" fmla="*/ 14 w 64"/>
                <a:gd name="T11" fmla="*/ 126 h 128"/>
                <a:gd name="T12" fmla="*/ 27 w 64"/>
                <a:gd name="T13" fmla="*/ 111 h 128"/>
                <a:gd name="T14" fmla="*/ 42 w 64"/>
                <a:gd name="T15" fmla="*/ 84 h 128"/>
                <a:gd name="T16" fmla="*/ 62 w 64"/>
                <a:gd name="T17" fmla="*/ 41 h 128"/>
                <a:gd name="T18" fmla="*/ 60 w 64"/>
                <a:gd name="T19" fmla="*/ 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8">
                  <a:moveTo>
                    <a:pt x="60" y="18"/>
                  </a:moveTo>
                  <a:cubicBezTo>
                    <a:pt x="59" y="16"/>
                    <a:pt x="57" y="13"/>
                    <a:pt x="56" y="11"/>
                  </a:cubicBezTo>
                  <a:cubicBezTo>
                    <a:pt x="48" y="0"/>
                    <a:pt x="44" y="2"/>
                    <a:pt x="38" y="13"/>
                  </a:cubicBezTo>
                  <a:cubicBezTo>
                    <a:pt x="32" y="24"/>
                    <a:pt x="28" y="37"/>
                    <a:pt x="21" y="49"/>
                  </a:cubicBezTo>
                  <a:cubicBezTo>
                    <a:pt x="15" y="60"/>
                    <a:pt x="6" y="70"/>
                    <a:pt x="3" y="83"/>
                  </a:cubicBezTo>
                  <a:cubicBezTo>
                    <a:pt x="0" y="97"/>
                    <a:pt x="8" y="113"/>
                    <a:pt x="14" y="126"/>
                  </a:cubicBezTo>
                  <a:cubicBezTo>
                    <a:pt x="15" y="128"/>
                    <a:pt x="26" y="112"/>
                    <a:pt x="27" y="111"/>
                  </a:cubicBezTo>
                  <a:cubicBezTo>
                    <a:pt x="33" y="103"/>
                    <a:pt x="38" y="94"/>
                    <a:pt x="42" y="84"/>
                  </a:cubicBezTo>
                  <a:cubicBezTo>
                    <a:pt x="49" y="70"/>
                    <a:pt x="57" y="56"/>
                    <a:pt x="62" y="41"/>
                  </a:cubicBezTo>
                  <a:cubicBezTo>
                    <a:pt x="64" y="33"/>
                    <a:pt x="63" y="25"/>
                    <a:pt x="60" y="18"/>
                  </a:cubicBez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3965" y="1258570"/>
            <a:ext cx="300164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pPr algn="l"/>
            <a:r>
              <a:rPr lang="zh-CN" altLang="en-US" sz="55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系统演示</a:t>
            </a:r>
            <a:endParaRPr lang="zh-CN" altLang="en-US" sz="55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4" y="83820"/>
            <a:ext cx="5760732" cy="57607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97101" y="5014847"/>
            <a:ext cx="779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  <a:latin typeface="Berlin Sans FB Demi" panose="020E0802020502020306" pitchFamily="34" charset="0"/>
              </a:defRPr>
            </a:lvl1pPr>
          </a:lstStyle>
          <a:p>
            <a:r>
              <a:rPr lang="zh-CN" altLang="en-US" sz="4800" b="1">
                <a:ln w="25400">
                  <a:solidFill>
                    <a:schemeClr val="tx1"/>
                  </a:solidFill>
                </a:ln>
                <a:latin typeface="+mn-lt"/>
                <a:cs typeface="+mn-ea"/>
                <a:sym typeface="+mn-lt"/>
              </a:rPr>
              <a:t>谢谢聆听</a:t>
            </a:r>
            <a:endParaRPr lang="zh-CN" altLang="en-US" sz="4800" b="1">
              <a:ln w="25400">
                <a:solidFill>
                  <a:schemeClr val="tx1"/>
                </a:solidFill>
              </a:ln>
              <a:latin typeface="+mn-lt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1" y="-481"/>
            <a:ext cx="229870" cy="6858000"/>
            <a:chOff x="481" y="-481"/>
            <a:chExt cx="229870" cy="6858000"/>
          </a:xfrm>
        </p:grpSpPr>
        <p:sp>
          <p:nvSpPr>
            <p:cNvPr id="12" name="文本框 11"/>
            <p:cNvSpPr txBox="1"/>
            <p:nvPr/>
          </p:nvSpPr>
          <p:spPr>
            <a:xfrm rot="5400000">
              <a:off x="-985278" y="985278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985278" y="3313584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5400000">
              <a:off x="-985278" y="5641890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961649" y="-481"/>
            <a:ext cx="229870" cy="6858000"/>
            <a:chOff x="481" y="-481"/>
            <a:chExt cx="229870" cy="6858000"/>
          </a:xfrm>
        </p:grpSpPr>
        <p:sp>
          <p:nvSpPr>
            <p:cNvPr id="16" name="文本框 15"/>
            <p:cNvSpPr txBox="1"/>
            <p:nvPr/>
          </p:nvSpPr>
          <p:spPr>
            <a:xfrm rot="5400000">
              <a:off x="-985278" y="985278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5400000">
              <a:off x="-985278" y="3313584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5400000">
              <a:off x="-985278" y="5641890"/>
              <a:ext cx="2201388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00" kern="1000">
                  <a:uFillTx/>
                  <a:cs typeface="+mn-ea"/>
                  <a:sym typeface="+mn-lt"/>
                </a:rPr>
                <a:t>数据结构课程设计</a:t>
              </a: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248" y="0"/>
            <a:ext cx="11691505" cy="229870"/>
            <a:chOff x="250248" y="0"/>
            <a:chExt cx="11691505" cy="229870"/>
          </a:xfrm>
        </p:grpSpPr>
        <p:grpSp>
          <p:nvGrpSpPr>
            <p:cNvPr id="20" name="组合 19"/>
            <p:cNvGrpSpPr/>
            <p:nvPr/>
          </p:nvGrpSpPr>
          <p:grpSpPr>
            <a:xfrm>
              <a:off x="250248" y="0"/>
              <a:ext cx="11691505" cy="229870"/>
              <a:chOff x="250248" y="-5284"/>
              <a:chExt cx="11691505" cy="22987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50248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50248" y="6627168"/>
            <a:ext cx="11691505" cy="229870"/>
            <a:chOff x="250248" y="0"/>
            <a:chExt cx="11691505" cy="229870"/>
          </a:xfrm>
        </p:grpSpPr>
        <p:grpSp>
          <p:nvGrpSpPr>
            <p:cNvPr id="30" name="组合 29"/>
            <p:cNvGrpSpPr/>
            <p:nvPr/>
          </p:nvGrpSpPr>
          <p:grpSpPr>
            <a:xfrm>
              <a:off x="250248" y="0"/>
              <a:ext cx="11691505" cy="229870"/>
              <a:chOff x="250248" y="-5284"/>
              <a:chExt cx="11691505" cy="229870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250248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413620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576992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740365" y="-5284"/>
                <a:ext cx="2201388" cy="22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900" kern="1000">
                    <a:uFillTx/>
                    <a:cs typeface="+mn-ea"/>
                    <a:sym typeface="+mn-lt"/>
                  </a:rPr>
                  <a:t>数据结构课程设计</a:t>
                </a:r>
                <a:endParaRPr lang="zh-CN" altLang="en-US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840440" y="69790"/>
              <a:ext cx="6511120" cy="91253"/>
              <a:chOff x="2840440" y="-13663"/>
              <a:chExt cx="6511120" cy="11377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40440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03812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67184" y="-13663"/>
                <a:ext cx="184376" cy="1137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VECTOR" val="1c670dac-8e3b-4b0e-b928-53eb6772d2b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lz0tev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162</Paragraphs>
  <Slides>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Berlin Sans FB Demi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yvonne 忘吃药的晓公子</dc:creator>
  <cp:lastModifiedBy>潇潇暮雨</cp:lastModifiedBy>
  <cp:revision>108</cp:revision>
  <dcterms:created xsi:type="dcterms:W3CDTF">2019-07-25T04:49:00Z</dcterms:created>
  <dcterms:modified xsi:type="dcterms:W3CDTF">2020-02-21T06:53:42Z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