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5" r:id="rId2"/>
  </p:sldIdLst>
  <p:sldSz cx="6858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327"/>
  </p:normalViewPr>
  <p:slideViewPr>
    <p:cSldViewPr snapToGrid="0">
      <p:cViewPr varScale="1">
        <p:scale>
          <a:sx n="227" d="100"/>
          <a:sy n="227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98593"/>
            <a:ext cx="51435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921087"/>
            <a:ext cx="51435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5A3-0A79-F342-B48E-E40A6F8B0FEC}" type="datetimeFigureOut">
              <a:rPr kumimoji="1" lang="ko-Kore-US" altLang="en-US" smtClean="0"/>
              <a:t>8/22/22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8002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5A3-0A79-F342-B48E-E40A6F8B0FEC}" type="datetimeFigureOut">
              <a:rPr kumimoji="1" lang="ko-Kore-US" altLang="en-US" smtClean="0"/>
              <a:t>8/22/22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90758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94733"/>
            <a:ext cx="1478756" cy="309964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94733"/>
            <a:ext cx="4350544" cy="309964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5A3-0A79-F342-B48E-E40A6F8B0FEC}" type="datetimeFigureOut">
              <a:rPr kumimoji="1" lang="ko-Kore-US" altLang="en-US" smtClean="0"/>
              <a:t>8/22/22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30121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5A3-0A79-F342-B48E-E40A6F8B0FEC}" type="datetimeFigureOut">
              <a:rPr kumimoji="1" lang="ko-Kore-US" altLang="en-US" smtClean="0"/>
              <a:t>8/22/22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89239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1860"/>
            <a:ext cx="591502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447714"/>
            <a:ext cx="591502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5A3-0A79-F342-B48E-E40A6F8B0FEC}" type="datetimeFigureOut">
              <a:rPr kumimoji="1" lang="ko-Kore-US" altLang="en-US" smtClean="0"/>
              <a:t>8/22/22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7713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73666"/>
            <a:ext cx="2914650" cy="2320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73666"/>
            <a:ext cx="2914650" cy="2320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5A3-0A79-F342-B48E-E40A6F8B0FEC}" type="datetimeFigureOut">
              <a:rPr kumimoji="1" lang="ko-Kore-US" altLang="en-US" smtClean="0"/>
              <a:t>8/22/22</a:t>
            </a:fld>
            <a:endParaRPr kumimoji="1" lang="ko-Kore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12758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4734"/>
            <a:ext cx="5915025" cy="7069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96620"/>
            <a:ext cx="290125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336040"/>
            <a:ext cx="2901255" cy="19651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96620"/>
            <a:ext cx="291554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336040"/>
            <a:ext cx="2915543" cy="19651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5A3-0A79-F342-B48E-E40A6F8B0FEC}" type="datetimeFigureOut">
              <a:rPr kumimoji="1" lang="ko-Kore-US" altLang="en-US" smtClean="0"/>
              <a:t>8/22/22</a:t>
            </a:fld>
            <a:endParaRPr kumimoji="1" lang="ko-Kore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11833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5A3-0A79-F342-B48E-E40A6F8B0FEC}" type="datetimeFigureOut">
              <a:rPr kumimoji="1" lang="ko-Kore-US" altLang="en-US" smtClean="0"/>
              <a:t>8/22/22</a:t>
            </a:fld>
            <a:endParaRPr kumimoji="1" lang="ko-Kore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02240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5A3-0A79-F342-B48E-E40A6F8B0FEC}" type="datetimeFigureOut">
              <a:rPr kumimoji="1" lang="ko-Kore-US" altLang="en-US" smtClean="0"/>
              <a:t>8/22/22</a:t>
            </a:fld>
            <a:endParaRPr kumimoji="1" lang="ko-Kore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85653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26627"/>
            <a:ext cx="3471863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5A3-0A79-F342-B48E-E40A6F8B0FEC}" type="datetimeFigureOut">
              <a:rPr kumimoji="1" lang="ko-Kore-US" altLang="en-US" smtClean="0"/>
              <a:t>8/22/22</a:t>
            </a:fld>
            <a:endParaRPr kumimoji="1" lang="ko-Kore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10726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26627"/>
            <a:ext cx="3471863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5A3-0A79-F342-B48E-E40A6F8B0FEC}" type="datetimeFigureOut">
              <a:rPr kumimoji="1" lang="ko-Kore-US" altLang="en-US" smtClean="0"/>
              <a:t>8/22/22</a:t>
            </a:fld>
            <a:endParaRPr kumimoji="1" lang="ko-Kore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98006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94734"/>
            <a:ext cx="591502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73666"/>
            <a:ext cx="591502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85A3-0A79-F342-B48E-E40A6F8B0FEC}" type="datetimeFigureOut">
              <a:rPr kumimoji="1" lang="ko-Kore-US" altLang="en-US" smtClean="0"/>
              <a:t>8/22/22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390054"/>
            <a:ext cx="231457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EC6B6-0C61-564A-8242-F35F44D3E2B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93071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C37B5D4-B2AF-EB0F-0535-F5CD73D31489}"/>
              </a:ext>
            </a:extLst>
          </p:cNvPr>
          <p:cNvGrpSpPr/>
          <p:nvPr/>
        </p:nvGrpSpPr>
        <p:grpSpPr>
          <a:xfrm>
            <a:off x="125111" y="218739"/>
            <a:ext cx="6551025" cy="3220121"/>
            <a:chOff x="1746675" y="1147117"/>
            <a:chExt cx="8124556" cy="399358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07DEB37-679C-D186-B9CD-896907A87AB8}"/>
                </a:ext>
              </a:extLst>
            </p:cNvPr>
            <p:cNvGrpSpPr/>
            <p:nvPr/>
          </p:nvGrpSpPr>
          <p:grpSpPr>
            <a:xfrm>
              <a:off x="1746675" y="1147117"/>
              <a:ext cx="6656639" cy="3993582"/>
              <a:chOff x="1746675" y="1147117"/>
              <a:chExt cx="6656639" cy="3993582"/>
            </a:xfrm>
          </p:grpSpPr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FE408877-DD7E-5B58-9819-81E30BB7E323}"/>
                  </a:ext>
                </a:extLst>
              </p:cNvPr>
              <p:cNvGrpSpPr/>
              <p:nvPr/>
            </p:nvGrpSpPr>
            <p:grpSpPr>
              <a:xfrm>
                <a:off x="1746675" y="1394589"/>
                <a:ext cx="6656639" cy="3746110"/>
                <a:chOff x="1991768" y="1620831"/>
                <a:chExt cx="6656639" cy="3746110"/>
              </a:xfrm>
            </p:grpSpPr>
            <p:cxnSp>
              <p:nvCxnSpPr>
                <p:cNvPr id="103" name="Straight Arrow Connector 36">
                  <a:extLst>
                    <a:ext uri="{FF2B5EF4-FFF2-40B4-BE49-F238E27FC236}">
                      <a16:creationId xmlns:a16="http://schemas.microsoft.com/office/drawing/2014/main" id="{141D3230-F124-5FA8-663D-B480C06722D6}"/>
                    </a:ext>
                  </a:extLst>
                </p:cNvPr>
                <p:cNvCxnSpPr>
                  <a:cxnSpLocks/>
                  <a:stCxn id="56" idx="3"/>
                  <a:endCxn id="58" idx="1"/>
                </p:cNvCxnSpPr>
                <p:nvPr/>
              </p:nvCxnSpPr>
              <p:spPr>
                <a:xfrm>
                  <a:off x="3275066" y="4508533"/>
                  <a:ext cx="417657" cy="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9E1E5B2C-A1D0-7492-5C99-94A4F9D59BC8}"/>
                    </a:ext>
                  </a:extLst>
                </p:cNvPr>
                <p:cNvGrpSpPr/>
                <p:nvPr/>
              </p:nvGrpSpPr>
              <p:grpSpPr>
                <a:xfrm>
                  <a:off x="2070144" y="2178299"/>
                  <a:ext cx="1211396" cy="1184219"/>
                  <a:chOff x="1254583" y="1853530"/>
                  <a:chExt cx="1024048" cy="1001074"/>
                </a:xfrm>
              </p:grpSpPr>
              <p:grpSp>
                <p:nvGrpSpPr>
                  <p:cNvPr id="21" name="그룹 20">
                    <a:extLst>
                      <a:ext uri="{FF2B5EF4-FFF2-40B4-BE49-F238E27FC236}">
                        <a16:creationId xmlns:a16="http://schemas.microsoft.com/office/drawing/2014/main" id="{28897631-85F5-479D-C766-59977D13ECD3}"/>
                      </a:ext>
                    </a:extLst>
                  </p:cNvPr>
                  <p:cNvGrpSpPr/>
                  <p:nvPr/>
                </p:nvGrpSpPr>
                <p:grpSpPr>
                  <a:xfrm>
                    <a:off x="1254583" y="1853530"/>
                    <a:ext cx="1024048" cy="1001074"/>
                    <a:chOff x="2652677" y="3029571"/>
                    <a:chExt cx="1646647" cy="1609709"/>
                  </a:xfrm>
                </p:grpSpPr>
                <p:pic>
                  <p:nvPicPr>
                    <p:cNvPr id="3" name="그래픽 2" descr="WiFi 윤곽선">
                      <a:extLst>
                        <a:ext uri="{FF2B5EF4-FFF2-40B4-BE49-F238E27FC236}">
                          <a16:creationId xmlns:a16="http://schemas.microsoft.com/office/drawing/2014/main" id="{BB8FCE23-9A5D-4255-767A-66D91C41D7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2891434" y="3755346"/>
                      <a:ext cx="563846" cy="56384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" name="그래픽 3" descr="저녁 달 윤곽선">
                      <a:extLst>
                        <a:ext uri="{FF2B5EF4-FFF2-40B4-BE49-F238E27FC236}">
                          <a16:creationId xmlns:a16="http://schemas.microsoft.com/office/drawing/2014/main" id="{A4ACDD4D-951C-A733-B053-3E97E99AA1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rcRect t="62687"/>
                    <a:stretch/>
                  </p:blipFill>
                  <p:spPr>
                    <a:xfrm>
                      <a:off x="2652677" y="4158865"/>
                      <a:ext cx="1646647" cy="2278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" name="그래픽 7" descr="배터리 부족 윤곽선">
                      <a:extLst>
                        <a:ext uri="{FF2B5EF4-FFF2-40B4-BE49-F238E27FC236}">
                          <a16:creationId xmlns:a16="http://schemas.microsoft.com/office/drawing/2014/main" id="{87C7B81E-B0C1-CE68-1C43-78B36FFF88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3568707" y="4394115"/>
                      <a:ext cx="287948" cy="20238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그래픽 15" descr="무선 라우터 윤곽선">
                      <a:extLst>
                        <a:ext uri="{FF2B5EF4-FFF2-40B4-BE49-F238E27FC236}">
                          <a16:creationId xmlns:a16="http://schemas.microsoft.com/office/drawing/2014/main" id="{A80936BB-7862-931A-6B44-E716EB37634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extLs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rcRect b="38206"/>
                    <a:stretch/>
                  </p:blipFill>
                  <p:spPr>
                    <a:xfrm>
                      <a:off x="3335496" y="3029571"/>
                      <a:ext cx="640492" cy="39578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그래픽 19" descr="태양열 전지판 윤곽선">
                      <a:extLst>
                        <a:ext uri="{FF2B5EF4-FFF2-40B4-BE49-F238E27FC236}">
                          <a16:creationId xmlns:a16="http://schemas.microsoft.com/office/drawing/2014/main" id="{4221B648-1D0E-43EE-2506-11B2C1FA5BE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61132" y="3171849"/>
                      <a:ext cx="914399" cy="91440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30" name="직선 연결선[R] 29">
                    <a:extLst>
                      <a:ext uri="{FF2B5EF4-FFF2-40B4-BE49-F238E27FC236}">
                        <a16:creationId xmlns:a16="http://schemas.microsoft.com/office/drawing/2014/main" id="{F3A830BB-4283-CF7C-1C39-AEA7B3DE1F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3798" y="2369758"/>
                    <a:ext cx="0" cy="31724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17E52021-D58F-06A0-E4BC-5DC3BE41DB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2152" y="3340226"/>
                      <a:ext cx="1219391" cy="286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Sensor data: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ko-KR" sz="900" i="1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  <m:t>𝑦</m:t>
                          </m:r>
                        </m:oMath>
                      </a14:m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p:txBody>
                </p:sp>
              </mc:Choice>
              <mc:Fallback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17E52021-D58F-06A0-E4BC-5DC3BE41DB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2152" y="3340226"/>
                      <a:ext cx="1219391" cy="2862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3" name="Rounded Rectangle 31">
                  <a:extLst>
                    <a:ext uri="{FF2B5EF4-FFF2-40B4-BE49-F238E27FC236}">
                      <a16:creationId xmlns:a16="http://schemas.microsoft.com/office/drawing/2014/main" id="{8B133B65-2195-8D28-7880-B1095324A3DE}"/>
                    </a:ext>
                  </a:extLst>
                </p:cNvPr>
                <p:cNvSpPr/>
                <p:nvPr/>
              </p:nvSpPr>
              <p:spPr>
                <a:xfrm>
                  <a:off x="3688263" y="3311191"/>
                  <a:ext cx="1533243" cy="337038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:endParaRPr lang="en-US" sz="200" dirty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endParaRPr>
                </a:p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Kalman Filter</a:t>
                  </a:r>
                </a:p>
              </p:txBody>
            </p:sp>
            <p:cxnSp>
              <p:nvCxnSpPr>
                <p:cNvPr id="44" name="Straight Arrow Connector 36">
                  <a:extLst>
                    <a:ext uri="{FF2B5EF4-FFF2-40B4-BE49-F238E27FC236}">
                      <a16:creationId xmlns:a16="http://schemas.microsoft.com/office/drawing/2014/main" id="{70F8184A-097F-8975-1D8E-8BBB02A7CBD9}"/>
                    </a:ext>
                  </a:extLst>
                </p:cNvPr>
                <p:cNvCxnSpPr>
                  <a:cxnSpLocks/>
                  <a:stCxn id="42" idx="3"/>
                  <a:endCxn id="43" idx="1"/>
                </p:cNvCxnSpPr>
                <p:nvPr/>
              </p:nvCxnSpPr>
              <p:spPr>
                <a:xfrm flipV="1">
                  <a:off x="3281543" y="3479711"/>
                  <a:ext cx="406720" cy="365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36">
                  <a:extLst>
                    <a:ext uri="{FF2B5EF4-FFF2-40B4-BE49-F238E27FC236}">
                      <a16:creationId xmlns:a16="http://schemas.microsoft.com/office/drawing/2014/main" id="{743F9E25-88A3-0283-83E3-2B1E0942ACA8}"/>
                    </a:ext>
                  </a:extLst>
                </p:cNvPr>
                <p:cNvCxnSpPr>
                  <a:cxnSpLocks/>
                  <a:stCxn id="58" idx="0"/>
                  <a:endCxn id="43" idx="2"/>
                </p:cNvCxnSpPr>
                <p:nvPr/>
              </p:nvCxnSpPr>
              <p:spPr>
                <a:xfrm flipH="1" flipV="1">
                  <a:off x="4454885" y="3648229"/>
                  <a:ext cx="4460" cy="6917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5B40944F-DCA7-B683-9479-920AD98D02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54885" y="2843408"/>
                      <a:ext cx="1800067" cy="286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Corrected states: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ko-Kore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ore-US" sz="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a14:m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p:txBody>
                </p:sp>
              </mc:Choice>
              <mc:Fallback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5B40944F-DCA7-B683-9479-920AD98D02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4885" y="2843408"/>
                      <a:ext cx="1800067" cy="2862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2" name="그래픽 1" descr="일부 흐림 윤곽선">
                  <a:extLst>
                    <a:ext uri="{FF2B5EF4-FFF2-40B4-BE49-F238E27FC236}">
                      <a16:creationId xmlns:a16="http://schemas.microsoft.com/office/drawing/2014/main" id="{3FFED049-71DA-FC0A-E9C2-83FAF75A29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7471" y="4529758"/>
                  <a:ext cx="837183" cy="837183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2EB079D1-7A87-D906-7D5C-8C09BE8421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1768" y="4365394"/>
                      <a:ext cx="1283298" cy="286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Disturbances: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ko-KR" sz="900" i="1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  <m:t>𝑑</m:t>
                          </m:r>
                        </m:oMath>
                      </a14:m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p:txBody>
                </p:sp>
              </mc:Choice>
              <mc:Fallback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2EB079D1-7A87-D906-7D5C-8C09BE8421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1768" y="4365394"/>
                      <a:ext cx="1283298" cy="28627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8" name="Rounded Rectangle 31">
                  <a:extLst>
                    <a:ext uri="{FF2B5EF4-FFF2-40B4-BE49-F238E27FC236}">
                      <a16:creationId xmlns:a16="http://schemas.microsoft.com/office/drawing/2014/main" id="{3D7731A0-89A4-B02B-DF13-3A4D94469C81}"/>
                    </a:ext>
                  </a:extLst>
                </p:cNvPr>
                <p:cNvSpPr/>
                <p:nvPr/>
              </p:nvSpPr>
              <p:spPr>
                <a:xfrm>
                  <a:off x="3692723" y="4340015"/>
                  <a:ext cx="1533243" cy="337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:endParaRPr lang="en-US" sz="200" dirty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endParaRPr>
                </a:p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System model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096D3007-D42A-8E92-826C-DADC65F1F7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9237" y="3827106"/>
                      <a:ext cx="1800067" cy="286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Modeled states: </a:t>
                      </a:r>
                      <a14:m>
                        <m:oMath xmlns:m="http://schemas.openxmlformats.org/officeDocument/2006/math">
                          <m:r>
                            <a:rPr lang="en-US" sz="900" i="1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  <m:t>𝑥</m:t>
                          </m:r>
                        </m:oMath>
                      </a14:m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p:txBody>
                </p:sp>
              </mc:Choice>
              <mc:Fallback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096D3007-D42A-8E92-826C-DADC65F1F7A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9237" y="3827106"/>
                      <a:ext cx="1800067" cy="2862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0" name="Rounded Rectangle 31">
                  <a:extLst>
                    <a:ext uri="{FF2B5EF4-FFF2-40B4-BE49-F238E27FC236}">
                      <a16:creationId xmlns:a16="http://schemas.microsoft.com/office/drawing/2014/main" id="{41EA5FCD-87BC-7B6D-813B-E824DFBF315C}"/>
                    </a:ext>
                  </a:extLst>
                </p:cNvPr>
                <p:cNvSpPr/>
                <p:nvPr/>
              </p:nvSpPr>
              <p:spPr>
                <a:xfrm>
                  <a:off x="7115164" y="4340015"/>
                  <a:ext cx="1533243" cy="337038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:endParaRPr lang="en-US" sz="200" dirty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endParaRPr>
                </a:p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Helvetica" charset="0"/>
                      <a:ea typeface="Helvetica" charset="0"/>
                      <a:cs typeface="Helvetica" charset="0"/>
                    </a:rPr>
                    <a:t>Controller</a:t>
                  </a:r>
                </a:p>
              </p:txBody>
            </p:sp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2E368E73-700F-9761-A92E-168E14C3F4D2}"/>
                    </a:ext>
                  </a:extLst>
                </p:cNvPr>
                <p:cNvGrpSpPr/>
                <p:nvPr/>
              </p:nvGrpSpPr>
              <p:grpSpPr>
                <a:xfrm>
                  <a:off x="4950358" y="1620831"/>
                  <a:ext cx="2868425" cy="1184218"/>
                  <a:chOff x="3139739" y="405251"/>
                  <a:chExt cx="2603560" cy="1184218"/>
                </a:xfrm>
              </p:grpSpPr>
              <p:sp>
                <p:nvSpPr>
                  <p:cNvPr id="95" name="Rounded Rectangle 31">
                    <a:extLst>
                      <a:ext uri="{FF2B5EF4-FFF2-40B4-BE49-F238E27FC236}">
                        <a16:creationId xmlns:a16="http://schemas.microsoft.com/office/drawing/2014/main" id="{00E669B2-8972-5A22-1393-8AEEF0F7DC0B}"/>
                      </a:ext>
                    </a:extLst>
                  </p:cNvPr>
                  <p:cNvSpPr/>
                  <p:nvPr/>
                </p:nvSpPr>
                <p:spPr>
                  <a:xfrm>
                    <a:off x="3139739" y="405251"/>
                    <a:ext cx="2248788" cy="1184218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:endParaRPr lang="en-US" sz="900" dirty="0">
                      <a:solidFill>
                        <a:schemeClr val="tx1"/>
                      </a:solidFill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56C33B42-53E2-6FDD-8565-00CA447F338F}"/>
                      </a:ext>
                    </a:extLst>
                  </p:cNvPr>
                  <p:cNvSpPr txBox="1"/>
                  <p:nvPr/>
                </p:nvSpPr>
                <p:spPr>
                  <a:xfrm>
                    <a:off x="3846118" y="508815"/>
                    <a:ext cx="778213" cy="2862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rPr>
                      <a:t>Optimizer</a:t>
                    </a:r>
                    <a:endParaRPr lang="en-US" sz="1050" dirty="0">
                      <a:solidFill>
                        <a:schemeClr val="bg1">
                          <a:lumMod val="50000"/>
                        </a:schemeClr>
                      </a:solidFill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37DEFED4-0289-C9F8-25CB-1B81259BE8B9}"/>
                      </a:ext>
                    </a:extLst>
                  </p:cNvPr>
                  <p:cNvSpPr txBox="1"/>
                  <p:nvPr/>
                </p:nvSpPr>
                <p:spPr>
                  <a:xfrm>
                    <a:off x="4455590" y="1075211"/>
                    <a:ext cx="1287709" cy="2862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rPr>
                      <a:t>Cost function</a:t>
                    </a:r>
                    <a:endParaRPr lang="en-US" sz="1050" dirty="0">
                      <a:solidFill>
                        <a:schemeClr val="bg1">
                          <a:lumMod val="50000"/>
                        </a:schemeClr>
                      </a:solidFill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EF8DDCD-B643-0F6D-E6CD-E9B3DC48DB3A}"/>
                      </a:ext>
                    </a:extLst>
                  </p:cNvPr>
                  <p:cNvSpPr txBox="1"/>
                  <p:nvPr/>
                </p:nvSpPr>
                <p:spPr>
                  <a:xfrm>
                    <a:off x="3202264" y="1066123"/>
                    <a:ext cx="1287709" cy="2862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rPr>
                      <a:t>Constraints</a:t>
                    </a:r>
                    <a:endParaRPr lang="en-US" sz="1050" dirty="0">
                      <a:solidFill>
                        <a:schemeClr val="bg1">
                          <a:lumMod val="50000"/>
                        </a:schemeClr>
                      </a:solidFill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p:grpSp>
            <p:cxnSp>
              <p:nvCxnSpPr>
                <p:cNvPr id="107" name="Elbow Connector 94">
                  <a:extLst>
                    <a:ext uri="{FF2B5EF4-FFF2-40B4-BE49-F238E27FC236}">
                      <a16:creationId xmlns:a16="http://schemas.microsoft.com/office/drawing/2014/main" id="{9DBD3A24-ECAE-E5BF-3772-A27A7286A475}"/>
                    </a:ext>
                  </a:extLst>
                </p:cNvPr>
                <p:cNvCxnSpPr>
                  <a:cxnSpLocks/>
                  <a:stCxn id="43" idx="0"/>
                  <a:endCxn id="95" idx="1"/>
                </p:cNvCxnSpPr>
                <p:nvPr/>
              </p:nvCxnSpPr>
              <p:spPr>
                <a:xfrm rot="5400000" flipH="1" flipV="1">
                  <a:off x="4153496" y="2514330"/>
                  <a:ext cx="1098250" cy="495473"/>
                </a:xfrm>
                <a:prstGeom prst="bentConnector2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Elbow Connector 94">
                  <a:extLst>
                    <a:ext uri="{FF2B5EF4-FFF2-40B4-BE49-F238E27FC236}">
                      <a16:creationId xmlns:a16="http://schemas.microsoft.com/office/drawing/2014/main" id="{75F3BC60-A74A-8AFA-1C5D-BED5B4B00074}"/>
                    </a:ext>
                  </a:extLst>
                </p:cNvPr>
                <p:cNvCxnSpPr>
                  <a:cxnSpLocks/>
                  <a:stCxn id="95" idx="3"/>
                  <a:endCxn id="90" idx="0"/>
                </p:cNvCxnSpPr>
                <p:nvPr/>
              </p:nvCxnSpPr>
              <p:spPr>
                <a:xfrm>
                  <a:off x="7427919" y="2212940"/>
                  <a:ext cx="453867" cy="2127075"/>
                </a:xfrm>
                <a:prstGeom prst="bentConnector2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D1FA9A6D-67AE-30E7-A333-B0986284BE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21904" y="3291359"/>
                      <a:ext cx="1800067" cy="286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Control action: </a:t>
                      </a:r>
                      <a14:m>
                        <m:oMath xmlns:m="http://schemas.openxmlformats.org/officeDocument/2006/math">
                          <m:r>
                            <a:rPr lang="en-US" altLang="ko-Kore-US" sz="900" i="1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a14:m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p:txBody>
                </p:sp>
              </mc:Choice>
              <mc:Fallback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D1FA9A6D-67AE-30E7-A333-B0986284BE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21904" y="3291359"/>
                      <a:ext cx="1800067" cy="2862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A1A03A4C-C335-1EFB-6E0A-DB9487E49C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38441" y="4730049"/>
                  <a:ext cx="486689" cy="486689"/>
                </a:xfrm>
                <a:prstGeom prst="rect">
                  <a:avLst/>
                </a:prstGeom>
              </p:spPr>
            </p:pic>
            <p:cxnSp>
              <p:nvCxnSpPr>
                <p:cNvPr id="153" name="Straight Arrow Connector 36">
                  <a:extLst>
                    <a:ext uri="{FF2B5EF4-FFF2-40B4-BE49-F238E27FC236}">
                      <a16:creationId xmlns:a16="http://schemas.microsoft.com/office/drawing/2014/main" id="{4AFD1A91-CED9-6160-249C-374852488184}"/>
                    </a:ext>
                  </a:extLst>
                </p:cNvPr>
                <p:cNvCxnSpPr>
                  <a:cxnSpLocks/>
                  <a:stCxn id="90" idx="1"/>
                  <a:endCxn id="58" idx="3"/>
                </p:cNvCxnSpPr>
                <p:nvPr/>
              </p:nvCxnSpPr>
              <p:spPr>
                <a:xfrm flipH="1">
                  <a:off x="5225966" y="4508534"/>
                  <a:ext cx="188919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굽은 화살표[B] 164">
                <a:extLst>
                  <a:ext uri="{FF2B5EF4-FFF2-40B4-BE49-F238E27FC236}">
                    <a16:creationId xmlns:a16="http://schemas.microsoft.com/office/drawing/2014/main" id="{2B2646FC-3212-A6C1-33E2-F68A16BF65E5}"/>
                  </a:ext>
                </a:extLst>
              </p:cNvPr>
              <p:cNvSpPr/>
              <p:nvPr/>
            </p:nvSpPr>
            <p:spPr>
              <a:xfrm>
                <a:off x="5049531" y="1577334"/>
                <a:ext cx="446979" cy="419103"/>
              </a:xfrm>
              <a:prstGeom prst="bentArrow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US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굽은 화살표[B] 165">
                <a:extLst>
                  <a:ext uri="{FF2B5EF4-FFF2-40B4-BE49-F238E27FC236}">
                    <a16:creationId xmlns:a16="http://schemas.microsoft.com/office/drawing/2014/main" id="{CB333EA3-AE00-E81C-3781-593039E4398A}"/>
                  </a:ext>
                </a:extLst>
              </p:cNvPr>
              <p:cNvSpPr/>
              <p:nvPr/>
            </p:nvSpPr>
            <p:spPr>
              <a:xfrm rot="5400000">
                <a:off x="6328814" y="1614997"/>
                <a:ext cx="446979" cy="419103"/>
              </a:xfrm>
              <a:prstGeom prst="bentArrow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US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왼쪽 화살표[L] 166">
                <a:extLst>
                  <a:ext uri="{FF2B5EF4-FFF2-40B4-BE49-F238E27FC236}">
                    <a16:creationId xmlns:a16="http://schemas.microsoft.com/office/drawing/2014/main" id="{91D7F132-38A6-DF57-38E3-A24E94C68717}"/>
                  </a:ext>
                </a:extLst>
              </p:cNvPr>
              <p:cNvSpPr/>
              <p:nvPr/>
            </p:nvSpPr>
            <p:spPr>
              <a:xfrm>
                <a:off x="5711097" y="2095082"/>
                <a:ext cx="485568" cy="225211"/>
              </a:xfrm>
              <a:prstGeom prst="leftArrow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US" altLang="en-US" sz="10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68C326-5CD8-8C47-4A66-9A0A52B8FB1B}"/>
                  </a:ext>
                </a:extLst>
              </p:cNvPr>
              <p:cNvSpPr txBox="1"/>
              <p:nvPr/>
            </p:nvSpPr>
            <p:spPr>
              <a:xfrm>
                <a:off x="5089572" y="1147117"/>
                <a:ext cx="1780500" cy="286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Helvetica" charset="0"/>
                    <a:ea typeface="Helvetica" charset="0"/>
                    <a:cs typeface="Helvetica" charset="0"/>
                  </a:rPr>
                  <a:t>Model Predictive Control</a:t>
                </a:r>
                <a:endParaRPr lang="en-US" sz="105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cxnSp>
          <p:nvCxnSpPr>
            <p:cNvPr id="7" name="Straight Arrow Connector 36">
              <a:extLst>
                <a:ext uri="{FF2B5EF4-FFF2-40B4-BE49-F238E27FC236}">
                  <a16:creationId xmlns:a16="http://schemas.microsoft.com/office/drawing/2014/main" id="{40221DF3-EE02-834D-2461-AEDF4C708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3313" y="4282291"/>
              <a:ext cx="60290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73339B5-3513-EF44-BF6D-32E73A43BFA3}"/>
                </a:ext>
              </a:extLst>
            </p:cNvPr>
            <p:cNvGrpSpPr/>
            <p:nvPr/>
          </p:nvGrpSpPr>
          <p:grpSpPr>
            <a:xfrm>
              <a:off x="8946931" y="3646494"/>
              <a:ext cx="924300" cy="1098777"/>
              <a:chOff x="9005328" y="3566751"/>
              <a:chExt cx="924300" cy="1098777"/>
            </a:xfrm>
          </p:grpSpPr>
          <p:pic>
            <p:nvPicPr>
              <p:cNvPr id="19" name="그래픽 18" descr="물결 단색으로 채워진">
                <a:extLst>
                  <a:ext uri="{FF2B5EF4-FFF2-40B4-BE49-F238E27FC236}">
                    <a16:creationId xmlns:a16="http://schemas.microsoft.com/office/drawing/2014/main" id="{C215199E-5B3B-EC3B-922E-54CD30CC45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rcRect b="29480"/>
              <a:stretch/>
            </p:blipFill>
            <p:spPr>
              <a:xfrm>
                <a:off x="9005328" y="3566751"/>
                <a:ext cx="914400" cy="644832"/>
              </a:xfrm>
              <a:prstGeom prst="rect">
                <a:avLst/>
              </a:prstGeom>
            </p:spPr>
          </p:pic>
          <p:pic>
            <p:nvPicPr>
              <p:cNvPr id="12" name="그래픽 11" descr="물결 윤곽선">
                <a:extLst>
                  <a:ext uri="{FF2B5EF4-FFF2-40B4-BE49-F238E27FC236}">
                    <a16:creationId xmlns:a16="http://schemas.microsoft.com/office/drawing/2014/main" id="{9B188A46-F227-C979-1FE7-2F9CC1CDAF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 t="70541"/>
              <a:stretch/>
            </p:blipFill>
            <p:spPr>
              <a:xfrm>
                <a:off x="9015228" y="4261303"/>
                <a:ext cx="914400" cy="302656"/>
              </a:xfrm>
              <a:prstGeom prst="rect">
                <a:avLst/>
              </a:prstGeom>
            </p:spPr>
          </p:pic>
          <p:pic>
            <p:nvPicPr>
              <p:cNvPr id="14" name="그래픽 13" descr="어류 윤곽선">
                <a:extLst>
                  <a:ext uri="{FF2B5EF4-FFF2-40B4-BE49-F238E27FC236}">
                    <a16:creationId xmlns:a16="http://schemas.microsoft.com/office/drawing/2014/main" id="{3CFC682D-BB2C-B021-3863-28D3EC6E01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 rot="20740459">
                <a:off x="9284970" y="4310414"/>
                <a:ext cx="355114" cy="355114"/>
              </a:xfrm>
              <a:prstGeom prst="rect">
                <a:avLst/>
              </a:prstGeom>
            </p:spPr>
          </p:pic>
        </p:grpSp>
        <p:pic>
          <p:nvPicPr>
            <p:cNvPr id="24" name="그래픽 23" descr="닫기 윤곽선">
              <a:extLst>
                <a:ext uri="{FF2B5EF4-FFF2-40B4-BE49-F238E27FC236}">
                  <a16:creationId xmlns:a16="http://schemas.microsoft.com/office/drawing/2014/main" id="{4871DD85-DECE-C08C-1684-FB7799D9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066015" y="3713779"/>
              <a:ext cx="647537" cy="647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134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31</Words>
  <Application>Microsoft Macintosh PowerPoint</Application>
  <PresentationFormat>사용자 지정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Oh, Jeil</dc:creator>
  <cp:lastModifiedBy>Oh, Jeil</cp:lastModifiedBy>
  <cp:revision>2</cp:revision>
  <dcterms:created xsi:type="dcterms:W3CDTF">2022-08-22T22:26:56Z</dcterms:created>
  <dcterms:modified xsi:type="dcterms:W3CDTF">2022-08-22T22:31:24Z</dcterms:modified>
</cp:coreProperties>
</file>