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5" r:id="rId2"/>
    <p:sldId id="266" r:id="rId3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8"/>
    <p:restoredTop sz="96327"/>
  </p:normalViewPr>
  <p:slideViewPr>
    <p:cSldViewPr snapToGrid="0">
      <p:cViewPr>
        <p:scale>
          <a:sx n="279" d="100"/>
          <a:sy n="279" d="100"/>
        </p:scale>
        <p:origin x="6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00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9075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012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923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7713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275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183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0224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565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072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800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85A3-0A79-F342-B48E-E40A6F8B0FEC}" type="datetimeFigureOut">
              <a:rPr kumimoji="1" lang="ko-Kore-US" altLang="en-US" smtClean="0"/>
              <a:t>8/30/22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307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C37B5D4-B2AF-EB0F-0535-F5CD73D31489}"/>
              </a:ext>
            </a:extLst>
          </p:cNvPr>
          <p:cNvGrpSpPr/>
          <p:nvPr/>
        </p:nvGrpSpPr>
        <p:grpSpPr>
          <a:xfrm>
            <a:off x="125111" y="218739"/>
            <a:ext cx="6551025" cy="3220121"/>
            <a:chOff x="1746675" y="1147117"/>
            <a:chExt cx="8124556" cy="399358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7DEB37-679C-D186-B9CD-896907A87AB8}"/>
                </a:ext>
              </a:extLst>
            </p:cNvPr>
            <p:cNvGrpSpPr/>
            <p:nvPr/>
          </p:nvGrpSpPr>
          <p:grpSpPr>
            <a:xfrm>
              <a:off x="1746675" y="1147117"/>
              <a:ext cx="6656639" cy="3993582"/>
              <a:chOff x="1746675" y="1147117"/>
              <a:chExt cx="6656639" cy="3993582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FE408877-DD7E-5B58-9819-81E30BB7E323}"/>
                  </a:ext>
                </a:extLst>
              </p:cNvPr>
              <p:cNvGrpSpPr/>
              <p:nvPr/>
            </p:nvGrpSpPr>
            <p:grpSpPr>
              <a:xfrm>
                <a:off x="1746675" y="1394589"/>
                <a:ext cx="6656639" cy="3746110"/>
                <a:chOff x="1991768" y="1620831"/>
                <a:chExt cx="6656639" cy="3746110"/>
              </a:xfrm>
            </p:grpSpPr>
            <p:cxnSp>
              <p:nvCxnSpPr>
                <p:cNvPr id="103" name="Straight Arrow Connector 36">
                  <a:extLst>
                    <a:ext uri="{FF2B5EF4-FFF2-40B4-BE49-F238E27FC236}">
                      <a16:creationId xmlns:a16="http://schemas.microsoft.com/office/drawing/2014/main" id="{141D3230-F124-5FA8-663D-B480C06722D6}"/>
                    </a:ext>
                  </a:extLst>
                </p:cNvPr>
                <p:cNvCxnSpPr>
                  <a:cxnSpLocks/>
                  <a:stCxn id="56" idx="3"/>
                  <a:endCxn id="58" idx="1"/>
                </p:cNvCxnSpPr>
                <p:nvPr/>
              </p:nvCxnSpPr>
              <p:spPr>
                <a:xfrm>
                  <a:off x="3275066" y="4508533"/>
                  <a:ext cx="417657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9E1E5B2C-A1D0-7492-5C99-94A4F9D59BC8}"/>
                    </a:ext>
                  </a:extLst>
                </p:cNvPr>
                <p:cNvGrpSpPr/>
                <p:nvPr/>
              </p:nvGrpSpPr>
              <p:grpSpPr>
                <a:xfrm>
                  <a:off x="2070144" y="2178299"/>
                  <a:ext cx="1211396" cy="1184219"/>
                  <a:chOff x="1254583" y="1853530"/>
                  <a:chExt cx="1024048" cy="1001074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28897631-85F5-479D-C766-59977D13ECD3}"/>
                      </a:ext>
                    </a:extLst>
                  </p:cNvPr>
                  <p:cNvGrpSpPr/>
                  <p:nvPr/>
                </p:nvGrpSpPr>
                <p:grpSpPr>
                  <a:xfrm>
                    <a:off x="1254583" y="1853530"/>
                    <a:ext cx="1024048" cy="1001074"/>
                    <a:chOff x="2652677" y="3029571"/>
                    <a:chExt cx="1646647" cy="1609709"/>
                  </a:xfrm>
                </p:grpSpPr>
                <p:pic>
                  <p:nvPicPr>
                    <p:cNvPr id="3" name="그래픽 2" descr="WiFi 윤곽선">
                      <a:extLst>
                        <a:ext uri="{FF2B5EF4-FFF2-40B4-BE49-F238E27FC236}">
                          <a16:creationId xmlns:a16="http://schemas.microsoft.com/office/drawing/2014/main" id="{BB8FCE23-9A5D-4255-767A-66D91C41D7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2891434" y="3755346"/>
                      <a:ext cx="563846" cy="5638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그래픽 3" descr="저녁 달 윤곽선">
                      <a:extLst>
                        <a:ext uri="{FF2B5EF4-FFF2-40B4-BE49-F238E27FC236}">
                          <a16:creationId xmlns:a16="http://schemas.microsoft.com/office/drawing/2014/main" id="{A4ACDD4D-951C-A733-B053-3E97E99AA1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t="62687"/>
                    <a:stretch/>
                  </p:blipFill>
                  <p:spPr>
                    <a:xfrm>
                      <a:off x="2652677" y="4158865"/>
                      <a:ext cx="1646647" cy="2278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그래픽 7" descr="배터리 부족 윤곽선">
                      <a:extLst>
                        <a:ext uri="{FF2B5EF4-FFF2-40B4-BE49-F238E27FC236}">
                          <a16:creationId xmlns:a16="http://schemas.microsoft.com/office/drawing/2014/main" id="{87C7B81E-B0C1-CE68-1C43-78B36FFF88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3568707" y="4394115"/>
                      <a:ext cx="287948" cy="2023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래픽 15" descr="무선 라우터 윤곽선">
                      <a:extLst>
                        <a:ext uri="{FF2B5EF4-FFF2-40B4-BE49-F238E27FC236}">
                          <a16:creationId xmlns:a16="http://schemas.microsoft.com/office/drawing/2014/main" id="{A80936BB-7862-931A-6B44-E716EB3763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b="38206"/>
                    <a:stretch/>
                  </p:blipFill>
                  <p:spPr>
                    <a:xfrm>
                      <a:off x="3335496" y="3029571"/>
                      <a:ext cx="640492" cy="39578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그래픽 19" descr="태양열 전지판 윤곽선">
                      <a:extLst>
                        <a:ext uri="{FF2B5EF4-FFF2-40B4-BE49-F238E27FC236}">
                          <a16:creationId xmlns:a16="http://schemas.microsoft.com/office/drawing/2014/main" id="{4221B648-1D0E-43EE-2506-11B2C1FA5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132" y="3171849"/>
                      <a:ext cx="914399" cy="9144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30" name="직선 연결선[R] 29">
                    <a:extLst>
                      <a:ext uri="{FF2B5EF4-FFF2-40B4-BE49-F238E27FC236}">
                        <a16:creationId xmlns:a16="http://schemas.microsoft.com/office/drawing/2014/main" id="{F3A830BB-4283-CF7C-1C39-AEA7B3DE1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3798" y="2369758"/>
                    <a:ext cx="0" cy="31724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7E52021-D58F-06A0-E4BC-5DC3BE41DB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152" y="3340226"/>
                      <a:ext cx="1219391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Sensor data: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𝑦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7E52021-D58F-06A0-E4BC-5DC3BE41DB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152" y="3340226"/>
                      <a:ext cx="1219391" cy="2862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Rounded Rectangle 31">
                  <a:extLst>
                    <a:ext uri="{FF2B5EF4-FFF2-40B4-BE49-F238E27FC236}">
                      <a16:creationId xmlns:a16="http://schemas.microsoft.com/office/drawing/2014/main" id="{8B133B65-2195-8D28-7880-B1095324A3DE}"/>
                    </a:ext>
                  </a:extLst>
                </p:cNvPr>
                <p:cNvSpPr/>
                <p:nvPr/>
              </p:nvSpPr>
              <p:spPr>
                <a:xfrm>
                  <a:off x="3688263" y="3311191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Kalman Filter</a:t>
                  </a:r>
                </a:p>
              </p:txBody>
            </p:sp>
            <p:cxnSp>
              <p:nvCxnSpPr>
                <p:cNvPr id="44" name="Straight Arrow Connector 36">
                  <a:extLst>
                    <a:ext uri="{FF2B5EF4-FFF2-40B4-BE49-F238E27FC236}">
                      <a16:creationId xmlns:a16="http://schemas.microsoft.com/office/drawing/2014/main" id="{70F8184A-097F-8975-1D8E-8BBB02A7CBD9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 flipV="1">
                  <a:off x="3281543" y="3479711"/>
                  <a:ext cx="406720" cy="36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36">
                  <a:extLst>
                    <a:ext uri="{FF2B5EF4-FFF2-40B4-BE49-F238E27FC236}">
                      <a16:creationId xmlns:a16="http://schemas.microsoft.com/office/drawing/2014/main" id="{743F9E25-88A3-0283-83E3-2B1E0942ACA8}"/>
                    </a:ext>
                  </a:extLst>
                </p:cNvPr>
                <p:cNvCxnSpPr>
                  <a:cxnSpLocks/>
                  <a:stCxn id="58" idx="0"/>
                  <a:endCxn id="43" idx="2"/>
                </p:cNvCxnSpPr>
                <p:nvPr/>
              </p:nvCxnSpPr>
              <p:spPr>
                <a:xfrm flipH="1" flipV="1">
                  <a:off x="4454885" y="3648229"/>
                  <a:ext cx="4460" cy="6917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B40944F-DCA7-B683-9479-920AD98D02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4885" y="2843408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Corrected states: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ore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US" sz="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B40944F-DCA7-B683-9479-920AD98D02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4885" y="2843408"/>
                      <a:ext cx="1800067" cy="2862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" name="그래픽 1" descr="일부 흐림 윤곽선">
                  <a:extLst>
                    <a:ext uri="{FF2B5EF4-FFF2-40B4-BE49-F238E27FC236}">
                      <a16:creationId xmlns:a16="http://schemas.microsoft.com/office/drawing/2014/main" id="{3FFED049-71DA-FC0A-E9C2-83FAF75A2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7471" y="4529758"/>
                  <a:ext cx="837183" cy="83718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EB079D1-7A87-D906-7D5C-8C09BE8421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1768" y="4365394"/>
                      <a:ext cx="1283298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Disturbances: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𝑑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EB079D1-7A87-D906-7D5C-8C09BE8421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1768" y="4365394"/>
                      <a:ext cx="1283298" cy="2862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Rounded Rectangle 31">
                  <a:extLst>
                    <a:ext uri="{FF2B5EF4-FFF2-40B4-BE49-F238E27FC236}">
                      <a16:creationId xmlns:a16="http://schemas.microsoft.com/office/drawing/2014/main" id="{3D7731A0-89A4-B02B-DF13-3A4D94469C81}"/>
                    </a:ext>
                  </a:extLst>
                </p:cNvPr>
                <p:cNvSpPr/>
                <p:nvPr/>
              </p:nvSpPr>
              <p:spPr>
                <a:xfrm>
                  <a:off x="3692723" y="4340015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System model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96D3007-D42A-8E92-826C-DADC65F1F7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9237" y="3827106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Modeled states: </a:t>
                      </a:r>
                      <a14:m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𝑥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96D3007-D42A-8E92-826C-DADC65F1F7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237" y="3827106"/>
                      <a:ext cx="1800067" cy="2862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Rounded Rectangle 31">
                  <a:extLst>
                    <a:ext uri="{FF2B5EF4-FFF2-40B4-BE49-F238E27FC236}">
                      <a16:creationId xmlns:a16="http://schemas.microsoft.com/office/drawing/2014/main" id="{41EA5FCD-87BC-7B6D-813B-E824DFBF315C}"/>
                    </a:ext>
                  </a:extLst>
                </p:cNvPr>
                <p:cNvSpPr/>
                <p:nvPr/>
              </p:nvSpPr>
              <p:spPr>
                <a:xfrm>
                  <a:off x="7115164" y="4340015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Controller</a:t>
                  </a:r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2E368E73-700F-9761-A92E-168E14C3F4D2}"/>
                    </a:ext>
                  </a:extLst>
                </p:cNvPr>
                <p:cNvGrpSpPr/>
                <p:nvPr/>
              </p:nvGrpSpPr>
              <p:grpSpPr>
                <a:xfrm>
                  <a:off x="4950358" y="1620831"/>
                  <a:ext cx="2868425" cy="1184218"/>
                  <a:chOff x="3139739" y="405251"/>
                  <a:chExt cx="2603560" cy="1184218"/>
                </a:xfrm>
              </p:grpSpPr>
              <p:sp>
                <p:nvSpPr>
                  <p:cNvPr id="95" name="Rounded Rectangle 31">
                    <a:extLst>
                      <a:ext uri="{FF2B5EF4-FFF2-40B4-BE49-F238E27FC236}">
                        <a16:creationId xmlns:a16="http://schemas.microsoft.com/office/drawing/2014/main" id="{00E669B2-8972-5A22-1393-8AEEF0F7DC0B}"/>
                      </a:ext>
                    </a:extLst>
                  </p:cNvPr>
                  <p:cNvSpPr/>
                  <p:nvPr/>
                </p:nvSpPr>
                <p:spPr>
                  <a:xfrm>
                    <a:off x="3139739" y="405251"/>
                    <a:ext cx="2248788" cy="118421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:endPara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56C33B42-53E2-6FDD-8565-00CA447F338F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118" y="508815"/>
                    <a:ext cx="778213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Optimizer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7DEFED4-0289-C9F8-25CB-1B81259BE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90" y="1075211"/>
                    <a:ext cx="1287709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Cost function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EF8DDCD-B643-0F6D-E6CD-E9B3DC48DB3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2264" y="1066123"/>
                    <a:ext cx="1287709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Constraints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cxnSp>
              <p:nvCxnSpPr>
                <p:cNvPr id="107" name="Elbow Connector 94">
                  <a:extLst>
                    <a:ext uri="{FF2B5EF4-FFF2-40B4-BE49-F238E27FC236}">
                      <a16:creationId xmlns:a16="http://schemas.microsoft.com/office/drawing/2014/main" id="{9DBD3A24-ECAE-E5BF-3772-A27A7286A475}"/>
                    </a:ext>
                  </a:extLst>
                </p:cNvPr>
                <p:cNvCxnSpPr>
                  <a:cxnSpLocks/>
                  <a:stCxn id="43" idx="0"/>
                  <a:endCxn id="95" idx="1"/>
                </p:cNvCxnSpPr>
                <p:nvPr/>
              </p:nvCxnSpPr>
              <p:spPr>
                <a:xfrm rot="5400000" flipH="1" flipV="1">
                  <a:off x="4153496" y="2514330"/>
                  <a:ext cx="1098250" cy="495473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Elbow Connector 94">
                  <a:extLst>
                    <a:ext uri="{FF2B5EF4-FFF2-40B4-BE49-F238E27FC236}">
                      <a16:creationId xmlns:a16="http://schemas.microsoft.com/office/drawing/2014/main" id="{75F3BC60-A74A-8AFA-1C5D-BED5B4B00074}"/>
                    </a:ext>
                  </a:extLst>
                </p:cNvPr>
                <p:cNvCxnSpPr>
                  <a:cxnSpLocks/>
                  <a:stCxn id="95" idx="3"/>
                  <a:endCxn id="90" idx="0"/>
                </p:cNvCxnSpPr>
                <p:nvPr/>
              </p:nvCxnSpPr>
              <p:spPr>
                <a:xfrm>
                  <a:off x="7427919" y="2212940"/>
                  <a:ext cx="453867" cy="2127075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FA9A6D-67AE-30E7-A333-B0986284B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1904" y="3291359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Control action: </a:t>
                      </a:r>
                      <a14:m>
                        <m:oMath xmlns:m="http://schemas.openxmlformats.org/officeDocument/2006/math">
                          <m:r>
                            <a:rPr lang="en-US" altLang="ko-Kore-US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FA9A6D-67AE-30E7-A333-B0986284B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1904" y="3291359"/>
                      <a:ext cx="1800067" cy="2862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A1A03A4C-C335-1EFB-6E0A-DB9487E49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8441" y="4730049"/>
                  <a:ext cx="486689" cy="486689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36">
                  <a:extLst>
                    <a:ext uri="{FF2B5EF4-FFF2-40B4-BE49-F238E27FC236}">
                      <a16:creationId xmlns:a16="http://schemas.microsoft.com/office/drawing/2014/main" id="{4AFD1A91-CED9-6160-249C-374852488184}"/>
                    </a:ext>
                  </a:extLst>
                </p:cNvPr>
                <p:cNvCxnSpPr>
                  <a:cxnSpLocks/>
                  <a:stCxn id="90" idx="1"/>
                  <a:endCxn id="58" idx="3"/>
                </p:cNvCxnSpPr>
                <p:nvPr/>
              </p:nvCxnSpPr>
              <p:spPr>
                <a:xfrm flipH="1">
                  <a:off x="5225966" y="4508534"/>
                  <a:ext cx="188919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굽은 화살표[B] 164">
                <a:extLst>
                  <a:ext uri="{FF2B5EF4-FFF2-40B4-BE49-F238E27FC236}">
                    <a16:creationId xmlns:a16="http://schemas.microsoft.com/office/drawing/2014/main" id="{2B2646FC-3212-A6C1-33E2-F68A16BF65E5}"/>
                  </a:ext>
                </a:extLst>
              </p:cNvPr>
              <p:cNvSpPr/>
              <p:nvPr/>
            </p:nvSpPr>
            <p:spPr>
              <a:xfrm>
                <a:off x="5049531" y="1577334"/>
                <a:ext cx="446979" cy="419103"/>
              </a:xfrm>
              <a:prstGeom prst="ben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굽은 화살표[B] 165">
                <a:extLst>
                  <a:ext uri="{FF2B5EF4-FFF2-40B4-BE49-F238E27FC236}">
                    <a16:creationId xmlns:a16="http://schemas.microsoft.com/office/drawing/2014/main" id="{CB333EA3-AE00-E81C-3781-593039E4398A}"/>
                  </a:ext>
                </a:extLst>
              </p:cNvPr>
              <p:cNvSpPr/>
              <p:nvPr/>
            </p:nvSpPr>
            <p:spPr>
              <a:xfrm rot="5400000">
                <a:off x="6328814" y="1614997"/>
                <a:ext cx="446979" cy="419103"/>
              </a:xfrm>
              <a:prstGeom prst="ben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왼쪽 화살표[L] 166">
                <a:extLst>
                  <a:ext uri="{FF2B5EF4-FFF2-40B4-BE49-F238E27FC236}">
                    <a16:creationId xmlns:a16="http://schemas.microsoft.com/office/drawing/2014/main" id="{91D7F132-38A6-DF57-38E3-A24E94C68717}"/>
                  </a:ext>
                </a:extLst>
              </p:cNvPr>
              <p:cNvSpPr/>
              <p:nvPr/>
            </p:nvSpPr>
            <p:spPr>
              <a:xfrm>
                <a:off x="5711097" y="2095082"/>
                <a:ext cx="485568" cy="225211"/>
              </a:xfrm>
              <a:prstGeom prst="lef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68C326-5CD8-8C47-4A66-9A0A52B8FB1B}"/>
                  </a:ext>
                </a:extLst>
              </p:cNvPr>
              <p:cNvSpPr txBox="1"/>
              <p:nvPr/>
            </p:nvSpPr>
            <p:spPr>
              <a:xfrm>
                <a:off x="5089572" y="1147117"/>
                <a:ext cx="1780500" cy="28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Helvetica" charset="0"/>
                    <a:ea typeface="Helvetica" charset="0"/>
                    <a:cs typeface="Helvetica" charset="0"/>
                  </a:rPr>
                  <a:t>Model Predictive Control</a:t>
                </a:r>
                <a:endParaRPr lang="en-US" sz="105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7" name="Straight Arrow Connector 36">
              <a:extLst>
                <a:ext uri="{FF2B5EF4-FFF2-40B4-BE49-F238E27FC236}">
                  <a16:creationId xmlns:a16="http://schemas.microsoft.com/office/drawing/2014/main" id="{40221DF3-EE02-834D-2461-AEDF4C70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3313" y="4282291"/>
              <a:ext cx="60290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73339B5-3513-EF44-BF6D-32E73A43BFA3}"/>
                </a:ext>
              </a:extLst>
            </p:cNvPr>
            <p:cNvGrpSpPr/>
            <p:nvPr/>
          </p:nvGrpSpPr>
          <p:grpSpPr>
            <a:xfrm>
              <a:off x="8946931" y="3646494"/>
              <a:ext cx="924300" cy="1098777"/>
              <a:chOff x="9005328" y="3566751"/>
              <a:chExt cx="924300" cy="1098777"/>
            </a:xfrm>
          </p:grpSpPr>
          <p:pic>
            <p:nvPicPr>
              <p:cNvPr id="19" name="그래픽 18" descr="물결 단색으로 채워진">
                <a:extLst>
                  <a:ext uri="{FF2B5EF4-FFF2-40B4-BE49-F238E27FC236}">
                    <a16:creationId xmlns:a16="http://schemas.microsoft.com/office/drawing/2014/main" id="{C215199E-5B3B-EC3B-922E-54CD30CC45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b="29480"/>
              <a:stretch/>
            </p:blipFill>
            <p:spPr>
              <a:xfrm>
                <a:off x="9005328" y="3566751"/>
                <a:ext cx="914400" cy="644832"/>
              </a:xfrm>
              <a:prstGeom prst="rect">
                <a:avLst/>
              </a:prstGeom>
            </p:spPr>
          </p:pic>
          <p:pic>
            <p:nvPicPr>
              <p:cNvPr id="12" name="그래픽 11" descr="물결 윤곽선">
                <a:extLst>
                  <a:ext uri="{FF2B5EF4-FFF2-40B4-BE49-F238E27FC236}">
                    <a16:creationId xmlns:a16="http://schemas.microsoft.com/office/drawing/2014/main" id="{9B188A46-F227-C979-1FE7-2F9CC1CDAF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t="70541"/>
              <a:stretch/>
            </p:blipFill>
            <p:spPr>
              <a:xfrm>
                <a:off x="9015228" y="4261303"/>
                <a:ext cx="914400" cy="302656"/>
              </a:xfrm>
              <a:prstGeom prst="rect">
                <a:avLst/>
              </a:prstGeom>
            </p:spPr>
          </p:pic>
          <p:pic>
            <p:nvPicPr>
              <p:cNvPr id="14" name="그래픽 13" descr="어류 윤곽선">
                <a:extLst>
                  <a:ext uri="{FF2B5EF4-FFF2-40B4-BE49-F238E27FC236}">
                    <a16:creationId xmlns:a16="http://schemas.microsoft.com/office/drawing/2014/main" id="{3CFC682D-BB2C-B021-3863-28D3EC6E0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20740459">
                <a:off x="9284970" y="4310414"/>
                <a:ext cx="355114" cy="355114"/>
              </a:xfrm>
              <a:prstGeom prst="rect">
                <a:avLst/>
              </a:prstGeom>
            </p:spPr>
          </p:pic>
        </p:grpSp>
        <p:pic>
          <p:nvPicPr>
            <p:cNvPr id="24" name="그래픽 23" descr="닫기 윤곽선">
              <a:extLst>
                <a:ext uri="{FF2B5EF4-FFF2-40B4-BE49-F238E27FC236}">
                  <a16:creationId xmlns:a16="http://schemas.microsoft.com/office/drawing/2014/main" id="{4871DD85-DECE-C08C-1684-FB7799D9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66015" y="3713779"/>
              <a:ext cx="647537" cy="64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3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9678CE8-C895-222A-A618-7CF3864C56FA}"/>
              </a:ext>
            </a:extLst>
          </p:cNvPr>
          <p:cNvGrpSpPr/>
          <p:nvPr/>
        </p:nvGrpSpPr>
        <p:grpSpPr>
          <a:xfrm>
            <a:off x="1409065" y="466230"/>
            <a:ext cx="4039870" cy="2725140"/>
            <a:chOff x="2494271" y="1489646"/>
            <a:chExt cx="6749297" cy="455281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20464C2-2E4B-9CEB-0F34-F60CF876C1A8}"/>
                </a:ext>
              </a:extLst>
            </p:cNvPr>
            <p:cNvGrpSpPr/>
            <p:nvPr/>
          </p:nvGrpSpPr>
          <p:grpSpPr>
            <a:xfrm>
              <a:off x="2636327" y="3000267"/>
              <a:ext cx="6607241" cy="3042194"/>
              <a:chOff x="2532809" y="2016856"/>
              <a:chExt cx="6607241" cy="3042194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E842E3C2-DF3A-C993-68A0-3C3645D06F58}"/>
                  </a:ext>
                </a:extLst>
              </p:cNvPr>
              <p:cNvGrpSpPr/>
              <p:nvPr/>
            </p:nvGrpSpPr>
            <p:grpSpPr>
              <a:xfrm>
                <a:off x="2532809" y="2618180"/>
                <a:ext cx="6607241" cy="2440870"/>
                <a:chOff x="896646" y="2602792"/>
                <a:chExt cx="10395873" cy="3840480"/>
              </a:xfrm>
            </p:grpSpPr>
            <p:pic>
              <p:nvPicPr>
                <p:cNvPr id="130" name="Picture 111">
                  <a:extLst>
                    <a:ext uri="{FF2B5EF4-FFF2-40B4-BE49-F238E27FC236}">
                      <a16:creationId xmlns:a16="http://schemas.microsoft.com/office/drawing/2014/main" id="{D096BA4F-1746-DF29-6E4F-F818012AB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9479"/>
                <a:stretch/>
              </p:blipFill>
              <p:spPr>
                <a:xfrm>
                  <a:off x="896646" y="2602792"/>
                  <a:ext cx="10395873" cy="3840480"/>
                </a:xfrm>
                <a:prstGeom prst="rect">
                  <a:avLst/>
                </a:prstGeom>
              </p:spPr>
            </p:pic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224A41A4-75D8-A6CD-2D1F-A0B98BF8660D}"/>
                    </a:ext>
                  </a:extLst>
                </p:cNvPr>
                <p:cNvGrpSpPr/>
                <p:nvPr/>
              </p:nvGrpSpPr>
              <p:grpSpPr>
                <a:xfrm>
                  <a:off x="942674" y="2688207"/>
                  <a:ext cx="7153751" cy="1616374"/>
                  <a:chOff x="942674" y="2688207"/>
                  <a:chExt cx="7153751" cy="1616374"/>
                </a:xfrm>
                <a:solidFill>
                  <a:schemeClr val="bg1">
                    <a:alpha val="9804"/>
                  </a:schemeClr>
                </a:solidFill>
              </p:grpSpPr>
              <p:sp>
                <p:nvSpPr>
                  <p:cNvPr id="132" name="평행 사변형[P] 131">
                    <a:extLst>
                      <a:ext uri="{FF2B5EF4-FFF2-40B4-BE49-F238E27FC236}">
                        <a16:creationId xmlns:a16="http://schemas.microsoft.com/office/drawing/2014/main" id="{460AA390-D904-357B-279D-EC76C6C8FA7C}"/>
                      </a:ext>
                    </a:extLst>
                  </p:cNvPr>
                  <p:cNvSpPr/>
                  <p:nvPr/>
                </p:nvSpPr>
                <p:spPr>
                  <a:xfrm>
                    <a:off x="1295229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/>
                  </a:p>
                </p:txBody>
              </p:sp>
              <p:sp>
                <p:nvSpPr>
                  <p:cNvPr id="133" name="평행 사변형[P] 132">
                    <a:extLst>
                      <a:ext uri="{FF2B5EF4-FFF2-40B4-BE49-F238E27FC236}">
                        <a16:creationId xmlns:a16="http://schemas.microsoft.com/office/drawing/2014/main" id="{9DCAF7E6-BEE6-D1EC-464A-642844296F49}"/>
                      </a:ext>
                    </a:extLst>
                  </p:cNvPr>
                  <p:cNvSpPr/>
                  <p:nvPr/>
                </p:nvSpPr>
                <p:spPr>
                  <a:xfrm>
                    <a:off x="1647784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/>
                  </a:p>
                </p:txBody>
              </p:sp>
              <p:sp>
                <p:nvSpPr>
                  <p:cNvPr id="134" name="평행 사변형[P] 133">
                    <a:extLst>
                      <a:ext uri="{FF2B5EF4-FFF2-40B4-BE49-F238E27FC236}">
                        <a16:creationId xmlns:a16="http://schemas.microsoft.com/office/drawing/2014/main" id="{69D4558C-A540-D3EC-52FA-BA55192FA8CF}"/>
                      </a:ext>
                    </a:extLst>
                  </p:cNvPr>
                  <p:cNvSpPr/>
                  <p:nvPr/>
                </p:nvSpPr>
                <p:spPr>
                  <a:xfrm>
                    <a:off x="2347861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/>
                  </a:p>
                </p:txBody>
              </p:sp>
              <p:sp>
                <p:nvSpPr>
                  <p:cNvPr id="135" name="평행 사변형[P] 134">
                    <a:extLst>
                      <a:ext uri="{FF2B5EF4-FFF2-40B4-BE49-F238E27FC236}">
                        <a16:creationId xmlns:a16="http://schemas.microsoft.com/office/drawing/2014/main" id="{AB30F6A4-260B-AFDE-EDB5-C06B1725CC12}"/>
                      </a:ext>
                    </a:extLst>
                  </p:cNvPr>
                  <p:cNvSpPr/>
                  <p:nvPr/>
                </p:nvSpPr>
                <p:spPr>
                  <a:xfrm>
                    <a:off x="199530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36" name="평행 사변형[P] 135">
                    <a:extLst>
                      <a:ext uri="{FF2B5EF4-FFF2-40B4-BE49-F238E27FC236}">
                        <a16:creationId xmlns:a16="http://schemas.microsoft.com/office/drawing/2014/main" id="{398979DE-CB43-E080-72F7-719DAA758C64}"/>
                      </a:ext>
                    </a:extLst>
                  </p:cNvPr>
                  <p:cNvSpPr/>
                  <p:nvPr/>
                </p:nvSpPr>
                <p:spPr>
                  <a:xfrm>
                    <a:off x="270041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/>
                  </a:p>
                </p:txBody>
              </p:sp>
              <p:sp>
                <p:nvSpPr>
                  <p:cNvPr id="137" name="평행 사변형[P] 136">
                    <a:extLst>
                      <a:ext uri="{FF2B5EF4-FFF2-40B4-BE49-F238E27FC236}">
                        <a16:creationId xmlns:a16="http://schemas.microsoft.com/office/drawing/2014/main" id="{173A870D-66AC-0F9D-EB69-DD93CBAC64B3}"/>
                      </a:ext>
                    </a:extLst>
                  </p:cNvPr>
                  <p:cNvSpPr/>
                  <p:nvPr/>
                </p:nvSpPr>
                <p:spPr>
                  <a:xfrm>
                    <a:off x="3052971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38" name="평행 사변형[P] 137">
                    <a:extLst>
                      <a:ext uri="{FF2B5EF4-FFF2-40B4-BE49-F238E27FC236}">
                        <a16:creationId xmlns:a16="http://schemas.microsoft.com/office/drawing/2014/main" id="{69803386-4D1D-0716-F3EA-70D20C1AAC25}"/>
                      </a:ext>
                    </a:extLst>
                  </p:cNvPr>
                  <p:cNvSpPr/>
                  <p:nvPr/>
                </p:nvSpPr>
                <p:spPr>
                  <a:xfrm>
                    <a:off x="6219734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39" name="평행 사변형[P] 138">
                    <a:extLst>
                      <a:ext uri="{FF2B5EF4-FFF2-40B4-BE49-F238E27FC236}">
                        <a16:creationId xmlns:a16="http://schemas.microsoft.com/office/drawing/2014/main" id="{1058F7BA-AF29-0960-2797-D42AAFD60910}"/>
                      </a:ext>
                    </a:extLst>
                  </p:cNvPr>
                  <p:cNvSpPr/>
                  <p:nvPr/>
                </p:nvSpPr>
                <p:spPr>
                  <a:xfrm>
                    <a:off x="5870295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0" name="평행 사변형[P] 139">
                    <a:extLst>
                      <a:ext uri="{FF2B5EF4-FFF2-40B4-BE49-F238E27FC236}">
                        <a16:creationId xmlns:a16="http://schemas.microsoft.com/office/drawing/2014/main" id="{40343E6F-1C59-1C45-CDA4-DFB4E21BC3D3}"/>
                      </a:ext>
                    </a:extLst>
                  </p:cNvPr>
                  <p:cNvSpPr/>
                  <p:nvPr/>
                </p:nvSpPr>
                <p:spPr>
                  <a:xfrm>
                    <a:off x="552085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1" name="평행 사변형[P] 140">
                    <a:extLst>
                      <a:ext uri="{FF2B5EF4-FFF2-40B4-BE49-F238E27FC236}">
                        <a16:creationId xmlns:a16="http://schemas.microsoft.com/office/drawing/2014/main" id="{A8BEE384-D620-8D34-D195-0BDD410B5B1C}"/>
                      </a:ext>
                    </a:extLst>
                  </p:cNvPr>
                  <p:cNvSpPr/>
                  <p:nvPr/>
                </p:nvSpPr>
                <p:spPr>
                  <a:xfrm>
                    <a:off x="5167262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2" name="평행 사변형[P] 141">
                    <a:extLst>
                      <a:ext uri="{FF2B5EF4-FFF2-40B4-BE49-F238E27FC236}">
                        <a16:creationId xmlns:a16="http://schemas.microsoft.com/office/drawing/2014/main" id="{EC2A4733-865D-F97A-6593-2DCE8511177A}"/>
                      </a:ext>
                    </a:extLst>
                  </p:cNvPr>
                  <p:cNvSpPr/>
                  <p:nvPr/>
                </p:nvSpPr>
                <p:spPr>
                  <a:xfrm>
                    <a:off x="481574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3" name="평행 사변형[P] 142">
                    <a:extLst>
                      <a:ext uri="{FF2B5EF4-FFF2-40B4-BE49-F238E27FC236}">
                        <a16:creationId xmlns:a16="http://schemas.microsoft.com/office/drawing/2014/main" id="{96F45FBD-EF99-2607-41A1-CC954F88137B}"/>
                      </a:ext>
                    </a:extLst>
                  </p:cNvPr>
                  <p:cNvSpPr/>
                  <p:nvPr/>
                </p:nvSpPr>
                <p:spPr>
                  <a:xfrm>
                    <a:off x="4463191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4" name="평행 사변형[P] 143">
                    <a:extLst>
                      <a:ext uri="{FF2B5EF4-FFF2-40B4-BE49-F238E27FC236}">
                        <a16:creationId xmlns:a16="http://schemas.microsoft.com/office/drawing/2014/main" id="{0D3CA52D-3580-D419-15C9-CA1B3EF17C9D}"/>
                      </a:ext>
                    </a:extLst>
                  </p:cNvPr>
                  <p:cNvSpPr/>
                  <p:nvPr/>
                </p:nvSpPr>
                <p:spPr>
                  <a:xfrm>
                    <a:off x="411063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5" name="평행 사변형[P] 144">
                    <a:extLst>
                      <a:ext uri="{FF2B5EF4-FFF2-40B4-BE49-F238E27FC236}">
                        <a16:creationId xmlns:a16="http://schemas.microsoft.com/office/drawing/2014/main" id="{2B97D0C7-DE4A-658B-16BC-2EDFA1DE83BA}"/>
                      </a:ext>
                    </a:extLst>
                  </p:cNvPr>
                  <p:cNvSpPr/>
                  <p:nvPr/>
                </p:nvSpPr>
                <p:spPr>
                  <a:xfrm>
                    <a:off x="3758081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6" name="평행 사변형[P] 145">
                    <a:extLst>
                      <a:ext uri="{FF2B5EF4-FFF2-40B4-BE49-F238E27FC236}">
                        <a16:creationId xmlns:a16="http://schemas.microsoft.com/office/drawing/2014/main" id="{6191271E-A1E7-E401-38C0-14F446166CD3}"/>
                      </a:ext>
                    </a:extLst>
                  </p:cNvPr>
                  <p:cNvSpPr/>
                  <p:nvPr/>
                </p:nvSpPr>
                <p:spPr>
                  <a:xfrm>
                    <a:off x="3405526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7" name="평행 사변형[P] 146">
                    <a:extLst>
                      <a:ext uri="{FF2B5EF4-FFF2-40B4-BE49-F238E27FC236}">
                        <a16:creationId xmlns:a16="http://schemas.microsoft.com/office/drawing/2014/main" id="{C0744994-B166-093B-B773-8CAED77C11DD}"/>
                      </a:ext>
                    </a:extLst>
                  </p:cNvPr>
                  <p:cNvSpPr/>
                  <p:nvPr/>
                </p:nvSpPr>
                <p:spPr>
                  <a:xfrm>
                    <a:off x="942674" y="3502325"/>
                    <a:ext cx="448573" cy="802256"/>
                  </a:xfrm>
                  <a:prstGeom prst="parallelogram">
                    <a:avLst>
                      <a:gd name="adj" fmla="val 5961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48" name="평행 사변형[P] 147">
                    <a:extLst>
                      <a:ext uri="{FF2B5EF4-FFF2-40B4-BE49-F238E27FC236}">
                        <a16:creationId xmlns:a16="http://schemas.microsoft.com/office/drawing/2014/main" id="{020D73FB-D633-1B4F-5123-DD1DAD712742}"/>
                      </a:ext>
                    </a:extLst>
                  </p:cNvPr>
                  <p:cNvSpPr/>
                  <p:nvPr/>
                </p:nvSpPr>
                <p:spPr>
                  <a:xfrm>
                    <a:off x="4021442" y="2748634"/>
                    <a:ext cx="2119956" cy="734281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49" name="평행 사변형[P] 148">
                    <a:extLst>
                      <a:ext uri="{FF2B5EF4-FFF2-40B4-BE49-F238E27FC236}">
                        <a16:creationId xmlns:a16="http://schemas.microsoft.com/office/drawing/2014/main" id="{84BA14AE-9017-5DD1-C03B-6FC265F11DEC}"/>
                      </a:ext>
                    </a:extLst>
                  </p:cNvPr>
                  <p:cNvSpPr/>
                  <p:nvPr/>
                </p:nvSpPr>
                <p:spPr>
                  <a:xfrm>
                    <a:off x="2969649" y="2764765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0" name="평행 사변형[P] 149">
                    <a:extLst>
                      <a:ext uri="{FF2B5EF4-FFF2-40B4-BE49-F238E27FC236}">
                        <a16:creationId xmlns:a16="http://schemas.microsoft.com/office/drawing/2014/main" id="{B9654EB2-C6B8-994C-28D7-58C0EAC44E7B}"/>
                      </a:ext>
                    </a:extLst>
                  </p:cNvPr>
                  <p:cNvSpPr/>
                  <p:nvPr/>
                </p:nvSpPr>
                <p:spPr>
                  <a:xfrm>
                    <a:off x="3321984" y="2784175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b="1" dirty="0"/>
                  </a:p>
                </p:txBody>
              </p:sp>
              <p:sp>
                <p:nvSpPr>
                  <p:cNvPr id="151" name="평행 사변형[P] 150">
                    <a:extLst>
                      <a:ext uri="{FF2B5EF4-FFF2-40B4-BE49-F238E27FC236}">
                        <a16:creationId xmlns:a16="http://schemas.microsoft.com/office/drawing/2014/main" id="{7460C64F-0BA7-DAFC-98D6-BE361FC69C28}"/>
                      </a:ext>
                    </a:extLst>
                  </p:cNvPr>
                  <p:cNvSpPr/>
                  <p:nvPr/>
                </p:nvSpPr>
                <p:spPr>
                  <a:xfrm>
                    <a:off x="1210919" y="2774470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2" name="평행 사변형[P] 151">
                    <a:extLst>
                      <a:ext uri="{FF2B5EF4-FFF2-40B4-BE49-F238E27FC236}">
                        <a16:creationId xmlns:a16="http://schemas.microsoft.com/office/drawing/2014/main" id="{9AF77A49-07F8-F64C-888D-50D52D924959}"/>
                      </a:ext>
                    </a:extLst>
                  </p:cNvPr>
                  <p:cNvSpPr/>
                  <p:nvPr/>
                </p:nvSpPr>
                <p:spPr>
                  <a:xfrm>
                    <a:off x="4373666" y="2688207"/>
                    <a:ext cx="2316208" cy="802256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3" name="평행 사변형[P] 152">
                    <a:extLst>
                      <a:ext uri="{FF2B5EF4-FFF2-40B4-BE49-F238E27FC236}">
                        <a16:creationId xmlns:a16="http://schemas.microsoft.com/office/drawing/2014/main" id="{AC20C600-3F8E-1359-2A7F-E627810EEBFC}"/>
                      </a:ext>
                    </a:extLst>
                  </p:cNvPr>
                  <p:cNvSpPr/>
                  <p:nvPr/>
                </p:nvSpPr>
                <p:spPr>
                  <a:xfrm>
                    <a:off x="4736469" y="2702408"/>
                    <a:ext cx="2275207" cy="788055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4" name="평행 사변형[P] 153">
                    <a:extLst>
                      <a:ext uri="{FF2B5EF4-FFF2-40B4-BE49-F238E27FC236}">
                        <a16:creationId xmlns:a16="http://schemas.microsoft.com/office/drawing/2014/main" id="{63638C89-41AA-AB4C-37F8-4B1626FFABE1}"/>
                      </a:ext>
                    </a:extLst>
                  </p:cNvPr>
                  <p:cNvSpPr/>
                  <p:nvPr/>
                </p:nvSpPr>
                <p:spPr>
                  <a:xfrm>
                    <a:off x="3644147" y="2688207"/>
                    <a:ext cx="2322435" cy="804413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5" name="평행 사변형[P] 154">
                    <a:extLst>
                      <a:ext uri="{FF2B5EF4-FFF2-40B4-BE49-F238E27FC236}">
                        <a16:creationId xmlns:a16="http://schemas.microsoft.com/office/drawing/2014/main" id="{8656A7CF-CB62-F45F-B1F5-39D38955069F}"/>
                      </a:ext>
                    </a:extLst>
                  </p:cNvPr>
                  <p:cNvSpPr/>
                  <p:nvPr/>
                </p:nvSpPr>
                <p:spPr>
                  <a:xfrm>
                    <a:off x="2608227" y="2774470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6" name="평행 사변형[P] 155">
                    <a:extLst>
                      <a:ext uri="{FF2B5EF4-FFF2-40B4-BE49-F238E27FC236}">
                        <a16:creationId xmlns:a16="http://schemas.microsoft.com/office/drawing/2014/main" id="{2C17D5E6-F529-C6EC-913B-A56D516E5047}"/>
                      </a:ext>
                    </a:extLst>
                  </p:cNvPr>
                  <p:cNvSpPr/>
                  <p:nvPr/>
                </p:nvSpPr>
                <p:spPr>
                  <a:xfrm>
                    <a:off x="2259012" y="2772314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7" name="평행 사변형[P] 156">
                    <a:extLst>
                      <a:ext uri="{FF2B5EF4-FFF2-40B4-BE49-F238E27FC236}">
                        <a16:creationId xmlns:a16="http://schemas.microsoft.com/office/drawing/2014/main" id="{F93E7C86-3ECA-BF03-2A9E-091EF07D9906}"/>
                      </a:ext>
                    </a:extLst>
                  </p:cNvPr>
                  <p:cNvSpPr/>
                  <p:nvPr/>
                </p:nvSpPr>
                <p:spPr>
                  <a:xfrm>
                    <a:off x="1925337" y="2776627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8" name="평행 사변형[P] 157">
                    <a:extLst>
                      <a:ext uri="{FF2B5EF4-FFF2-40B4-BE49-F238E27FC236}">
                        <a16:creationId xmlns:a16="http://schemas.microsoft.com/office/drawing/2014/main" id="{0008228D-3769-4D40-DE8F-228BB29A0F4E}"/>
                      </a:ext>
                    </a:extLst>
                  </p:cNvPr>
                  <p:cNvSpPr/>
                  <p:nvPr/>
                </p:nvSpPr>
                <p:spPr>
                  <a:xfrm>
                    <a:off x="1594320" y="2774470"/>
                    <a:ext cx="2017345" cy="698740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59" name="평행 사변형[P] 158">
                    <a:extLst>
                      <a:ext uri="{FF2B5EF4-FFF2-40B4-BE49-F238E27FC236}">
                        <a16:creationId xmlns:a16="http://schemas.microsoft.com/office/drawing/2014/main" id="{22BF3AA3-5B5E-B821-0D21-70BE700D150B}"/>
                      </a:ext>
                    </a:extLst>
                  </p:cNvPr>
                  <p:cNvSpPr/>
                  <p:nvPr/>
                </p:nvSpPr>
                <p:spPr>
                  <a:xfrm>
                    <a:off x="5076932" y="2714580"/>
                    <a:ext cx="2260302" cy="782892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60" name="평행 사변형[P] 159">
                    <a:extLst>
                      <a:ext uri="{FF2B5EF4-FFF2-40B4-BE49-F238E27FC236}">
                        <a16:creationId xmlns:a16="http://schemas.microsoft.com/office/drawing/2014/main" id="{85F58078-3273-1E21-BC0D-8B11C7690113}"/>
                      </a:ext>
                    </a:extLst>
                  </p:cNvPr>
                  <p:cNvSpPr/>
                  <p:nvPr/>
                </p:nvSpPr>
                <p:spPr>
                  <a:xfrm>
                    <a:off x="5436511" y="2729796"/>
                    <a:ext cx="2209366" cy="765249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61" name="평행 사변형[P] 160">
                    <a:extLst>
                      <a:ext uri="{FF2B5EF4-FFF2-40B4-BE49-F238E27FC236}">
                        <a16:creationId xmlns:a16="http://schemas.microsoft.com/office/drawing/2014/main" id="{A4A38425-81B2-3D70-5530-EF611DE7E768}"/>
                      </a:ext>
                    </a:extLst>
                  </p:cNvPr>
                  <p:cNvSpPr/>
                  <p:nvPr/>
                </p:nvSpPr>
                <p:spPr>
                  <a:xfrm>
                    <a:off x="5799552" y="2772738"/>
                    <a:ext cx="2113155" cy="731925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62" name="평행 사변형[P] 161">
                    <a:extLst>
                      <a:ext uri="{FF2B5EF4-FFF2-40B4-BE49-F238E27FC236}">
                        <a16:creationId xmlns:a16="http://schemas.microsoft.com/office/drawing/2014/main" id="{3A3D7C8B-C1BE-8DDD-072B-5770BC5593DA}"/>
                      </a:ext>
                    </a:extLst>
                  </p:cNvPr>
                  <p:cNvSpPr/>
                  <p:nvPr/>
                </p:nvSpPr>
                <p:spPr>
                  <a:xfrm>
                    <a:off x="6125877" y="2818536"/>
                    <a:ext cx="1970548" cy="682531"/>
                  </a:xfrm>
                  <a:prstGeom prst="parallelogram">
                    <a:avLst>
                      <a:gd name="adj" fmla="val 26041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  <p:sp>
                <p:nvSpPr>
                  <p:cNvPr id="163" name="평행 사변형[P] 162">
                    <a:extLst>
                      <a:ext uri="{FF2B5EF4-FFF2-40B4-BE49-F238E27FC236}">
                        <a16:creationId xmlns:a16="http://schemas.microsoft.com/office/drawing/2014/main" id="{A6265C0F-82F9-CF6D-81A4-B8C86C655E85}"/>
                      </a:ext>
                    </a:extLst>
                  </p:cNvPr>
                  <p:cNvSpPr/>
                  <p:nvPr/>
                </p:nvSpPr>
                <p:spPr>
                  <a:xfrm>
                    <a:off x="6502117" y="3159801"/>
                    <a:ext cx="1000060" cy="346387"/>
                  </a:xfrm>
                  <a:prstGeom prst="parallelogram">
                    <a:avLst>
                      <a:gd name="adj" fmla="val 230532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US" altLang="en-US" dirty="0"/>
                  </a:p>
                </p:txBody>
              </p:sp>
            </p:grpSp>
          </p:grp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B4F0AB1-E5E3-6924-C672-CA135E2DB771}"/>
                  </a:ext>
                </a:extLst>
              </p:cNvPr>
              <p:cNvSpPr/>
              <p:nvPr/>
            </p:nvSpPr>
            <p:spPr>
              <a:xfrm>
                <a:off x="4255155" y="2016856"/>
                <a:ext cx="1041889" cy="1041889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/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0C92A928-CB6A-14C5-D4FB-6A2EEA32B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604"/>
              <a:stretch/>
            </p:blipFill>
            <p:spPr>
              <a:xfrm rot="5400000">
                <a:off x="4204414" y="1878493"/>
                <a:ext cx="895900" cy="1188261"/>
              </a:xfrm>
              <a:prstGeom prst="rect">
                <a:avLst/>
              </a:prstGeom>
            </p:spPr>
          </p:pic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9F2D277-48AC-3E88-D3C0-A725E1950394}"/>
                  </a:ext>
                </a:extLst>
              </p:cNvPr>
              <p:cNvSpPr/>
              <p:nvPr/>
            </p:nvSpPr>
            <p:spPr>
              <a:xfrm>
                <a:off x="7636592" y="2609987"/>
                <a:ext cx="1041889" cy="10418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/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5681E506-0799-73EC-AED2-303B33662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7559" y="2690804"/>
                <a:ext cx="1041890" cy="1041890"/>
              </a:xfrm>
              <a:prstGeom prst="rect">
                <a:avLst/>
              </a:prstGeom>
            </p:spPr>
          </p:pic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693F7E27-EC4F-CACB-984F-F028A8DA39B9}"/>
                  </a:ext>
                </a:extLst>
              </p:cNvPr>
              <p:cNvSpPr/>
              <p:nvPr/>
            </p:nvSpPr>
            <p:spPr>
              <a:xfrm>
                <a:off x="3194154" y="2795216"/>
                <a:ext cx="1041889" cy="1041889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/>
              </a:p>
            </p:txBody>
          </p:sp>
          <p:pic>
            <p:nvPicPr>
              <p:cNvPr id="125" name="그래픽 124" descr="폭포 장면 단색으로 채워진">
                <a:extLst>
                  <a:ext uri="{FF2B5EF4-FFF2-40B4-BE49-F238E27FC236}">
                    <a16:creationId xmlns:a16="http://schemas.microsoft.com/office/drawing/2014/main" id="{FD81A877-3F0A-290D-78FD-3ACA4CB91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71677"/>
              <a:stretch/>
            </p:blipFill>
            <p:spPr>
              <a:xfrm>
                <a:off x="4350450" y="2814348"/>
                <a:ext cx="842070" cy="238497"/>
              </a:xfrm>
              <a:prstGeom prst="rect">
                <a:avLst/>
              </a:prstGeom>
            </p:spPr>
          </p:pic>
          <p:pic>
            <p:nvPicPr>
              <p:cNvPr id="126" name="그래픽 125" descr="폭포 장면 단색으로 채워진">
                <a:extLst>
                  <a:ext uri="{FF2B5EF4-FFF2-40B4-BE49-F238E27FC236}">
                    <a16:creationId xmlns:a16="http://schemas.microsoft.com/office/drawing/2014/main" id="{BB95DCD9-2F26-36F1-1161-2D1407D078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71677"/>
              <a:stretch/>
            </p:blipFill>
            <p:spPr>
              <a:xfrm>
                <a:off x="3109812" y="3148244"/>
                <a:ext cx="1196271" cy="338816"/>
              </a:xfrm>
              <a:prstGeom prst="rect">
                <a:avLst/>
              </a:prstGeom>
            </p:spPr>
          </p:pic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CF1648D7-0F14-00F5-8243-DE765934C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748" t="4465" r="33139" b="24581"/>
              <a:stretch/>
            </p:blipFill>
            <p:spPr>
              <a:xfrm rot="17555169">
                <a:off x="3424022" y="2834090"/>
                <a:ext cx="632803" cy="75957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BBB80C45-D066-ED09-A094-1FA2BCDD3549}"/>
                  </a:ext>
                </a:extLst>
              </p:cNvPr>
              <p:cNvSpPr/>
              <p:nvPr/>
            </p:nvSpPr>
            <p:spPr>
              <a:xfrm>
                <a:off x="3216870" y="2798732"/>
                <a:ext cx="1041889" cy="104188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D146CB0-B66A-DAF4-2C54-16ABE608C3B6}"/>
                  </a:ext>
                </a:extLst>
              </p:cNvPr>
              <p:cNvSpPr/>
              <p:nvPr/>
            </p:nvSpPr>
            <p:spPr>
              <a:xfrm>
                <a:off x="4241237" y="2021589"/>
                <a:ext cx="1041889" cy="104188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/>
              </a:p>
            </p:txBody>
          </p:sp>
        </p:grp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3746B485-A3EE-AEF6-A721-EB6D45A89488}"/>
                </a:ext>
              </a:extLst>
            </p:cNvPr>
            <p:cNvCxnSpPr>
              <a:cxnSpLocks/>
              <a:stCxn id="128" idx="0"/>
              <a:endCxn id="118" idx="1"/>
            </p:cNvCxnSpPr>
            <p:nvPr/>
          </p:nvCxnSpPr>
          <p:spPr>
            <a:xfrm rot="5400000" flipH="1" flipV="1">
              <a:off x="3392425" y="2372531"/>
              <a:ext cx="1858521" cy="960704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[E] 112">
              <a:extLst>
                <a:ext uri="{FF2B5EF4-FFF2-40B4-BE49-F238E27FC236}">
                  <a16:creationId xmlns:a16="http://schemas.microsoft.com/office/drawing/2014/main" id="{64A08D62-F501-C772-1A0F-5B3070091455}"/>
                </a:ext>
              </a:extLst>
            </p:cNvPr>
            <p:cNvCxnSpPr>
              <a:cxnSpLocks/>
              <a:stCxn id="118" idx="3"/>
              <a:endCxn id="122" idx="0"/>
            </p:cNvCxnSpPr>
            <p:nvPr/>
          </p:nvCxnSpPr>
          <p:spPr>
            <a:xfrm>
              <a:off x="7389963" y="1923622"/>
              <a:ext cx="871092" cy="166977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5F65C56B-EF6B-BE50-9615-CB1CD1A58DE8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3862148" y="2585268"/>
              <a:ext cx="1003552" cy="41973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74360F3-DD8C-D797-D6BE-2FF1EF45559C}"/>
                </a:ext>
              </a:extLst>
            </p:cNvPr>
            <p:cNvSpPr/>
            <p:nvPr/>
          </p:nvSpPr>
          <p:spPr>
            <a:xfrm>
              <a:off x="2494271" y="1924923"/>
              <a:ext cx="1041889" cy="10418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US" altLang="en-US"/>
            </a:p>
          </p:txBody>
        </p:sp>
        <p:pic>
          <p:nvPicPr>
            <p:cNvPr id="116" name="그래픽 115" descr="비 단색으로 채워진">
              <a:extLst>
                <a:ext uri="{FF2B5EF4-FFF2-40B4-BE49-F238E27FC236}">
                  <a16:creationId xmlns:a16="http://schemas.microsoft.com/office/drawing/2014/main" id="{CF63B7FE-7BF2-7522-A5A3-5C6B420D6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2493" y="1988667"/>
              <a:ext cx="914400" cy="914400"/>
            </a:xfrm>
            <a:prstGeom prst="rect">
              <a:avLst/>
            </a:prstGeom>
          </p:spPr>
        </p:pic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426CBC12-4695-FDDA-E8C5-79986A2F1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6160" y="2081467"/>
              <a:ext cx="282456" cy="33808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5E3174FF-3E7E-AA9A-759B-2B9C6DFB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2037" y="1489646"/>
              <a:ext cx="2587926" cy="867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55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31</Words>
  <Application>Microsoft Macintosh PowerPoint</Application>
  <PresentationFormat>사용자 지정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Oh, Jeil</dc:creator>
  <cp:lastModifiedBy>Oh, Jeil</cp:lastModifiedBy>
  <cp:revision>3</cp:revision>
  <dcterms:created xsi:type="dcterms:W3CDTF">2022-08-22T22:26:56Z</dcterms:created>
  <dcterms:modified xsi:type="dcterms:W3CDTF">2022-08-31T01:52:08Z</dcterms:modified>
</cp:coreProperties>
</file>