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80" r:id="rId4"/>
    <p:sldId id="291" r:id="rId5"/>
    <p:sldId id="292" r:id="rId6"/>
    <p:sldId id="293" r:id="rId7"/>
    <p:sldId id="290" r:id="rId8"/>
    <p:sldId id="294" r:id="rId9"/>
    <p:sldId id="295" r:id="rId10"/>
    <p:sldId id="296" r:id="rId11"/>
    <p:sldId id="274" r:id="rId12"/>
    <p:sldId id="298" r:id="rId13"/>
    <p:sldId id="297" r:id="rId14"/>
    <p:sldId id="286" r:id="rId15"/>
    <p:sldId id="289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16282AF-7B13-A4BB-FB27-6D4721F4E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2CA605-682F-7222-4831-91117D7638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4254-1504-48DE-9146-F352D126F34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93A43D-EA6A-C93C-AEEF-ADAFFAD02D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2CFF7-5D98-8B54-9594-D5B356944F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BB2DD-ED77-4BD1-BE6F-7C57D655E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7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5A27E-F3D6-4EE2-BFDA-9140750C1757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DE766-AD78-4E3A-BD70-C82071B7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8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1685" y="1122363"/>
            <a:ext cx="7156315" cy="2387600"/>
          </a:xfrm>
        </p:spPr>
        <p:txBody>
          <a:bodyPr anchor="b"/>
          <a:lstStyle>
            <a:lvl1pPr algn="r">
              <a:defRPr sz="60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602038"/>
            <a:ext cx="4572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7A5ECE-DF6B-C6D5-37B6-69AF30875AD2}"/>
              </a:ext>
            </a:extLst>
          </p:cNvPr>
          <p:cNvSpPr/>
          <p:nvPr userDrawn="1"/>
        </p:nvSpPr>
        <p:spPr>
          <a:xfrm>
            <a:off x="860275" y="0"/>
            <a:ext cx="168471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9246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1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980" y="240701"/>
            <a:ext cx="10515600" cy="84863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EB7AB-2AF8-9F51-5C84-356D245E7C93}"/>
              </a:ext>
            </a:extLst>
          </p:cNvPr>
          <p:cNvSpPr/>
          <p:nvPr userDrawn="1"/>
        </p:nvSpPr>
        <p:spPr>
          <a:xfrm>
            <a:off x="626820" y="0"/>
            <a:ext cx="177336" cy="13300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987E94-2156-B2FF-3671-14BC7026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510"/>
            <a:ext cx="10515600" cy="4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37981B-5CCF-C9A8-B336-5F9C7EF832E0}"/>
              </a:ext>
            </a:extLst>
          </p:cNvPr>
          <p:cNvSpPr/>
          <p:nvPr userDrawn="1"/>
        </p:nvSpPr>
        <p:spPr>
          <a:xfrm rot="5400000">
            <a:off x="6030988" y="1986346"/>
            <a:ext cx="130023" cy="43408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306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2375"/>
            <a:ext cx="10515600" cy="1057662"/>
          </a:xfrm>
        </p:spPr>
        <p:txBody>
          <a:bodyPr anchor="b"/>
          <a:lstStyle>
            <a:lvl1pPr>
              <a:defRPr sz="60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820" y="1556426"/>
            <a:ext cx="10919912" cy="4902739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rgbClr val="002060"/>
                </a:solidFill>
              </a:defRPr>
            </a:lvl1pPr>
            <a:lvl2pPr marL="800100" indent="-342900"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2pPr>
            <a:lvl3pPr marL="1200150" indent="-285750">
              <a:buFont typeface="Calibri" panose="020F0502020204030204" pitchFamily="34" charset="0"/>
              <a:buChar char="◦"/>
              <a:defRPr sz="2000">
                <a:solidFill>
                  <a:srgbClr val="002060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2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711C4D-3133-4C3D-17C4-E334BCF495EF}"/>
              </a:ext>
            </a:extLst>
          </p:cNvPr>
          <p:cNvSpPr/>
          <p:nvPr userDrawn="1"/>
        </p:nvSpPr>
        <p:spPr>
          <a:xfrm>
            <a:off x="626820" y="0"/>
            <a:ext cx="177336" cy="13300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0393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365125"/>
            <a:ext cx="1109926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021" y="1825625"/>
            <a:ext cx="11099260" cy="466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6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5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5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8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0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82B2D3-9D27-9406-E83B-32C488EBF98E}"/>
              </a:ext>
            </a:extLst>
          </p:cNvPr>
          <p:cNvCxnSpPr/>
          <p:nvPr userDrawn="1"/>
        </p:nvCxnSpPr>
        <p:spPr>
          <a:xfrm>
            <a:off x="0" y="216131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3E153F-BD82-63B6-EE3E-CB4666C2D12D}"/>
              </a:ext>
            </a:extLst>
          </p:cNvPr>
          <p:cNvCxnSpPr/>
          <p:nvPr userDrawn="1"/>
        </p:nvCxnSpPr>
        <p:spPr>
          <a:xfrm>
            <a:off x="0" y="6644640"/>
            <a:ext cx="121920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827705F-D5B9-B02C-DB43-4C25736D10BB}"/>
              </a:ext>
            </a:extLst>
          </p:cNvPr>
          <p:cNvCxnSpPr/>
          <p:nvPr userDrawn="1"/>
        </p:nvCxnSpPr>
        <p:spPr>
          <a:xfrm>
            <a:off x="210589" y="0"/>
            <a:ext cx="0" cy="6858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2C5DF8-0CBD-D5AF-C44F-24BF0E5EF7D6}"/>
              </a:ext>
            </a:extLst>
          </p:cNvPr>
          <p:cNvCxnSpPr/>
          <p:nvPr userDrawn="1"/>
        </p:nvCxnSpPr>
        <p:spPr>
          <a:xfrm>
            <a:off x="11929687" y="0"/>
            <a:ext cx="0" cy="6858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3" r:id="rId12"/>
    <p:sldLayoutId id="2147483685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FD63A-CC7C-983E-9040-F93FE409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685" y="1600200"/>
            <a:ext cx="7156315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Blockchain </a:t>
            </a:r>
            <a:r>
              <a:rPr lang="ko-KR" altLang="en-US" sz="5400" dirty="0"/>
              <a:t>실습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4DAE03-8BD4-238D-4CF9-2F3A4EC1A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5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Mine</a:t>
            </a:r>
            <a:r>
              <a:rPr lang="ko-KR" alt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22583-F455-C697-DDD7-84EAE44598D2}"/>
              </a:ext>
            </a:extLst>
          </p:cNvPr>
          <p:cNvSpPr/>
          <p:nvPr/>
        </p:nvSpPr>
        <p:spPr>
          <a:xfrm>
            <a:off x="5995060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D941D0-9C9C-2194-4490-0364C53C8282}"/>
              </a:ext>
            </a:extLst>
          </p:cNvPr>
          <p:cNvSpPr/>
          <p:nvPr/>
        </p:nvSpPr>
        <p:spPr>
          <a:xfrm>
            <a:off x="3133107" y="306719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5BCFD-16CE-C1CD-B898-B03F6B91E427}"/>
              </a:ext>
            </a:extLst>
          </p:cNvPr>
          <p:cNvSpPr/>
          <p:nvPr/>
        </p:nvSpPr>
        <p:spPr>
          <a:xfrm>
            <a:off x="8583882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1580DC-EDB0-45F4-3010-395911A77BD3}"/>
              </a:ext>
            </a:extLst>
          </p:cNvPr>
          <p:cNvSpPr/>
          <p:nvPr/>
        </p:nvSpPr>
        <p:spPr>
          <a:xfrm>
            <a:off x="9415154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E2BEE5-B7EF-047F-1C34-CBF9251A5F5B}"/>
              </a:ext>
            </a:extLst>
          </p:cNvPr>
          <p:cNvSpPr/>
          <p:nvPr/>
        </p:nvSpPr>
        <p:spPr>
          <a:xfrm>
            <a:off x="7327076" y="1393072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BC6F67-739D-3BE0-B79C-F43440F09F1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964379" y="1808708"/>
            <a:ext cx="3362697" cy="167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259E9D-0A31-B41D-2199-447032C39859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964379" y="3482830"/>
            <a:ext cx="2446317" cy="15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0B0980-9C13-384A-03EF-EE86F404066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964379" y="3277590"/>
            <a:ext cx="5450775" cy="20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C4C6A1-8A21-F3E5-A906-9CE7904F2E9D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3964379" y="3482830"/>
            <a:ext cx="5035139" cy="15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F95097-EDE4-3765-4346-6D0E6FE68BCE}"/>
              </a:ext>
            </a:extLst>
          </p:cNvPr>
          <p:cNvSpPr txBox="1"/>
          <p:nvPr/>
        </p:nvSpPr>
        <p:spPr>
          <a:xfrm>
            <a:off x="4078525" y="2039678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Receive_new_node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199FD-140A-035E-6243-9AA206A5369D}"/>
              </a:ext>
            </a:extLst>
          </p:cNvPr>
          <p:cNvSpPr txBox="1"/>
          <p:nvPr/>
        </p:nvSpPr>
        <p:spPr>
          <a:xfrm>
            <a:off x="3722279" y="4556650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Receive_new_node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A2474-B14F-D112-4BFD-B02A7C3C2BB1}"/>
              </a:ext>
            </a:extLst>
          </p:cNvPr>
          <p:cNvSpPr txBox="1"/>
          <p:nvPr/>
        </p:nvSpPr>
        <p:spPr>
          <a:xfrm>
            <a:off x="6757060" y="3976440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Receive_new_node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BD0F5E-B14D-8C29-DBED-FB544369699A}"/>
              </a:ext>
            </a:extLst>
          </p:cNvPr>
          <p:cNvSpPr txBox="1"/>
          <p:nvPr/>
        </p:nvSpPr>
        <p:spPr>
          <a:xfrm>
            <a:off x="6694752" y="2911619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Receive_new_node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218308-3CD9-F097-C8C9-7F6E04A78759}"/>
              </a:ext>
            </a:extLst>
          </p:cNvPr>
          <p:cNvSpPr txBox="1"/>
          <p:nvPr/>
        </p:nvSpPr>
        <p:spPr>
          <a:xfrm>
            <a:off x="607301" y="329816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Mine 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74B019-CAFD-4BE4-A114-06F783F75303}"/>
              </a:ext>
            </a:extLst>
          </p:cNvPr>
          <p:cNvCxnSpPr>
            <a:stCxn id="32" idx="3"/>
            <a:endCxn id="5" idx="1"/>
          </p:cNvCxnSpPr>
          <p:nvPr/>
        </p:nvCxnSpPr>
        <p:spPr>
          <a:xfrm>
            <a:off x="1332179" y="3482830"/>
            <a:ext cx="1800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8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Mine 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Mine</a:t>
            </a:r>
            <a:r>
              <a:rPr lang="ko-KR" altLang="en-US" sz="3200" dirty="0"/>
              <a:t> 재구성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A477BD-4495-BB19-480D-1455AB56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0" y="1650172"/>
            <a:ext cx="5194163" cy="4839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56AEB-110C-D80A-C0C1-C2908811B815}"/>
              </a:ext>
            </a:extLst>
          </p:cNvPr>
          <p:cNvSpPr txBox="1"/>
          <p:nvPr/>
        </p:nvSpPr>
        <p:spPr>
          <a:xfrm>
            <a:off x="6613363" y="2511104"/>
            <a:ext cx="5227970" cy="2248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Mine </a:t>
            </a:r>
            <a:r>
              <a:rPr lang="ko-KR" altLang="en-US" sz="2400" dirty="0"/>
              <a:t>한 블록을 </a:t>
            </a:r>
            <a:r>
              <a:rPr lang="en-US" altLang="ko-KR" sz="2400" dirty="0"/>
              <a:t>broadcast </a:t>
            </a:r>
            <a:r>
              <a:rPr lang="ko-KR" altLang="en-US" sz="2400" dirty="0"/>
              <a:t>하기 위해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모든 노드 순회 하면서 블록 추가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Transaction/broadcast API</a:t>
            </a:r>
            <a:r>
              <a:rPr lang="ko-KR" altLang="en-US" sz="2400" dirty="0"/>
              <a:t> 호출하여 </a:t>
            </a:r>
            <a:br>
              <a:rPr lang="en-US" altLang="ko-KR" sz="2400" dirty="0"/>
            </a:br>
            <a:r>
              <a:rPr lang="ko-KR" altLang="en-US" sz="2400" dirty="0"/>
              <a:t>모든 노드에 </a:t>
            </a:r>
            <a:r>
              <a:rPr lang="en-US" altLang="ko-KR" sz="2400" dirty="0"/>
              <a:t>TX </a:t>
            </a:r>
            <a:r>
              <a:rPr lang="ko-KR" altLang="en-US" sz="24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08369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Mine 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3468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Receive_new_block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FB00E5-B7F7-7C69-A425-F0574FF9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1647733"/>
            <a:ext cx="7486403" cy="2962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F762D-E5D0-23EC-8A05-D04E874BFB2E}"/>
              </a:ext>
            </a:extLst>
          </p:cNvPr>
          <p:cNvSpPr txBox="1"/>
          <p:nvPr/>
        </p:nvSpPr>
        <p:spPr>
          <a:xfrm>
            <a:off x="1143990" y="4864719"/>
            <a:ext cx="755219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Correct_hash</a:t>
            </a:r>
            <a:r>
              <a:rPr lang="en-US" altLang="ko-KR" dirty="0"/>
              <a:t> : </a:t>
            </a:r>
            <a:r>
              <a:rPr lang="ko-KR" altLang="en-US" dirty="0"/>
              <a:t>전 블록 </a:t>
            </a:r>
            <a:r>
              <a:rPr lang="ko-KR" altLang="en-US" dirty="0" err="1"/>
              <a:t>해쉬값과</a:t>
            </a:r>
            <a:r>
              <a:rPr lang="ko-KR" altLang="en-US" dirty="0"/>
              <a:t> </a:t>
            </a:r>
            <a:r>
              <a:rPr lang="en-US" altLang="ko-KR" dirty="0"/>
              <a:t>new </a:t>
            </a:r>
            <a:r>
              <a:rPr lang="ko-KR" altLang="en-US" dirty="0"/>
              <a:t>블록 </a:t>
            </a:r>
            <a:r>
              <a:rPr lang="en-US" altLang="ko-KR" dirty="0" err="1"/>
              <a:t>previous_block_hash</a:t>
            </a:r>
            <a:r>
              <a:rPr lang="en-US" altLang="ko-KR" dirty="0"/>
              <a:t> </a:t>
            </a:r>
            <a:r>
              <a:rPr lang="ko-KR" altLang="en-US" dirty="0"/>
              <a:t>값 비교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Correct_index</a:t>
            </a:r>
            <a:r>
              <a:rPr lang="en-US" altLang="ko-KR" dirty="0"/>
              <a:t> : </a:t>
            </a:r>
            <a:r>
              <a:rPr lang="ko-KR" altLang="en-US" dirty="0"/>
              <a:t>전 블록 </a:t>
            </a:r>
            <a:r>
              <a:rPr lang="ko-KR" altLang="en-US" dirty="0" err="1"/>
              <a:t>인덱스값</a:t>
            </a:r>
            <a:r>
              <a:rPr lang="ko-KR" altLang="en-US" dirty="0"/>
              <a:t> </a:t>
            </a:r>
            <a:r>
              <a:rPr lang="en-US" altLang="ko-KR" dirty="0"/>
              <a:t>+ 1</a:t>
            </a:r>
            <a:r>
              <a:rPr lang="ko-KR" altLang="en-US" dirty="0"/>
              <a:t>과 </a:t>
            </a:r>
            <a:r>
              <a:rPr lang="en-US" altLang="ko-KR" dirty="0"/>
              <a:t>new </a:t>
            </a:r>
            <a:r>
              <a:rPr lang="ko-KR" altLang="en-US" dirty="0"/>
              <a:t>블록 </a:t>
            </a:r>
            <a:r>
              <a:rPr lang="en-US" altLang="ko-KR" dirty="0"/>
              <a:t>index </a:t>
            </a:r>
            <a:r>
              <a:rPr lang="ko-KR" altLang="en-US" dirty="0"/>
              <a:t>값이 </a:t>
            </a:r>
            <a:r>
              <a:rPr lang="ko-KR" altLang="en-US" dirty="0" err="1"/>
              <a:t>같은지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 </a:t>
            </a:r>
            <a:r>
              <a:rPr lang="en-US" altLang="ko-KR" dirty="0"/>
              <a:t>new block</a:t>
            </a:r>
            <a:r>
              <a:rPr lang="ko-KR" altLang="en-US" dirty="0"/>
              <a:t>을 </a:t>
            </a:r>
            <a:r>
              <a:rPr lang="en-US" altLang="ko-KR" dirty="0"/>
              <a:t>chain</a:t>
            </a:r>
            <a:r>
              <a:rPr lang="ko-KR" altLang="en-US" dirty="0"/>
              <a:t>의 추가 후 </a:t>
            </a:r>
            <a:r>
              <a:rPr lang="en-US" altLang="ko-KR" dirty="0" err="1"/>
              <a:t>p_transaction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354827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Mine 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395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Transaction_broadcast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74B62-7E96-D793-7148-B095AEB0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1863461"/>
            <a:ext cx="5333011" cy="3433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58D96-AA2C-8046-8C23-9634CD9A5922}"/>
              </a:ext>
            </a:extLst>
          </p:cNvPr>
          <p:cNvSpPr txBox="1"/>
          <p:nvPr/>
        </p:nvSpPr>
        <p:spPr>
          <a:xfrm>
            <a:off x="6840187" y="2648198"/>
            <a:ext cx="417537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Request.json</a:t>
            </a:r>
            <a:r>
              <a:rPr lang="en-US" altLang="ko-KR" dirty="0"/>
              <a:t> </a:t>
            </a:r>
            <a:r>
              <a:rPr lang="ko-KR" altLang="en-US" dirty="0"/>
              <a:t>함수를 이용하여</a:t>
            </a:r>
            <a:br>
              <a:rPr lang="en-US" altLang="ko-KR" dirty="0"/>
            </a:br>
            <a:r>
              <a:rPr lang="ko-KR" altLang="en-US" dirty="0"/>
              <a:t>금액</a:t>
            </a:r>
            <a:r>
              <a:rPr lang="en-US" altLang="ko-KR" dirty="0"/>
              <a:t>, </a:t>
            </a:r>
            <a:r>
              <a:rPr lang="ko-KR" altLang="en-US" dirty="0"/>
              <a:t>발신자</a:t>
            </a:r>
            <a:r>
              <a:rPr lang="en-US" altLang="ko-KR" dirty="0"/>
              <a:t>, </a:t>
            </a:r>
            <a:r>
              <a:rPr lang="ko-KR" altLang="en-US" dirty="0"/>
              <a:t>수신자 저장 후 </a:t>
            </a:r>
            <a:r>
              <a:rPr lang="en-US" altLang="ko-KR" dirty="0" err="1"/>
              <a:t>tx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newwork_node</a:t>
            </a:r>
            <a:r>
              <a:rPr lang="ko-KR" altLang="en-US" dirty="0"/>
              <a:t>에 </a:t>
            </a:r>
            <a:r>
              <a:rPr lang="en-US" altLang="ko-KR" dirty="0" err="1"/>
              <a:t>tx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ko-KR" altLang="en-US" dirty="0" err="1"/>
              <a:t>반복문</a:t>
            </a:r>
            <a:br>
              <a:rPr lang="en-US" altLang="ko-KR" dirty="0"/>
            </a:b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07726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39E7-9CBB-3D2F-0BBD-DCEB0011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46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28089"/>
            <a:ext cx="8103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IP:5000/register-and-broadcast-node </a:t>
            </a:r>
            <a:r>
              <a:rPr lang="ko-KR" altLang="en-US" sz="3200" dirty="0"/>
              <a:t>결과화면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86897-1F51-365B-7430-A8BD6B2436B3}"/>
              </a:ext>
            </a:extLst>
          </p:cNvPr>
          <p:cNvSpPr txBox="1"/>
          <p:nvPr/>
        </p:nvSpPr>
        <p:spPr>
          <a:xfrm>
            <a:off x="1063831" y="1603169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Postman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5C12E-79B6-5AD8-DAA6-FA3240E4CA28}"/>
              </a:ext>
            </a:extLst>
          </p:cNvPr>
          <p:cNvSpPr txBox="1"/>
          <p:nvPr/>
        </p:nvSpPr>
        <p:spPr>
          <a:xfrm>
            <a:off x="8333259" y="1603169"/>
            <a:ext cx="28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 </a:t>
            </a:r>
            <a:r>
              <a:rPr lang="en-US" altLang="ko-KR" dirty="0"/>
              <a:t>(/blockchain endpoint)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C5DD01-8756-CE7E-9095-F716EF28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2251045"/>
            <a:ext cx="5785539" cy="3113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4A217-A62C-87EB-92A2-6CAEC7CA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77" y="2251045"/>
            <a:ext cx="4152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28089"/>
            <a:ext cx="7020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IP:5000/transaction/broadcast </a:t>
            </a:r>
            <a:r>
              <a:rPr lang="ko-KR" altLang="en-US" sz="3200" dirty="0"/>
              <a:t>결과화면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86897-1F51-365B-7430-A8BD6B2436B3}"/>
              </a:ext>
            </a:extLst>
          </p:cNvPr>
          <p:cNvSpPr txBox="1"/>
          <p:nvPr/>
        </p:nvSpPr>
        <p:spPr>
          <a:xfrm>
            <a:off x="1063831" y="1603169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Postman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940FC-56FC-BCFE-E94C-DE6FBAA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1972501"/>
            <a:ext cx="8407973" cy="38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28089"/>
            <a:ext cx="7020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IP:5000/transaction/broadcast </a:t>
            </a:r>
            <a:r>
              <a:rPr lang="ko-KR" altLang="en-US" sz="3200" dirty="0"/>
              <a:t>결과화면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86897-1F51-365B-7430-A8BD6B2436B3}"/>
              </a:ext>
            </a:extLst>
          </p:cNvPr>
          <p:cNvSpPr txBox="1"/>
          <p:nvPr/>
        </p:nvSpPr>
        <p:spPr>
          <a:xfrm>
            <a:off x="1485621" y="1603169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</a:t>
            </a:r>
            <a:r>
              <a:rPr lang="en-US" altLang="ko-KR" dirty="0"/>
              <a:t>(00</a:t>
            </a:r>
            <a:r>
              <a:rPr lang="ko-KR" altLang="en-US" dirty="0"/>
              <a:t>으로 끝나는 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2ACB19-4703-5369-327A-5917E9F2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21" y="2162806"/>
            <a:ext cx="3598213" cy="413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3948A-1895-2FBF-21B4-321E3C2B7EC0}"/>
              </a:ext>
            </a:extLst>
          </p:cNvPr>
          <p:cNvSpPr txBox="1"/>
          <p:nvPr/>
        </p:nvSpPr>
        <p:spPr>
          <a:xfrm>
            <a:off x="6489694" y="1603169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</a:t>
            </a:r>
            <a:r>
              <a:rPr lang="en-US" altLang="ko-KR" dirty="0"/>
              <a:t>(00</a:t>
            </a:r>
            <a:r>
              <a:rPr lang="ko-KR" altLang="en-US" dirty="0"/>
              <a:t>으로 끝나는 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FEC8D2-A173-D8E9-71A3-D68A1192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94" y="2178073"/>
            <a:ext cx="3816749" cy="40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9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04" y="360217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2</a:t>
            </a:r>
            <a:r>
              <a:rPr lang="ko-KR" altLang="en-US" sz="2800" dirty="0"/>
              <a:t>주차 과제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FF62A-61DD-8510-166B-E3F664B69BBC}"/>
              </a:ext>
            </a:extLst>
          </p:cNvPr>
          <p:cNvSpPr txBox="1"/>
          <p:nvPr/>
        </p:nvSpPr>
        <p:spPr>
          <a:xfrm>
            <a:off x="905493" y="1414557"/>
            <a:ext cx="5006371" cy="5852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Register_and_broadcast_node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새로운 노드를 추가하는 </a:t>
            </a:r>
            <a:r>
              <a:rPr lang="en-US" altLang="ko-KR" sz="2400" dirty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Register_node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노드 추가 </a:t>
            </a:r>
            <a:r>
              <a:rPr lang="ko-KR" altLang="en-US" sz="2400" dirty="0" err="1"/>
              <a:t>요청받은</a:t>
            </a:r>
            <a:r>
              <a:rPr lang="ko-KR" altLang="en-US" sz="2400" dirty="0"/>
              <a:t> 노드가</a:t>
            </a:r>
            <a:br>
              <a:rPr lang="en-US" altLang="ko-KR" sz="2400" dirty="0"/>
            </a:br>
            <a:r>
              <a:rPr lang="ko-KR" altLang="en-US" sz="2400" dirty="0"/>
              <a:t>연결되어 있던 노드에게 등록</a:t>
            </a:r>
            <a:br>
              <a:rPr lang="en-US" altLang="ko-KR" sz="2400" dirty="0"/>
            </a:br>
            <a:r>
              <a:rPr lang="ko-KR" altLang="en-US" sz="2400" dirty="0"/>
              <a:t>요청하는 </a:t>
            </a:r>
            <a:r>
              <a:rPr lang="en-US" altLang="ko-KR" sz="2400" dirty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Register_node_bulk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연결된 전체 노드의 정보를 </a:t>
            </a:r>
            <a:br>
              <a:rPr lang="en-US" altLang="ko-KR" sz="2400" dirty="0"/>
            </a:br>
            <a:r>
              <a:rPr lang="ko-KR" altLang="en-US" sz="2400" dirty="0"/>
              <a:t>새로 추가된 노드에게 전달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AA183-081F-CD31-5580-7AC994F190E4}"/>
              </a:ext>
            </a:extLst>
          </p:cNvPr>
          <p:cNvSpPr txBox="1"/>
          <p:nvPr/>
        </p:nvSpPr>
        <p:spPr>
          <a:xfrm>
            <a:off x="980704" y="817369"/>
            <a:ext cx="1496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app.py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F7497-15D4-2F92-8ABE-295998EC323F}"/>
              </a:ext>
            </a:extLst>
          </p:cNvPr>
          <p:cNvSpPr txBox="1"/>
          <p:nvPr/>
        </p:nvSpPr>
        <p:spPr>
          <a:xfrm>
            <a:off x="6096000" y="1463700"/>
            <a:ext cx="5575822" cy="3725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Mine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모든 노드에게 </a:t>
            </a:r>
            <a:r>
              <a:rPr lang="en-US" altLang="ko-KR" sz="2400" dirty="0"/>
              <a:t>broadcast </a:t>
            </a:r>
            <a:r>
              <a:rPr lang="ko-KR" altLang="en-US" sz="2400" dirty="0"/>
              <a:t>기능 추가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Transaction_broadcast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Transaction broadcast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Receive_new_block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블록 </a:t>
            </a:r>
            <a:r>
              <a:rPr lang="en-US" altLang="ko-KR" sz="2400" dirty="0"/>
              <a:t>broadcast </a:t>
            </a:r>
            <a:r>
              <a:rPr lang="ko-KR" altLang="en-US" sz="2400" dirty="0"/>
              <a:t>및 간단한 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2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39E7-9CBB-3D2F-0BBD-DCEB0011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57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22583-F455-C697-DDD7-84EAE44598D2}"/>
              </a:ext>
            </a:extLst>
          </p:cNvPr>
          <p:cNvSpPr/>
          <p:nvPr/>
        </p:nvSpPr>
        <p:spPr>
          <a:xfrm>
            <a:off x="5995060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D941D0-9C9C-2194-4490-0364C53C8282}"/>
              </a:ext>
            </a:extLst>
          </p:cNvPr>
          <p:cNvSpPr/>
          <p:nvPr/>
        </p:nvSpPr>
        <p:spPr>
          <a:xfrm>
            <a:off x="516378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5BCFD-16CE-C1CD-B898-B03F6B91E427}"/>
              </a:ext>
            </a:extLst>
          </p:cNvPr>
          <p:cNvSpPr/>
          <p:nvPr/>
        </p:nvSpPr>
        <p:spPr>
          <a:xfrm>
            <a:off x="8583882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1580DC-EDB0-45F4-3010-395911A77BD3}"/>
              </a:ext>
            </a:extLst>
          </p:cNvPr>
          <p:cNvSpPr/>
          <p:nvPr/>
        </p:nvSpPr>
        <p:spPr>
          <a:xfrm>
            <a:off x="9415154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E2BEE5-B7EF-047F-1C34-CBF9251A5F5B}"/>
              </a:ext>
            </a:extLst>
          </p:cNvPr>
          <p:cNvSpPr/>
          <p:nvPr/>
        </p:nvSpPr>
        <p:spPr>
          <a:xfrm>
            <a:off x="7327076" y="1393072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9089F-50EF-49DB-5B94-FF35D9232FAA}"/>
              </a:ext>
            </a:extLst>
          </p:cNvPr>
          <p:cNvSpPr/>
          <p:nvPr/>
        </p:nvSpPr>
        <p:spPr>
          <a:xfrm>
            <a:off x="128599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br>
              <a:rPr lang="en-US" altLang="ko-KR" dirty="0"/>
            </a:br>
            <a:r>
              <a:rPr lang="en-US" altLang="ko-KR" dirty="0"/>
              <a:t>node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456E4B-1DED-9D80-7E23-12197E7C0B85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79424" y="3693226"/>
            <a:ext cx="831272" cy="134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0572B7-85B6-EA78-F5AA-51CA17BAC792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5579424" y="2224344"/>
            <a:ext cx="2163288" cy="63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D55578-A235-4ACF-CBB9-5CEE109564C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7742712" y="2224344"/>
            <a:ext cx="2088078" cy="63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DC51F33-2B05-197A-FA6D-BFF221D149ED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8999518" y="3693226"/>
            <a:ext cx="831272" cy="134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6E2AA8-8520-AB11-9643-5CDFCD004BC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826332" y="5458692"/>
            <a:ext cx="17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4EC5FC2-53EA-E599-E683-C5EA0CE4D777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6410696" y="2224344"/>
            <a:ext cx="1332016" cy="28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50113E-46D6-C5F2-53DB-EF8434439DB1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7742712" y="2224344"/>
            <a:ext cx="1256806" cy="28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049117-802A-CA2A-8D24-10D2E239222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995060" y="3277590"/>
            <a:ext cx="342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CC4802-BE9A-D0A1-BEE2-D5D7CC0F3E41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6826332" y="3277590"/>
            <a:ext cx="2588822" cy="218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E2E7C65-AFC4-187A-BCC1-727780F5FE6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995060" y="3277590"/>
            <a:ext cx="2588822" cy="218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9B3C200-2439-2BC9-728F-CBB1B3001702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2117270" y="3277590"/>
            <a:ext cx="304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2A0F27-B519-D744-DFC2-F0F4BC364D7D}"/>
              </a:ext>
            </a:extLst>
          </p:cNvPr>
          <p:cNvSpPr txBox="1"/>
          <p:nvPr/>
        </p:nvSpPr>
        <p:spPr>
          <a:xfrm>
            <a:off x="2119044" y="2885106"/>
            <a:ext cx="304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Register_and_broadcast_node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14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22583-F455-C697-DDD7-84EAE44598D2}"/>
              </a:ext>
            </a:extLst>
          </p:cNvPr>
          <p:cNvSpPr/>
          <p:nvPr/>
        </p:nvSpPr>
        <p:spPr>
          <a:xfrm>
            <a:off x="5995060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D941D0-9C9C-2194-4490-0364C53C8282}"/>
              </a:ext>
            </a:extLst>
          </p:cNvPr>
          <p:cNvSpPr/>
          <p:nvPr/>
        </p:nvSpPr>
        <p:spPr>
          <a:xfrm>
            <a:off x="516378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5BCFD-16CE-C1CD-B898-B03F6B91E427}"/>
              </a:ext>
            </a:extLst>
          </p:cNvPr>
          <p:cNvSpPr/>
          <p:nvPr/>
        </p:nvSpPr>
        <p:spPr>
          <a:xfrm>
            <a:off x="8583882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1580DC-EDB0-45F4-3010-395911A77BD3}"/>
              </a:ext>
            </a:extLst>
          </p:cNvPr>
          <p:cNvSpPr/>
          <p:nvPr/>
        </p:nvSpPr>
        <p:spPr>
          <a:xfrm>
            <a:off x="9415154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E2BEE5-B7EF-047F-1C34-CBF9251A5F5B}"/>
              </a:ext>
            </a:extLst>
          </p:cNvPr>
          <p:cNvSpPr/>
          <p:nvPr/>
        </p:nvSpPr>
        <p:spPr>
          <a:xfrm>
            <a:off x="7327076" y="1393072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9089F-50EF-49DB-5B94-FF35D9232FAA}"/>
              </a:ext>
            </a:extLst>
          </p:cNvPr>
          <p:cNvSpPr/>
          <p:nvPr/>
        </p:nvSpPr>
        <p:spPr>
          <a:xfrm>
            <a:off x="128599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br>
              <a:rPr lang="en-US" altLang="ko-KR" dirty="0"/>
            </a:br>
            <a:r>
              <a:rPr lang="en-US" altLang="ko-KR" dirty="0"/>
              <a:t>node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BC6F67-739D-3BE0-B79C-F43440F09F1F}"/>
              </a:ext>
            </a:extLst>
          </p:cNvPr>
          <p:cNvCxnSpPr>
            <a:stCxn id="5" idx="0"/>
            <a:endCxn id="10" idx="1"/>
          </p:cNvCxnSpPr>
          <p:nvPr/>
        </p:nvCxnSpPr>
        <p:spPr>
          <a:xfrm flipV="1">
            <a:off x="5579424" y="1808708"/>
            <a:ext cx="1747652" cy="105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259E9D-0A31-B41D-2199-447032C39859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79424" y="3693226"/>
            <a:ext cx="831272" cy="134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0B0980-9C13-384A-03EF-EE86F404066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995060" y="3277590"/>
            <a:ext cx="342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C4C6A1-8A21-F3E5-A906-9CE7904F2E9D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5995060" y="3277590"/>
            <a:ext cx="3004458" cy="176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F95097-EDE4-3765-4346-6D0E6FE68BCE}"/>
              </a:ext>
            </a:extLst>
          </p:cNvPr>
          <p:cNvSpPr txBox="1"/>
          <p:nvPr/>
        </p:nvSpPr>
        <p:spPr>
          <a:xfrm>
            <a:off x="5163788" y="1817707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Register_node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199FD-140A-035E-6243-9AA206A5369D}"/>
              </a:ext>
            </a:extLst>
          </p:cNvPr>
          <p:cNvSpPr txBox="1"/>
          <p:nvPr/>
        </p:nvSpPr>
        <p:spPr>
          <a:xfrm>
            <a:off x="4458549" y="4277099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Register_node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A2474-B14F-D112-4BFD-B02A7C3C2BB1}"/>
              </a:ext>
            </a:extLst>
          </p:cNvPr>
          <p:cNvSpPr txBox="1"/>
          <p:nvPr/>
        </p:nvSpPr>
        <p:spPr>
          <a:xfrm>
            <a:off x="7327076" y="3765260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Register_node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BD0F5E-B14D-8C29-DBED-FB544369699A}"/>
              </a:ext>
            </a:extLst>
          </p:cNvPr>
          <p:cNvSpPr txBox="1"/>
          <p:nvPr/>
        </p:nvSpPr>
        <p:spPr>
          <a:xfrm>
            <a:off x="7180614" y="2882528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87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22583-F455-C697-DDD7-84EAE44598D2}"/>
              </a:ext>
            </a:extLst>
          </p:cNvPr>
          <p:cNvSpPr/>
          <p:nvPr/>
        </p:nvSpPr>
        <p:spPr>
          <a:xfrm>
            <a:off x="5995060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D941D0-9C9C-2194-4490-0364C53C8282}"/>
              </a:ext>
            </a:extLst>
          </p:cNvPr>
          <p:cNvSpPr/>
          <p:nvPr/>
        </p:nvSpPr>
        <p:spPr>
          <a:xfrm>
            <a:off x="516378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5BCFD-16CE-C1CD-B898-B03F6B91E427}"/>
              </a:ext>
            </a:extLst>
          </p:cNvPr>
          <p:cNvSpPr/>
          <p:nvPr/>
        </p:nvSpPr>
        <p:spPr>
          <a:xfrm>
            <a:off x="8583882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1580DC-EDB0-45F4-3010-395911A77BD3}"/>
              </a:ext>
            </a:extLst>
          </p:cNvPr>
          <p:cNvSpPr/>
          <p:nvPr/>
        </p:nvSpPr>
        <p:spPr>
          <a:xfrm>
            <a:off x="9415154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E2BEE5-B7EF-047F-1C34-CBF9251A5F5B}"/>
              </a:ext>
            </a:extLst>
          </p:cNvPr>
          <p:cNvSpPr/>
          <p:nvPr/>
        </p:nvSpPr>
        <p:spPr>
          <a:xfrm>
            <a:off x="7327076" y="1393072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9089F-50EF-49DB-5B94-FF35D9232FAA}"/>
              </a:ext>
            </a:extLst>
          </p:cNvPr>
          <p:cNvSpPr/>
          <p:nvPr/>
        </p:nvSpPr>
        <p:spPr>
          <a:xfrm>
            <a:off x="128599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br>
              <a:rPr lang="en-US" altLang="ko-KR" dirty="0"/>
            </a:br>
            <a:r>
              <a:rPr lang="en-US" altLang="ko-KR" dirty="0"/>
              <a:t>node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456E4B-1DED-9D80-7E23-12197E7C0B85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79424" y="3693226"/>
            <a:ext cx="831272" cy="134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0572B7-85B6-EA78-F5AA-51CA17BAC792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5579424" y="2224344"/>
            <a:ext cx="2163288" cy="63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D55578-A235-4ACF-CBB9-5CEE109564C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7742712" y="2224344"/>
            <a:ext cx="2088078" cy="63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DC51F33-2B05-197A-FA6D-BFF221D149ED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8999518" y="3693226"/>
            <a:ext cx="831272" cy="134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6E2AA8-8520-AB11-9643-5CDFCD004BC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826332" y="5458692"/>
            <a:ext cx="17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4EC5FC2-53EA-E599-E683-C5EA0CE4D777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6410696" y="2224344"/>
            <a:ext cx="1332016" cy="28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50113E-46D6-C5F2-53DB-EF8434439DB1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7742712" y="2224344"/>
            <a:ext cx="1256806" cy="28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049117-802A-CA2A-8D24-10D2E239222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995060" y="3277590"/>
            <a:ext cx="342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CC4802-BE9A-D0A1-BEE2-D5D7CC0F3E41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6826332" y="3277590"/>
            <a:ext cx="2588822" cy="218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E2E7C65-AFC4-187A-BCC1-727780F5FE6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995060" y="3277590"/>
            <a:ext cx="2588822" cy="218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2A0F27-B519-D744-DFC2-F0F4BC364D7D}"/>
              </a:ext>
            </a:extLst>
          </p:cNvPr>
          <p:cNvSpPr txBox="1"/>
          <p:nvPr/>
        </p:nvSpPr>
        <p:spPr>
          <a:xfrm>
            <a:off x="2566348" y="2885106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Register_nodes_bulks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324A41-D308-98F3-9051-D01F5B991BDB}"/>
              </a:ext>
            </a:extLst>
          </p:cNvPr>
          <p:cNvCxnSpPr>
            <a:endCxn id="11" idx="3"/>
          </p:cNvCxnSpPr>
          <p:nvPr/>
        </p:nvCxnSpPr>
        <p:spPr>
          <a:xfrm flipH="1">
            <a:off x="2117270" y="3277590"/>
            <a:ext cx="304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280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New node</a:t>
            </a:r>
            <a:r>
              <a:rPr lang="ko-KR" altLang="en-US" sz="3200" dirty="0"/>
              <a:t>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B2295-3B5D-2FA0-CBF7-A49E4CF88BE0}"/>
              </a:ext>
            </a:extLst>
          </p:cNvPr>
          <p:cNvSpPr txBox="1"/>
          <p:nvPr/>
        </p:nvSpPr>
        <p:spPr>
          <a:xfrm>
            <a:off x="1000495" y="1484297"/>
            <a:ext cx="502413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연결을 원하는 노드가 연결 요청을 보내는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82203E-AD54-7889-7180-F2C3A056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95" y="2070807"/>
            <a:ext cx="10560593" cy="2933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F538D-2261-DA88-4D44-92C723548421}"/>
              </a:ext>
            </a:extLst>
          </p:cNvPr>
          <p:cNvSpPr txBox="1"/>
          <p:nvPr/>
        </p:nvSpPr>
        <p:spPr>
          <a:xfrm>
            <a:off x="1000495" y="5128541"/>
            <a:ext cx="7611379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첫 번째 </a:t>
            </a:r>
            <a:r>
              <a:rPr lang="en-US" altLang="ko-KR" dirty="0"/>
              <a:t>for</a:t>
            </a:r>
            <a:r>
              <a:rPr lang="ko-KR" altLang="en-US" dirty="0"/>
              <a:t>문은 모든 노드를 순회하면서 새로운 노드의 정보를 전달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 err="1"/>
              <a:t>status_code</a:t>
            </a:r>
            <a:r>
              <a:rPr lang="ko-KR" altLang="en-US" dirty="0"/>
              <a:t>가 </a:t>
            </a:r>
            <a:r>
              <a:rPr lang="en-US" altLang="ko-KR" dirty="0"/>
              <a:t>200(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r>
              <a:rPr lang="ko-KR" altLang="en-US" dirty="0"/>
              <a:t>이면 </a:t>
            </a:r>
            <a:r>
              <a:rPr lang="en-US" altLang="ko-KR" dirty="0" err="1"/>
              <a:t>network_nodes</a:t>
            </a:r>
            <a:r>
              <a:rPr lang="ko-KR" altLang="en-US" dirty="0"/>
              <a:t>와 현재 </a:t>
            </a:r>
            <a:r>
              <a:rPr lang="en-US" altLang="ko-KR" dirty="0"/>
              <a:t>node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모든 </a:t>
            </a:r>
            <a:r>
              <a:rPr lang="en-US" altLang="ko-KR" dirty="0"/>
              <a:t>node</a:t>
            </a:r>
            <a:r>
              <a:rPr lang="ko-KR" altLang="en-US" dirty="0"/>
              <a:t>를 전달</a:t>
            </a:r>
          </a:p>
        </p:txBody>
      </p:sp>
    </p:spTree>
    <p:extLst>
      <p:ext uri="{BB962C8B-B14F-4D97-AF65-F5344CB8AC3E}">
        <p14:creationId xmlns:p14="http://schemas.microsoft.com/office/powerpoint/2010/main" val="164693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63831" y="808297"/>
            <a:ext cx="280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New node</a:t>
            </a:r>
            <a:r>
              <a:rPr lang="ko-KR" altLang="en-US" sz="3200" dirty="0"/>
              <a:t>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B2295-3B5D-2FA0-CBF7-A49E4CF88BE0}"/>
              </a:ext>
            </a:extLst>
          </p:cNvPr>
          <p:cNvSpPr txBox="1"/>
          <p:nvPr/>
        </p:nvSpPr>
        <p:spPr>
          <a:xfrm>
            <a:off x="1063831" y="1484297"/>
            <a:ext cx="544572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연결중인 </a:t>
            </a:r>
            <a:r>
              <a:rPr lang="en-US" altLang="ko-KR" dirty="0"/>
              <a:t>node</a:t>
            </a:r>
            <a:r>
              <a:rPr lang="ko-KR" altLang="en-US" dirty="0"/>
              <a:t>에게 새로운 </a:t>
            </a:r>
            <a:r>
              <a:rPr lang="en-US" altLang="ko-KR" dirty="0"/>
              <a:t>node</a:t>
            </a:r>
            <a:r>
              <a:rPr lang="ko-KR" altLang="en-US" dirty="0"/>
              <a:t>의 정보 전달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538D-2261-DA88-4D44-92C723548421}"/>
              </a:ext>
            </a:extLst>
          </p:cNvPr>
          <p:cNvSpPr txBox="1"/>
          <p:nvPr/>
        </p:nvSpPr>
        <p:spPr>
          <a:xfrm>
            <a:off x="1063831" y="4570401"/>
            <a:ext cx="6667082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연결중인 </a:t>
            </a:r>
            <a:r>
              <a:rPr lang="en-US" altLang="ko-KR" dirty="0"/>
              <a:t>node</a:t>
            </a:r>
            <a:r>
              <a:rPr lang="ko-KR" altLang="en-US" dirty="0"/>
              <a:t>가 아니라는 조건문 작성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Chain </a:t>
            </a:r>
            <a:r>
              <a:rPr lang="ko-KR" altLang="en-US" dirty="0"/>
              <a:t>구조상 현재 노드는 </a:t>
            </a:r>
            <a:r>
              <a:rPr lang="en-US" altLang="ko-KR" dirty="0"/>
              <a:t>network node</a:t>
            </a:r>
            <a:r>
              <a:rPr lang="ko-KR" altLang="en-US" dirty="0"/>
              <a:t>에 포함 되어있지 않음 </a:t>
            </a:r>
            <a:br>
              <a:rPr lang="en-US" altLang="ko-KR" dirty="0"/>
            </a:br>
            <a:r>
              <a:rPr lang="ko-KR" altLang="en-US" dirty="0"/>
              <a:t>따라서 현재 노드가 </a:t>
            </a:r>
            <a:r>
              <a:rPr lang="en-US" altLang="ko-KR" dirty="0" err="1"/>
              <a:t>newnode</a:t>
            </a:r>
            <a:r>
              <a:rPr lang="ko-KR" altLang="en-US" dirty="0"/>
              <a:t>가 아니라는 조건문 작성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6EE448-E70D-ED58-4CF1-F996B6D8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2385953"/>
            <a:ext cx="9398228" cy="18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7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63831" y="808297"/>
            <a:ext cx="280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New node</a:t>
            </a:r>
            <a:r>
              <a:rPr lang="ko-KR" altLang="en-US" sz="3200" dirty="0"/>
              <a:t>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B2295-3B5D-2FA0-CBF7-A49E4CF88BE0}"/>
              </a:ext>
            </a:extLst>
          </p:cNvPr>
          <p:cNvSpPr txBox="1"/>
          <p:nvPr/>
        </p:nvSpPr>
        <p:spPr>
          <a:xfrm>
            <a:off x="1063830" y="1484297"/>
            <a:ext cx="544572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연결중인 </a:t>
            </a:r>
            <a:r>
              <a:rPr lang="en-US" altLang="ko-KR" dirty="0"/>
              <a:t>node</a:t>
            </a:r>
            <a:r>
              <a:rPr lang="ko-KR" altLang="en-US" dirty="0"/>
              <a:t>에게 새로운 </a:t>
            </a:r>
            <a:r>
              <a:rPr lang="en-US" altLang="ko-KR" dirty="0"/>
              <a:t>node</a:t>
            </a:r>
            <a:r>
              <a:rPr lang="ko-KR" altLang="en-US" dirty="0"/>
              <a:t>의 정보 전달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538D-2261-DA88-4D44-92C723548421}"/>
              </a:ext>
            </a:extLst>
          </p:cNvPr>
          <p:cNvSpPr txBox="1"/>
          <p:nvPr/>
        </p:nvSpPr>
        <p:spPr>
          <a:xfrm>
            <a:off x="1063830" y="4570401"/>
            <a:ext cx="6667082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연결중인 </a:t>
            </a:r>
            <a:r>
              <a:rPr lang="en-US" altLang="ko-KR" dirty="0"/>
              <a:t>node</a:t>
            </a:r>
            <a:r>
              <a:rPr lang="ko-KR" altLang="en-US" dirty="0"/>
              <a:t>가 아니라는 조건문 작성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Chain </a:t>
            </a:r>
            <a:r>
              <a:rPr lang="ko-KR" altLang="en-US" dirty="0"/>
              <a:t>구조상 현재 노드는 </a:t>
            </a:r>
            <a:r>
              <a:rPr lang="en-US" altLang="ko-KR" dirty="0"/>
              <a:t>network node</a:t>
            </a:r>
            <a:r>
              <a:rPr lang="ko-KR" altLang="en-US" dirty="0"/>
              <a:t>에 포함 되어있지 않음 </a:t>
            </a:r>
            <a:br>
              <a:rPr lang="en-US" altLang="ko-KR" dirty="0"/>
            </a:br>
            <a:r>
              <a:rPr lang="ko-KR" altLang="en-US" dirty="0"/>
              <a:t>따라서 현재 노드가 </a:t>
            </a:r>
            <a:r>
              <a:rPr lang="en-US" altLang="ko-KR" dirty="0" err="1"/>
              <a:t>newnode</a:t>
            </a:r>
            <a:r>
              <a:rPr lang="ko-KR" altLang="en-US" dirty="0"/>
              <a:t>가 아니라는 조건문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5AF53-7655-290E-A7BA-9E92DC6C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0" y="2287599"/>
            <a:ext cx="10620758" cy="20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14865</TotalTime>
  <Words>446</Words>
  <Application>Microsoft Office PowerPoint</Application>
  <PresentationFormat>와이드스크린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</vt:lpstr>
      <vt:lpstr>Office 테마</vt:lpstr>
      <vt:lpstr>Blockchain 실습 #2</vt:lpstr>
      <vt:lpstr>2주차 과제</vt:lpstr>
      <vt:lpstr>App.py</vt:lpstr>
      <vt:lpstr>Broadcast_node</vt:lpstr>
      <vt:lpstr>Broadcast_node</vt:lpstr>
      <vt:lpstr>Broadcast_node</vt:lpstr>
      <vt:lpstr>Broadcast_node</vt:lpstr>
      <vt:lpstr>Broadcast_node</vt:lpstr>
      <vt:lpstr>Broadcast_node</vt:lpstr>
      <vt:lpstr>Mine </vt:lpstr>
      <vt:lpstr>Mine </vt:lpstr>
      <vt:lpstr>Mine </vt:lpstr>
      <vt:lpstr>Mine </vt:lpstr>
      <vt:lpstr>Test</vt:lpstr>
      <vt:lpstr>Test</vt:lpstr>
      <vt:lpstr>Test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박현수(***7***029)</cp:lastModifiedBy>
  <cp:revision>35</cp:revision>
  <dcterms:created xsi:type="dcterms:W3CDTF">2019-11-27T13:21:28Z</dcterms:created>
  <dcterms:modified xsi:type="dcterms:W3CDTF">2023-05-15T05:27:21Z</dcterms:modified>
</cp:coreProperties>
</file>