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embeddedFontLst>
    <p:embeddedFont>
      <p:font typeface="FC Galaxy" panose="020B0500040200020003" pitchFamily="34" charset="-34"/>
      <p:regular r:id="rId13"/>
      <p:italic r:id="rId14"/>
    </p:embeddedFont>
    <p:embeddedFont>
      <p:font typeface="Univers Condensed Light" panose="020B0306020202040204" pitchFamily="34" charset="0"/>
      <p:regular r:id="rId15"/>
    </p:embeddedFont>
    <p:embeddedFont>
      <p:font typeface="Walbaum Display Light" panose="02070303090703020303" pitchFamily="18" charset="0"/>
      <p:regular r:id="rId16"/>
      <p: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7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DB8408-C7E9-4672-B0D8-2AA7EE36571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5DB559F-D2BE-46B3-B302-F97958481F69}">
      <dgm:prSet/>
      <dgm:spPr/>
      <dgm:t>
        <a:bodyPr/>
        <a:lstStyle/>
        <a:p>
          <a:r>
            <a:rPr lang="en-US" dirty="0">
              <a:latin typeface="FC Galaxy" panose="020B0500040200020003" pitchFamily="34" charset="-34"/>
              <a:cs typeface="FC Galaxy" panose="020B0500040200020003" pitchFamily="34" charset="-34"/>
            </a:rPr>
            <a:t>Back-end</a:t>
          </a:r>
        </a:p>
      </dgm:t>
    </dgm:pt>
    <dgm:pt modelId="{3B01284C-64C2-4CA0-BA91-52276C528DD3}" type="parTrans" cxnId="{361700A8-AA92-4CD5-B21C-9BB03333C1EB}">
      <dgm:prSet/>
      <dgm:spPr/>
      <dgm:t>
        <a:bodyPr/>
        <a:lstStyle/>
        <a:p>
          <a:endParaRPr lang="en-US"/>
        </a:p>
      </dgm:t>
    </dgm:pt>
    <dgm:pt modelId="{645D64FC-893C-4E4C-B349-D12C1A92ED91}" type="sibTrans" cxnId="{361700A8-AA92-4CD5-B21C-9BB03333C1EB}">
      <dgm:prSet/>
      <dgm:spPr/>
      <dgm:t>
        <a:bodyPr/>
        <a:lstStyle/>
        <a:p>
          <a:endParaRPr lang="en-US"/>
        </a:p>
      </dgm:t>
    </dgm:pt>
    <dgm:pt modelId="{F6FE0F27-184D-4D51-9BC5-2EB44CCA190F}">
      <dgm:prSet/>
      <dgm:spPr/>
      <dgm:t>
        <a:bodyPr/>
        <a:lstStyle/>
        <a:p>
          <a:r>
            <a:rPr lang="en-US" dirty="0">
              <a:latin typeface="FC Galaxy" panose="020B0500040200020003" pitchFamily="34" charset="-34"/>
              <a:cs typeface="FC Galaxy" panose="020B0500040200020003" pitchFamily="34" charset="-34"/>
            </a:rPr>
            <a:t>Visual Studio code</a:t>
          </a:r>
        </a:p>
      </dgm:t>
    </dgm:pt>
    <dgm:pt modelId="{92DA6858-2972-4F43-B5D7-872F914517CC}" type="parTrans" cxnId="{DD26E772-F5F4-4C9A-AC96-0668D440EEC3}">
      <dgm:prSet/>
      <dgm:spPr/>
      <dgm:t>
        <a:bodyPr/>
        <a:lstStyle/>
        <a:p>
          <a:endParaRPr lang="en-US"/>
        </a:p>
      </dgm:t>
    </dgm:pt>
    <dgm:pt modelId="{38F8BB18-655B-409F-B1F5-0D04F5978C4C}" type="sibTrans" cxnId="{DD26E772-F5F4-4C9A-AC96-0668D440EEC3}">
      <dgm:prSet/>
      <dgm:spPr/>
      <dgm:t>
        <a:bodyPr/>
        <a:lstStyle/>
        <a:p>
          <a:endParaRPr lang="en-US"/>
        </a:p>
      </dgm:t>
    </dgm:pt>
    <dgm:pt modelId="{F8B48F7D-38F0-47A3-A87D-72B4B7F23132}">
      <dgm:prSet/>
      <dgm:spPr/>
      <dgm:t>
        <a:bodyPr/>
        <a:lstStyle/>
        <a:p>
          <a:r>
            <a:rPr lang="en-US" dirty="0">
              <a:latin typeface="FC Galaxy" panose="020B0500040200020003" pitchFamily="34" charset="-34"/>
              <a:cs typeface="FC Galaxy" panose="020B0500040200020003" pitchFamily="34" charset="-34"/>
            </a:rPr>
            <a:t>Front-end</a:t>
          </a:r>
        </a:p>
      </dgm:t>
    </dgm:pt>
    <dgm:pt modelId="{40190A9F-87E2-4758-B8F3-A85693410684}" type="parTrans" cxnId="{C82F4358-6EEB-427F-803D-0FE95630BA90}">
      <dgm:prSet/>
      <dgm:spPr/>
      <dgm:t>
        <a:bodyPr/>
        <a:lstStyle/>
        <a:p>
          <a:endParaRPr lang="en-US"/>
        </a:p>
      </dgm:t>
    </dgm:pt>
    <dgm:pt modelId="{064D61D9-14C5-44A7-95BF-9F29FB888B64}" type="sibTrans" cxnId="{C82F4358-6EEB-427F-803D-0FE95630BA90}">
      <dgm:prSet/>
      <dgm:spPr/>
      <dgm:t>
        <a:bodyPr/>
        <a:lstStyle/>
        <a:p>
          <a:endParaRPr lang="en-US"/>
        </a:p>
      </dgm:t>
    </dgm:pt>
    <dgm:pt modelId="{7C16E2CA-2B7F-4C74-A186-EDDF083128D2}">
      <dgm:prSet/>
      <dgm:spPr/>
      <dgm:t>
        <a:bodyPr/>
        <a:lstStyle/>
        <a:p>
          <a:r>
            <a:rPr lang="en-US" dirty="0">
              <a:latin typeface="FC Galaxy" panose="020B0500040200020003" pitchFamily="34" charset="-34"/>
              <a:cs typeface="FC Galaxy" panose="020B0500040200020003" pitchFamily="34" charset="-34"/>
            </a:rPr>
            <a:t>Visual Studio code</a:t>
          </a:r>
        </a:p>
      </dgm:t>
    </dgm:pt>
    <dgm:pt modelId="{AAD88270-7E53-4D48-826C-FE81FCD5E197}" type="parTrans" cxnId="{1E851D67-9E92-443B-81B6-826EE574FA03}">
      <dgm:prSet/>
      <dgm:spPr/>
      <dgm:t>
        <a:bodyPr/>
        <a:lstStyle/>
        <a:p>
          <a:endParaRPr lang="en-US"/>
        </a:p>
      </dgm:t>
    </dgm:pt>
    <dgm:pt modelId="{AF0E6841-D654-4B47-9555-AAD6C5E9A0D2}" type="sibTrans" cxnId="{1E851D67-9E92-443B-81B6-826EE574FA03}">
      <dgm:prSet/>
      <dgm:spPr/>
      <dgm:t>
        <a:bodyPr/>
        <a:lstStyle/>
        <a:p>
          <a:endParaRPr lang="en-US"/>
        </a:p>
      </dgm:t>
    </dgm:pt>
    <dgm:pt modelId="{45E54F8E-DF8C-44B4-8FC7-45399BD5DF2E}" type="pres">
      <dgm:prSet presAssocID="{21DB8408-C7E9-4672-B0D8-2AA7EE36571C}" presName="Name0" presStyleCnt="0">
        <dgm:presLayoutVars>
          <dgm:dir/>
          <dgm:animLvl val="lvl"/>
          <dgm:resizeHandles val="exact"/>
        </dgm:presLayoutVars>
      </dgm:prSet>
      <dgm:spPr/>
    </dgm:pt>
    <dgm:pt modelId="{51A2C702-BDE5-4909-B697-34D5A1C86C66}" type="pres">
      <dgm:prSet presAssocID="{15DB559F-D2BE-46B3-B302-F97958481F69}" presName="linNode" presStyleCnt="0"/>
      <dgm:spPr/>
    </dgm:pt>
    <dgm:pt modelId="{535F5228-A3AF-4F91-A12E-0FF0656DBDB1}" type="pres">
      <dgm:prSet presAssocID="{15DB559F-D2BE-46B3-B302-F97958481F69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16CC8BEB-76F1-446F-86BC-D0DB56428F6B}" type="pres">
      <dgm:prSet presAssocID="{15DB559F-D2BE-46B3-B302-F97958481F69}" presName="descendantText" presStyleLbl="alignAccFollowNode1" presStyleIdx="0" presStyleCnt="2">
        <dgm:presLayoutVars>
          <dgm:bulletEnabled val="1"/>
        </dgm:presLayoutVars>
      </dgm:prSet>
      <dgm:spPr/>
    </dgm:pt>
    <dgm:pt modelId="{ED8FF33D-AC91-4F6A-92BA-A781C30D0DAE}" type="pres">
      <dgm:prSet presAssocID="{645D64FC-893C-4E4C-B349-D12C1A92ED91}" presName="sp" presStyleCnt="0"/>
      <dgm:spPr/>
    </dgm:pt>
    <dgm:pt modelId="{A9EABDF2-1FF4-41D9-BE22-115232795008}" type="pres">
      <dgm:prSet presAssocID="{F8B48F7D-38F0-47A3-A87D-72B4B7F23132}" presName="linNode" presStyleCnt="0"/>
      <dgm:spPr/>
    </dgm:pt>
    <dgm:pt modelId="{AE63FD7E-1775-4E96-A8B7-367D022603DB}" type="pres">
      <dgm:prSet presAssocID="{F8B48F7D-38F0-47A3-A87D-72B4B7F23132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E1502C75-D3F0-472F-ADD7-5ACFFB891BAD}" type="pres">
      <dgm:prSet presAssocID="{F8B48F7D-38F0-47A3-A87D-72B4B7F23132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813E7138-F097-465B-80FB-90F5CC9E2398}" type="presOf" srcId="{21DB8408-C7E9-4672-B0D8-2AA7EE36571C}" destId="{45E54F8E-DF8C-44B4-8FC7-45399BD5DF2E}" srcOrd="0" destOrd="0" presId="urn:microsoft.com/office/officeart/2005/8/layout/vList5"/>
    <dgm:cxn modelId="{1E851D67-9E92-443B-81B6-826EE574FA03}" srcId="{F8B48F7D-38F0-47A3-A87D-72B4B7F23132}" destId="{7C16E2CA-2B7F-4C74-A186-EDDF083128D2}" srcOrd="0" destOrd="0" parTransId="{AAD88270-7E53-4D48-826C-FE81FCD5E197}" sibTransId="{AF0E6841-D654-4B47-9555-AAD6C5E9A0D2}"/>
    <dgm:cxn modelId="{DD26E772-F5F4-4C9A-AC96-0668D440EEC3}" srcId="{15DB559F-D2BE-46B3-B302-F97958481F69}" destId="{F6FE0F27-184D-4D51-9BC5-2EB44CCA190F}" srcOrd="0" destOrd="0" parTransId="{92DA6858-2972-4F43-B5D7-872F914517CC}" sibTransId="{38F8BB18-655B-409F-B1F5-0D04F5978C4C}"/>
    <dgm:cxn modelId="{52221975-5D03-4D82-97A7-8D675993E36E}" type="presOf" srcId="{F8B48F7D-38F0-47A3-A87D-72B4B7F23132}" destId="{AE63FD7E-1775-4E96-A8B7-367D022603DB}" srcOrd="0" destOrd="0" presId="urn:microsoft.com/office/officeart/2005/8/layout/vList5"/>
    <dgm:cxn modelId="{C82F4358-6EEB-427F-803D-0FE95630BA90}" srcId="{21DB8408-C7E9-4672-B0D8-2AA7EE36571C}" destId="{F8B48F7D-38F0-47A3-A87D-72B4B7F23132}" srcOrd="1" destOrd="0" parTransId="{40190A9F-87E2-4758-B8F3-A85693410684}" sibTransId="{064D61D9-14C5-44A7-95BF-9F29FB888B64}"/>
    <dgm:cxn modelId="{CE5E4D89-7D3E-43DC-9143-052FDCEFB4A1}" type="presOf" srcId="{F6FE0F27-184D-4D51-9BC5-2EB44CCA190F}" destId="{16CC8BEB-76F1-446F-86BC-D0DB56428F6B}" srcOrd="0" destOrd="0" presId="urn:microsoft.com/office/officeart/2005/8/layout/vList5"/>
    <dgm:cxn modelId="{1D559191-2921-4419-B658-8DDF203DB965}" type="presOf" srcId="{15DB559F-D2BE-46B3-B302-F97958481F69}" destId="{535F5228-A3AF-4F91-A12E-0FF0656DBDB1}" srcOrd="0" destOrd="0" presId="urn:microsoft.com/office/officeart/2005/8/layout/vList5"/>
    <dgm:cxn modelId="{361700A8-AA92-4CD5-B21C-9BB03333C1EB}" srcId="{21DB8408-C7E9-4672-B0D8-2AA7EE36571C}" destId="{15DB559F-D2BE-46B3-B302-F97958481F69}" srcOrd="0" destOrd="0" parTransId="{3B01284C-64C2-4CA0-BA91-52276C528DD3}" sibTransId="{645D64FC-893C-4E4C-B349-D12C1A92ED91}"/>
    <dgm:cxn modelId="{92D3ABBD-D56C-4952-8DBC-8B038070AD8F}" type="presOf" srcId="{7C16E2CA-2B7F-4C74-A186-EDDF083128D2}" destId="{E1502C75-D3F0-472F-ADD7-5ACFFB891BAD}" srcOrd="0" destOrd="0" presId="urn:microsoft.com/office/officeart/2005/8/layout/vList5"/>
    <dgm:cxn modelId="{59695D58-E6BF-4A10-9734-175FF239F925}" type="presParOf" srcId="{45E54F8E-DF8C-44B4-8FC7-45399BD5DF2E}" destId="{51A2C702-BDE5-4909-B697-34D5A1C86C66}" srcOrd="0" destOrd="0" presId="urn:microsoft.com/office/officeart/2005/8/layout/vList5"/>
    <dgm:cxn modelId="{D40973F2-D042-4CFB-ACC2-96E28BBAE4F9}" type="presParOf" srcId="{51A2C702-BDE5-4909-B697-34D5A1C86C66}" destId="{535F5228-A3AF-4F91-A12E-0FF0656DBDB1}" srcOrd="0" destOrd="0" presId="urn:microsoft.com/office/officeart/2005/8/layout/vList5"/>
    <dgm:cxn modelId="{DD9D9027-5B50-4C13-8453-2C0BA9765D31}" type="presParOf" srcId="{51A2C702-BDE5-4909-B697-34D5A1C86C66}" destId="{16CC8BEB-76F1-446F-86BC-D0DB56428F6B}" srcOrd="1" destOrd="0" presId="urn:microsoft.com/office/officeart/2005/8/layout/vList5"/>
    <dgm:cxn modelId="{A5B3B9B8-1ACD-43AC-A24A-73066C8F3702}" type="presParOf" srcId="{45E54F8E-DF8C-44B4-8FC7-45399BD5DF2E}" destId="{ED8FF33D-AC91-4F6A-92BA-A781C30D0DAE}" srcOrd="1" destOrd="0" presId="urn:microsoft.com/office/officeart/2005/8/layout/vList5"/>
    <dgm:cxn modelId="{709E46F7-6C86-4E6A-BA67-5A5B019C29CC}" type="presParOf" srcId="{45E54F8E-DF8C-44B4-8FC7-45399BD5DF2E}" destId="{A9EABDF2-1FF4-41D9-BE22-115232795008}" srcOrd="2" destOrd="0" presId="urn:microsoft.com/office/officeart/2005/8/layout/vList5"/>
    <dgm:cxn modelId="{1CAF2488-F6BC-452E-9885-67D8467322BC}" type="presParOf" srcId="{A9EABDF2-1FF4-41D9-BE22-115232795008}" destId="{AE63FD7E-1775-4E96-A8B7-367D022603DB}" srcOrd="0" destOrd="0" presId="urn:microsoft.com/office/officeart/2005/8/layout/vList5"/>
    <dgm:cxn modelId="{8EFA73B8-17F6-45A7-82FD-6437421ABE32}" type="presParOf" srcId="{A9EABDF2-1FF4-41D9-BE22-115232795008}" destId="{E1502C75-D3F0-472F-ADD7-5ACFFB891BA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DB8408-C7E9-4672-B0D8-2AA7EE36571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DB559F-D2BE-46B3-B302-F97958481F69}">
      <dgm:prSet/>
      <dgm:spPr/>
      <dgm:t>
        <a:bodyPr/>
        <a:lstStyle/>
        <a:p>
          <a:r>
            <a:rPr lang="en-US" dirty="0">
              <a:latin typeface="FC Galaxy" panose="020B0500040200020003" pitchFamily="34" charset="-34"/>
              <a:cs typeface="FC Galaxy" panose="020B0500040200020003" pitchFamily="34" charset="-34"/>
            </a:rPr>
            <a:t>Back-end</a:t>
          </a:r>
        </a:p>
      </dgm:t>
    </dgm:pt>
    <dgm:pt modelId="{3B01284C-64C2-4CA0-BA91-52276C528DD3}" type="parTrans" cxnId="{361700A8-AA92-4CD5-B21C-9BB03333C1EB}">
      <dgm:prSet/>
      <dgm:spPr/>
      <dgm:t>
        <a:bodyPr/>
        <a:lstStyle/>
        <a:p>
          <a:endParaRPr lang="en-US"/>
        </a:p>
      </dgm:t>
    </dgm:pt>
    <dgm:pt modelId="{645D64FC-893C-4E4C-B349-D12C1A92ED91}" type="sibTrans" cxnId="{361700A8-AA92-4CD5-B21C-9BB03333C1EB}">
      <dgm:prSet/>
      <dgm:spPr/>
      <dgm:t>
        <a:bodyPr/>
        <a:lstStyle/>
        <a:p>
          <a:endParaRPr lang="en-US"/>
        </a:p>
      </dgm:t>
    </dgm:pt>
    <dgm:pt modelId="{F6FE0F27-184D-4D51-9BC5-2EB44CCA190F}">
      <dgm:prSet/>
      <dgm:spPr/>
      <dgm:t>
        <a:bodyPr/>
        <a:lstStyle/>
        <a:p>
          <a:r>
            <a:rPr lang="en-US" dirty="0">
              <a:latin typeface="FC Galaxy" panose="020B0500040200020003" pitchFamily="34" charset="-34"/>
              <a:cs typeface="FC Galaxy" panose="020B0500040200020003" pitchFamily="34" charset="-34"/>
            </a:rPr>
            <a:t>Python</a:t>
          </a:r>
        </a:p>
      </dgm:t>
    </dgm:pt>
    <dgm:pt modelId="{92DA6858-2972-4F43-B5D7-872F914517CC}" type="parTrans" cxnId="{DD26E772-F5F4-4C9A-AC96-0668D440EEC3}">
      <dgm:prSet/>
      <dgm:spPr/>
      <dgm:t>
        <a:bodyPr/>
        <a:lstStyle/>
        <a:p>
          <a:endParaRPr lang="en-US"/>
        </a:p>
      </dgm:t>
    </dgm:pt>
    <dgm:pt modelId="{38F8BB18-655B-409F-B1F5-0D04F5978C4C}" type="sibTrans" cxnId="{DD26E772-F5F4-4C9A-AC96-0668D440EEC3}">
      <dgm:prSet/>
      <dgm:spPr/>
      <dgm:t>
        <a:bodyPr/>
        <a:lstStyle/>
        <a:p>
          <a:endParaRPr lang="en-US"/>
        </a:p>
      </dgm:t>
    </dgm:pt>
    <dgm:pt modelId="{F8B48F7D-38F0-47A3-A87D-72B4B7F23132}">
      <dgm:prSet/>
      <dgm:spPr/>
      <dgm:t>
        <a:bodyPr/>
        <a:lstStyle/>
        <a:p>
          <a:r>
            <a:rPr lang="en-US" dirty="0">
              <a:latin typeface="FC Galaxy" panose="020B0500040200020003" pitchFamily="34" charset="-34"/>
              <a:cs typeface="FC Galaxy" panose="020B0500040200020003" pitchFamily="34" charset="-34"/>
            </a:rPr>
            <a:t>Front-end</a:t>
          </a:r>
        </a:p>
      </dgm:t>
    </dgm:pt>
    <dgm:pt modelId="{40190A9F-87E2-4758-B8F3-A85693410684}" type="parTrans" cxnId="{C82F4358-6EEB-427F-803D-0FE95630BA90}">
      <dgm:prSet/>
      <dgm:spPr/>
      <dgm:t>
        <a:bodyPr/>
        <a:lstStyle/>
        <a:p>
          <a:endParaRPr lang="en-US"/>
        </a:p>
      </dgm:t>
    </dgm:pt>
    <dgm:pt modelId="{064D61D9-14C5-44A7-95BF-9F29FB888B64}" type="sibTrans" cxnId="{C82F4358-6EEB-427F-803D-0FE95630BA90}">
      <dgm:prSet/>
      <dgm:spPr/>
      <dgm:t>
        <a:bodyPr/>
        <a:lstStyle/>
        <a:p>
          <a:endParaRPr lang="en-US"/>
        </a:p>
      </dgm:t>
    </dgm:pt>
    <dgm:pt modelId="{7C16E2CA-2B7F-4C74-A186-EDDF083128D2}">
      <dgm:prSet/>
      <dgm:spPr/>
      <dgm:t>
        <a:bodyPr/>
        <a:lstStyle/>
        <a:p>
          <a:r>
            <a:rPr lang="en-US" dirty="0">
              <a:latin typeface="FC Galaxy" panose="020B0500040200020003" pitchFamily="34" charset="-34"/>
              <a:cs typeface="FC Galaxy" panose="020B0500040200020003" pitchFamily="34" charset="-34"/>
            </a:rPr>
            <a:t>Angular</a:t>
          </a:r>
        </a:p>
      </dgm:t>
    </dgm:pt>
    <dgm:pt modelId="{AAD88270-7E53-4D48-826C-FE81FCD5E197}" type="parTrans" cxnId="{1E851D67-9E92-443B-81B6-826EE574FA03}">
      <dgm:prSet/>
      <dgm:spPr/>
      <dgm:t>
        <a:bodyPr/>
        <a:lstStyle/>
        <a:p>
          <a:endParaRPr lang="en-US"/>
        </a:p>
      </dgm:t>
    </dgm:pt>
    <dgm:pt modelId="{AF0E6841-D654-4B47-9555-AAD6C5E9A0D2}" type="sibTrans" cxnId="{1E851D67-9E92-443B-81B6-826EE574FA03}">
      <dgm:prSet/>
      <dgm:spPr/>
      <dgm:t>
        <a:bodyPr/>
        <a:lstStyle/>
        <a:p>
          <a:endParaRPr lang="en-US"/>
        </a:p>
      </dgm:t>
    </dgm:pt>
    <dgm:pt modelId="{45E54F8E-DF8C-44B4-8FC7-45399BD5DF2E}" type="pres">
      <dgm:prSet presAssocID="{21DB8408-C7E9-4672-B0D8-2AA7EE36571C}" presName="Name0" presStyleCnt="0">
        <dgm:presLayoutVars>
          <dgm:dir/>
          <dgm:animLvl val="lvl"/>
          <dgm:resizeHandles val="exact"/>
        </dgm:presLayoutVars>
      </dgm:prSet>
      <dgm:spPr/>
    </dgm:pt>
    <dgm:pt modelId="{51A2C702-BDE5-4909-B697-34D5A1C86C66}" type="pres">
      <dgm:prSet presAssocID="{15DB559F-D2BE-46B3-B302-F97958481F69}" presName="linNode" presStyleCnt="0"/>
      <dgm:spPr/>
    </dgm:pt>
    <dgm:pt modelId="{535F5228-A3AF-4F91-A12E-0FF0656DBDB1}" type="pres">
      <dgm:prSet presAssocID="{15DB559F-D2BE-46B3-B302-F97958481F69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16CC8BEB-76F1-446F-86BC-D0DB56428F6B}" type="pres">
      <dgm:prSet presAssocID="{15DB559F-D2BE-46B3-B302-F97958481F69}" presName="descendantText" presStyleLbl="alignAccFollowNode1" presStyleIdx="0" presStyleCnt="2">
        <dgm:presLayoutVars>
          <dgm:bulletEnabled val="1"/>
        </dgm:presLayoutVars>
      </dgm:prSet>
      <dgm:spPr/>
    </dgm:pt>
    <dgm:pt modelId="{ED8FF33D-AC91-4F6A-92BA-A781C30D0DAE}" type="pres">
      <dgm:prSet presAssocID="{645D64FC-893C-4E4C-B349-D12C1A92ED91}" presName="sp" presStyleCnt="0"/>
      <dgm:spPr/>
    </dgm:pt>
    <dgm:pt modelId="{A9EABDF2-1FF4-41D9-BE22-115232795008}" type="pres">
      <dgm:prSet presAssocID="{F8B48F7D-38F0-47A3-A87D-72B4B7F23132}" presName="linNode" presStyleCnt="0"/>
      <dgm:spPr/>
    </dgm:pt>
    <dgm:pt modelId="{AE63FD7E-1775-4E96-A8B7-367D022603DB}" type="pres">
      <dgm:prSet presAssocID="{F8B48F7D-38F0-47A3-A87D-72B4B7F23132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E1502C75-D3F0-472F-ADD7-5ACFFB891BAD}" type="pres">
      <dgm:prSet presAssocID="{F8B48F7D-38F0-47A3-A87D-72B4B7F23132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813E7138-F097-465B-80FB-90F5CC9E2398}" type="presOf" srcId="{21DB8408-C7E9-4672-B0D8-2AA7EE36571C}" destId="{45E54F8E-DF8C-44B4-8FC7-45399BD5DF2E}" srcOrd="0" destOrd="0" presId="urn:microsoft.com/office/officeart/2005/8/layout/vList5"/>
    <dgm:cxn modelId="{1E851D67-9E92-443B-81B6-826EE574FA03}" srcId="{F8B48F7D-38F0-47A3-A87D-72B4B7F23132}" destId="{7C16E2CA-2B7F-4C74-A186-EDDF083128D2}" srcOrd="0" destOrd="0" parTransId="{AAD88270-7E53-4D48-826C-FE81FCD5E197}" sibTransId="{AF0E6841-D654-4B47-9555-AAD6C5E9A0D2}"/>
    <dgm:cxn modelId="{DD26E772-F5F4-4C9A-AC96-0668D440EEC3}" srcId="{15DB559F-D2BE-46B3-B302-F97958481F69}" destId="{F6FE0F27-184D-4D51-9BC5-2EB44CCA190F}" srcOrd="0" destOrd="0" parTransId="{92DA6858-2972-4F43-B5D7-872F914517CC}" sibTransId="{38F8BB18-655B-409F-B1F5-0D04F5978C4C}"/>
    <dgm:cxn modelId="{52221975-5D03-4D82-97A7-8D675993E36E}" type="presOf" srcId="{F8B48F7D-38F0-47A3-A87D-72B4B7F23132}" destId="{AE63FD7E-1775-4E96-A8B7-367D022603DB}" srcOrd="0" destOrd="0" presId="urn:microsoft.com/office/officeart/2005/8/layout/vList5"/>
    <dgm:cxn modelId="{C82F4358-6EEB-427F-803D-0FE95630BA90}" srcId="{21DB8408-C7E9-4672-B0D8-2AA7EE36571C}" destId="{F8B48F7D-38F0-47A3-A87D-72B4B7F23132}" srcOrd="1" destOrd="0" parTransId="{40190A9F-87E2-4758-B8F3-A85693410684}" sibTransId="{064D61D9-14C5-44A7-95BF-9F29FB888B64}"/>
    <dgm:cxn modelId="{CE5E4D89-7D3E-43DC-9143-052FDCEFB4A1}" type="presOf" srcId="{F6FE0F27-184D-4D51-9BC5-2EB44CCA190F}" destId="{16CC8BEB-76F1-446F-86BC-D0DB56428F6B}" srcOrd="0" destOrd="0" presId="urn:microsoft.com/office/officeart/2005/8/layout/vList5"/>
    <dgm:cxn modelId="{1D559191-2921-4419-B658-8DDF203DB965}" type="presOf" srcId="{15DB559F-D2BE-46B3-B302-F97958481F69}" destId="{535F5228-A3AF-4F91-A12E-0FF0656DBDB1}" srcOrd="0" destOrd="0" presId="urn:microsoft.com/office/officeart/2005/8/layout/vList5"/>
    <dgm:cxn modelId="{361700A8-AA92-4CD5-B21C-9BB03333C1EB}" srcId="{21DB8408-C7E9-4672-B0D8-2AA7EE36571C}" destId="{15DB559F-D2BE-46B3-B302-F97958481F69}" srcOrd="0" destOrd="0" parTransId="{3B01284C-64C2-4CA0-BA91-52276C528DD3}" sibTransId="{645D64FC-893C-4E4C-B349-D12C1A92ED91}"/>
    <dgm:cxn modelId="{92D3ABBD-D56C-4952-8DBC-8B038070AD8F}" type="presOf" srcId="{7C16E2CA-2B7F-4C74-A186-EDDF083128D2}" destId="{E1502C75-D3F0-472F-ADD7-5ACFFB891BAD}" srcOrd="0" destOrd="0" presId="urn:microsoft.com/office/officeart/2005/8/layout/vList5"/>
    <dgm:cxn modelId="{59695D58-E6BF-4A10-9734-175FF239F925}" type="presParOf" srcId="{45E54F8E-DF8C-44B4-8FC7-45399BD5DF2E}" destId="{51A2C702-BDE5-4909-B697-34D5A1C86C66}" srcOrd="0" destOrd="0" presId="urn:microsoft.com/office/officeart/2005/8/layout/vList5"/>
    <dgm:cxn modelId="{D40973F2-D042-4CFB-ACC2-96E28BBAE4F9}" type="presParOf" srcId="{51A2C702-BDE5-4909-B697-34D5A1C86C66}" destId="{535F5228-A3AF-4F91-A12E-0FF0656DBDB1}" srcOrd="0" destOrd="0" presId="urn:microsoft.com/office/officeart/2005/8/layout/vList5"/>
    <dgm:cxn modelId="{DD9D9027-5B50-4C13-8453-2C0BA9765D31}" type="presParOf" srcId="{51A2C702-BDE5-4909-B697-34D5A1C86C66}" destId="{16CC8BEB-76F1-446F-86BC-D0DB56428F6B}" srcOrd="1" destOrd="0" presId="urn:microsoft.com/office/officeart/2005/8/layout/vList5"/>
    <dgm:cxn modelId="{A5B3B9B8-1ACD-43AC-A24A-73066C8F3702}" type="presParOf" srcId="{45E54F8E-DF8C-44B4-8FC7-45399BD5DF2E}" destId="{ED8FF33D-AC91-4F6A-92BA-A781C30D0DAE}" srcOrd="1" destOrd="0" presId="urn:microsoft.com/office/officeart/2005/8/layout/vList5"/>
    <dgm:cxn modelId="{709E46F7-6C86-4E6A-BA67-5A5B019C29CC}" type="presParOf" srcId="{45E54F8E-DF8C-44B4-8FC7-45399BD5DF2E}" destId="{A9EABDF2-1FF4-41D9-BE22-115232795008}" srcOrd="2" destOrd="0" presId="urn:microsoft.com/office/officeart/2005/8/layout/vList5"/>
    <dgm:cxn modelId="{1CAF2488-F6BC-452E-9885-67D8467322BC}" type="presParOf" srcId="{A9EABDF2-1FF4-41D9-BE22-115232795008}" destId="{AE63FD7E-1775-4E96-A8B7-367D022603DB}" srcOrd="0" destOrd="0" presId="urn:microsoft.com/office/officeart/2005/8/layout/vList5"/>
    <dgm:cxn modelId="{8EFA73B8-17F6-45A7-82FD-6437421ABE32}" type="presParOf" srcId="{A9EABDF2-1FF4-41D9-BE22-115232795008}" destId="{E1502C75-D3F0-472F-ADD7-5ACFFB891BA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CC8BEB-76F1-446F-86BC-D0DB56428F6B}">
      <dsp:nvSpPr>
        <dsp:cNvPr id="0" name=""/>
        <dsp:cNvSpPr/>
      </dsp:nvSpPr>
      <dsp:spPr>
        <a:xfrm rot="5400000">
          <a:off x="4897684" y="-1965233"/>
          <a:ext cx="871253" cy="501958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marL="285750" lvl="1" indent="-285750" algn="l" defTabSz="2178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900" kern="1200" dirty="0">
              <a:latin typeface="FC Galaxy" panose="020B0500040200020003" pitchFamily="34" charset="-34"/>
              <a:cs typeface="FC Galaxy" panose="020B0500040200020003" pitchFamily="34" charset="-34"/>
            </a:rPr>
            <a:t>Visual Studio code</a:t>
          </a:r>
        </a:p>
      </dsp:txBody>
      <dsp:txXfrm rot="-5400000">
        <a:off x="2823518" y="151464"/>
        <a:ext cx="4977056" cy="786191"/>
      </dsp:txXfrm>
    </dsp:sp>
    <dsp:sp modelId="{535F5228-A3AF-4F91-A12E-0FF0656DBDB1}">
      <dsp:nvSpPr>
        <dsp:cNvPr id="0" name=""/>
        <dsp:cNvSpPr/>
      </dsp:nvSpPr>
      <dsp:spPr>
        <a:xfrm>
          <a:off x="0" y="27"/>
          <a:ext cx="2823517" cy="10890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118110" rIns="236220" bIns="11811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 dirty="0">
              <a:latin typeface="FC Galaxy" panose="020B0500040200020003" pitchFamily="34" charset="-34"/>
              <a:cs typeface="FC Galaxy" panose="020B0500040200020003" pitchFamily="34" charset="-34"/>
            </a:rPr>
            <a:t>Back-end</a:t>
          </a:r>
        </a:p>
      </dsp:txBody>
      <dsp:txXfrm>
        <a:off x="53164" y="53191"/>
        <a:ext cx="2717189" cy="982738"/>
      </dsp:txXfrm>
    </dsp:sp>
    <dsp:sp modelId="{E1502C75-D3F0-472F-ADD7-5ACFFB891BAD}">
      <dsp:nvSpPr>
        <dsp:cNvPr id="0" name=""/>
        <dsp:cNvSpPr/>
      </dsp:nvSpPr>
      <dsp:spPr>
        <a:xfrm rot="5400000">
          <a:off x="4897684" y="-821713"/>
          <a:ext cx="871253" cy="501958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marL="285750" lvl="1" indent="-285750" algn="l" defTabSz="2178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900" kern="1200" dirty="0">
              <a:latin typeface="FC Galaxy" panose="020B0500040200020003" pitchFamily="34" charset="-34"/>
              <a:cs typeface="FC Galaxy" panose="020B0500040200020003" pitchFamily="34" charset="-34"/>
            </a:rPr>
            <a:t>Visual Studio code</a:t>
          </a:r>
        </a:p>
      </dsp:txBody>
      <dsp:txXfrm rot="-5400000">
        <a:off x="2823518" y="1294984"/>
        <a:ext cx="4977056" cy="786191"/>
      </dsp:txXfrm>
    </dsp:sp>
    <dsp:sp modelId="{AE63FD7E-1775-4E96-A8B7-367D022603DB}">
      <dsp:nvSpPr>
        <dsp:cNvPr id="0" name=""/>
        <dsp:cNvSpPr/>
      </dsp:nvSpPr>
      <dsp:spPr>
        <a:xfrm>
          <a:off x="0" y="1143547"/>
          <a:ext cx="2823517" cy="10890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118110" rIns="236220" bIns="11811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 dirty="0">
              <a:latin typeface="FC Galaxy" panose="020B0500040200020003" pitchFamily="34" charset="-34"/>
              <a:cs typeface="FC Galaxy" panose="020B0500040200020003" pitchFamily="34" charset="-34"/>
            </a:rPr>
            <a:t>Front-end</a:t>
          </a:r>
        </a:p>
      </dsp:txBody>
      <dsp:txXfrm>
        <a:off x="53164" y="1196711"/>
        <a:ext cx="2717189" cy="9827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CC8BEB-76F1-446F-86BC-D0DB56428F6B}">
      <dsp:nvSpPr>
        <dsp:cNvPr id="0" name=""/>
        <dsp:cNvSpPr/>
      </dsp:nvSpPr>
      <dsp:spPr>
        <a:xfrm rot="5400000">
          <a:off x="4897684" y="-1965233"/>
          <a:ext cx="871253" cy="501958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marL="285750" lvl="1" indent="-285750" algn="l" defTabSz="2178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900" kern="1200" dirty="0">
              <a:latin typeface="FC Galaxy" panose="020B0500040200020003" pitchFamily="34" charset="-34"/>
              <a:cs typeface="FC Galaxy" panose="020B0500040200020003" pitchFamily="34" charset="-34"/>
            </a:rPr>
            <a:t>Python</a:t>
          </a:r>
        </a:p>
      </dsp:txBody>
      <dsp:txXfrm rot="-5400000">
        <a:off x="2823518" y="151464"/>
        <a:ext cx="4977056" cy="786191"/>
      </dsp:txXfrm>
    </dsp:sp>
    <dsp:sp modelId="{535F5228-A3AF-4F91-A12E-0FF0656DBDB1}">
      <dsp:nvSpPr>
        <dsp:cNvPr id="0" name=""/>
        <dsp:cNvSpPr/>
      </dsp:nvSpPr>
      <dsp:spPr>
        <a:xfrm>
          <a:off x="0" y="27"/>
          <a:ext cx="2823517" cy="10890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118110" rIns="236220" bIns="11811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 dirty="0">
              <a:latin typeface="FC Galaxy" panose="020B0500040200020003" pitchFamily="34" charset="-34"/>
              <a:cs typeface="FC Galaxy" panose="020B0500040200020003" pitchFamily="34" charset="-34"/>
            </a:rPr>
            <a:t>Back-end</a:t>
          </a:r>
        </a:p>
      </dsp:txBody>
      <dsp:txXfrm>
        <a:off x="53164" y="53191"/>
        <a:ext cx="2717189" cy="982738"/>
      </dsp:txXfrm>
    </dsp:sp>
    <dsp:sp modelId="{E1502C75-D3F0-472F-ADD7-5ACFFB891BAD}">
      <dsp:nvSpPr>
        <dsp:cNvPr id="0" name=""/>
        <dsp:cNvSpPr/>
      </dsp:nvSpPr>
      <dsp:spPr>
        <a:xfrm rot="5400000">
          <a:off x="4897684" y="-821713"/>
          <a:ext cx="871253" cy="501958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marL="285750" lvl="1" indent="-285750" algn="l" defTabSz="2178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900" kern="1200" dirty="0">
              <a:latin typeface="FC Galaxy" panose="020B0500040200020003" pitchFamily="34" charset="-34"/>
              <a:cs typeface="FC Galaxy" panose="020B0500040200020003" pitchFamily="34" charset="-34"/>
            </a:rPr>
            <a:t>Angular</a:t>
          </a:r>
        </a:p>
      </dsp:txBody>
      <dsp:txXfrm rot="-5400000">
        <a:off x="2823518" y="1294984"/>
        <a:ext cx="4977056" cy="786191"/>
      </dsp:txXfrm>
    </dsp:sp>
    <dsp:sp modelId="{AE63FD7E-1775-4E96-A8B7-367D022603DB}">
      <dsp:nvSpPr>
        <dsp:cNvPr id="0" name=""/>
        <dsp:cNvSpPr/>
      </dsp:nvSpPr>
      <dsp:spPr>
        <a:xfrm>
          <a:off x="0" y="1143547"/>
          <a:ext cx="2823517" cy="10890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118110" rIns="236220" bIns="11811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 dirty="0">
              <a:latin typeface="FC Galaxy" panose="020B0500040200020003" pitchFamily="34" charset="-34"/>
              <a:cs typeface="FC Galaxy" panose="020B0500040200020003" pitchFamily="34" charset="-34"/>
            </a:rPr>
            <a:t>Front-end</a:t>
          </a:r>
        </a:p>
      </dsp:txBody>
      <dsp:txXfrm>
        <a:off x="53164" y="1196711"/>
        <a:ext cx="2717189" cy="9827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7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47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16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08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908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78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01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935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21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24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72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41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Visual_Studio_Code" TargetMode="External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File:Python-logo-notext.svg" TargetMode="External"/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hyperlink" Target="https://en.wikipedia.org/wiki/Angular_(application_platform)" TargetMode="Externa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71F49A-2B33-49E7-B40C-20A99EA62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4895" y="3848100"/>
            <a:ext cx="5397796" cy="873870"/>
          </a:xfrm>
        </p:spPr>
        <p:txBody>
          <a:bodyPr>
            <a:noAutofit/>
          </a:bodyPr>
          <a:lstStyle/>
          <a:p>
            <a:pPr algn="l"/>
            <a:r>
              <a:rPr lang="en-US" sz="23900" dirty="0">
                <a:latin typeface="FC Galaxy" panose="020B0500040200020003" pitchFamily="34" charset="-34"/>
                <a:cs typeface="FC Galaxy" panose="020B0500040200020003" pitchFamily="34" charset="-34"/>
              </a:rPr>
              <a:t>UP2U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E6D76D97-2A16-4665-883D-F8F8FE5FC2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20" r="16862" b="-1"/>
          <a:stretch/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78186" y="1"/>
            <a:ext cx="345294" cy="68813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EE10AC2-20ED-4628-9A8E-14F8437B5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794205" y="-4764"/>
            <a:ext cx="5397796" cy="10414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FC5DFD8D-D8E9-44C8-8BAE-0BCCA1ED5F67}"/>
              </a:ext>
            </a:extLst>
          </p:cNvPr>
          <p:cNvSpPr txBox="1">
            <a:spLocks/>
          </p:cNvSpPr>
          <p:nvPr/>
        </p:nvSpPr>
        <p:spPr>
          <a:xfrm>
            <a:off x="1447800" y="4468201"/>
            <a:ext cx="9144000" cy="1662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9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th-TH" sz="5000" dirty="0">
                <a:latin typeface="FC Galaxy" panose="020B0500040200020003" pitchFamily="34" charset="-34"/>
                <a:cs typeface="FC Galaxy" panose="020B0500040200020003" pitchFamily="34" charset="-34"/>
              </a:rPr>
              <a:t>61011212031 ชลลดา  ด่านกลาง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th-TH" sz="5000" dirty="0">
                <a:latin typeface="FC Galaxy" panose="020B0500040200020003" pitchFamily="34" charset="-34"/>
                <a:cs typeface="FC Galaxy" panose="020B0500040200020003" pitchFamily="34" charset="-34"/>
              </a:rPr>
              <a:t>61011212032 ชัชชน  มีชัย</a:t>
            </a:r>
            <a:endParaRPr lang="en-US" sz="5000" dirty="0">
              <a:latin typeface="FC Galaxy" panose="020B0500040200020003" pitchFamily="34" charset="-34"/>
              <a:cs typeface="FC Galaxy" panose="020B0500040200020003" pitchFamily="34" charset="-34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105C91-4B81-4643-9F13-5538D882DE0C}"/>
              </a:ext>
            </a:extLst>
          </p:cNvPr>
          <p:cNvCxnSpPr/>
          <p:nvPr/>
        </p:nvCxnSpPr>
        <p:spPr>
          <a:xfrm>
            <a:off x="3562350" y="4371975"/>
            <a:ext cx="509587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589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A6F91-6C2F-44CA-AD91-40AE826B5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0"/>
            <a:ext cx="9906000" cy="1382156"/>
          </a:xfrm>
        </p:spPr>
        <p:txBody>
          <a:bodyPr>
            <a:normAutofit/>
          </a:bodyPr>
          <a:lstStyle/>
          <a:p>
            <a:r>
              <a:rPr lang="th-TH" sz="7200" i="0" u="sng">
                <a:latin typeface="FC Galaxy" panose="020B0500040200020003" pitchFamily="34" charset="-34"/>
                <a:cs typeface="FC Galaxy" panose="020B0500040200020003" pitchFamily="34" charset="-34"/>
              </a:rPr>
              <a:t>ตัวอย่างเว็บไซต์</a:t>
            </a:r>
            <a:endParaRPr lang="en-US" sz="7200" i="0" u="sng" dirty="0">
              <a:latin typeface="FC Galaxy" panose="020B0500040200020003" pitchFamily="34" charset="-34"/>
              <a:cs typeface="FC Galaxy" panose="020B0500040200020003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38573A-1CA4-4203-BFA5-77445E14C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1382156"/>
            <a:ext cx="10229850" cy="530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086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A6F91-6C2F-44CA-AD91-40AE826B5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1775" y="1438275"/>
            <a:ext cx="7000875" cy="2724150"/>
          </a:xfrm>
        </p:spPr>
        <p:txBody>
          <a:bodyPr>
            <a:normAutofit fontScale="90000"/>
          </a:bodyPr>
          <a:lstStyle/>
          <a:p>
            <a:r>
              <a:rPr lang="en-US" sz="21500" i="0" u="sng" dirty="0">
                <a:latin typeface="FC Galaxy" panose="020B0500040200020003" pitchFamily="34" charset="-34"/>
                <a:cs typeface="FC Galaxy" panose="020B0500040200020003" pitchFamily="34" charset="-34"/>
              </a:rPr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4B5B01-745B-440D-A44B-0C96B7769F44}"/>
              </a:ext>
            </a:extLst>
          </p:cNvPr>
          <p:cNvSpPr txBox="1"/>
          <p:nvPr/>
        </p:nvSpPr>
        <p:spPr>
          <a:xfrm>
            <a:off x="2867024" y="4162425"/>
            <a:ext cx="4695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latin typeface="FC Galaxy" panose="020B0500040200020003" pitchFamily="34" charset="-34"/>
                <a:cs typeface="FC Galaxy" panose="020B0500040200020003" pitchFamily="34" charset="-34"/>
              </a:rPr>
              <a:t>เยี่ยมชมเว็บไซต์</a:t>
            </a:r>
            <a:r>
              <a:rPr lang="en-US" sz="3600" dirty="0">
                <a:latin typeface="FC Galaxy" panose="020B0500040200020003" pitchFamily="34" charset="-34"/>
                <a:cs typeface="FC Galaxy" panose="020B0500040200020003" pitchFamily="34" charset="-34"/>
              </a:rPr>
              <a:t> : </a:t>
            </a:r>
          </a:p>
        </p:txBody>
      </p:sp>
    </p:spTree>
    <p:extLst>
      <p:ext uri="{BB962C8B-B14F-4D97-AF65-F5344CB8AC3E}">
        <p14:creationId xmlns:p14="http://schemas.microsoft.com/office/powerpoint/2010/main" val="3120631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A6F91-6C2F-44CA-AD91-40AE826B5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7200" i="0" u="sng" dirty="0">
                <a:latin typeface="FC Galaxy" panose="020B0500040200020003" pitchFamily="34" charset="-34"/>
                <a:cs typeface="FC Galaxy" panose="020B0500040200020003" pitchFamily="34" charset="-34"/>
              </a:rPr>
              <a:t>แนะนำเว็บไซต์</a:t>
            </a:r>
            <a:endParaRPr lang="en-US" sz="7200" i="0" u="sng" dirty="0">
              <a:latin typeface="FC Galaxy" panose="020B0500040200020003" pitchFamily="34" charset="-34"/>
              <a:cs typeface="FC Galaxy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7F6E1-F495-4622-AC64-A606950FF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3600" dirty="0">
                <a:latin typeface="FC Galaxy" panose="020B0500040200020003" pitchFamily="34" charset="-34"/>
                <a:cs typeface="FC Galaxy" panose="020B0500040200020003" pitchFamily="34" charset="-34"/>
              </a:rPr>
              <a:t>เว็บไซต์ที่มีไว้สำหรับผู้มีจินตนาการในการสร้างสรรค์ผลงาน และ เพื่อผลงานที่แตกต่างจากเดิม</a:t>
            </a:r>
          </a:p>
          <a:p>
            <a:r>
              <a:rPr lang="th-TH" sz="3600" dirty="0">
                <a:latin typeface="FC Galaxy" panose="020B0500040200020003" pitchFamily="34" charset="-34"/>
                <a:cs typeface="FC Galaxy" panose="020B0500040200020003" pitchFamily="34" charset="-34"/>
              </a:rPr>
              <a:t>เว็บไซต์สำหรับคนรุ่นใหม่</a:t>
            </a:r>
          </a:p>
          <a:p>
            <a:r>
              <a:rPr lang="th-TH" sz="3600" dirty="0">
                <a:latin typeface="FC Galaxy" panose="020B0500040200020003" pitchFamily="34" charset="-34"/>
                <a:cs typeface="FC Galaxy" panose="020B0500040200020003" pitchFamily="34" charset="-34"/>
              </a:rPr>
              <a:t>เว็บไซต์สำหรับผู้สนใจที่จะเริ่มในการสร้างสรรค์ผลงาน</a:t>
            </a:r>
          </a:p>
          <a:p>
            <a:r>
              <a:rPr lang="th-TH" sz="3600" dirty="0">
                <a:latin typeface="FC Galaxy" panose="020B0500040200020003" pitchFamily="34" charset="-34"/>
                <a:cs typeface="FC Galaxy" panose="020B0500040200020003" pitchFamily="34" charset="-34"/>
              </a:rPr>
              <a:t>ร่วมแชร์ผลงานกับผู้ใช้อื่น</a:t>
            </a:r>
          </a:p>
          <a:p>
            <a:r>
              <a:rPr lang="th-TH" sz="3600" dirty="0">
                <a:latin typeface="FC Galaxy" panose="020B0500040200020003" pitchFamily="34" charset="-34"/>
                <a:cs typeface="FC Galaxy" panose="020B0500040200020003" pitchFamily="34" charset="-34"/>
              </a:rPr>
              <a:t>ยอมรับความคิดเห็นของผู้อื่น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747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A6F91-6C2F-44CA-AD91-40AE826B5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7200" i="0" u="sng" dirty="0">
                <a:latin typeface="FC Galaxy" panose="020B0500040200020003" pitchFamily="34" charset="-34"/>
                <a:cs typeface="FC Galaxy" panose="020B0500040200020003" pitchFamily="34" charset="-34"/>
              </a:rPr>
              <a:t>เครื่องมือที่ใช้ในการพัฒนา</a:t>
            </a:r>
            <a:endParaRPr lang="en-US" sz="7200" i="0" u="sng" dirty="0">
              <a:latin typeface="FC Galaxy" panose="020B0500040200020003" pitchFamily="34" charset="-34"/>
              <a:cs typeface="FC Galaxy" panose="020B0500040200020003" pitchFamily="34" charset="-34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F831AF1-B81C-40BE-AF68-32C058EF87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5782501"/>
              </p:ext>
            </p:extLst>
          </p:nvPr>
        </p:nvGraphicFramePr>
        <p:xfrm>
          <a:off x="852487" y="2075590"/>
          <a:ext cx="7843105" cy="22326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66D0294E-D846-4206-A216-2DA50D42BF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243888" y="3762375"/>
            <a:ext cx="30956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134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A6F91-6C2F-44CA-AD91-40AE826B5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7200" i="0" u="sng" dirty="0">
                <a:latin typeface="FC Galaxy" panose="020B0500040200020003" pitchFamily="34" charset="-34"/>
                <a:cs typeface="FC Galaxy" panose="020B0500040200020003" pitchFamily="34" charset="-34"/>
              </a:rPr>
              <a:t>ภาษาที่ใช้ในการพัฒนา</a:t>
            </a:r>
            <a:endParaRPr lang="en-US" sz="7200" i="0" u="sng" dirty="0">
              <a:latin typeface="FC Galaxy" panose="020B0500040200020003" pitchFamily="34" charset="-34"/>
              <a:cs typeface="FC Galaxy" panose="020B0500040200020003" pitchFamily="34" charset="-34"/>
            </a:endParaRP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5AAA98E9-750F-47F3-B4DF-C190D9B796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47906"/>
              </p:ext>
            </p:extLst>
          </p:nvPr>
        </p:nvGraphicFramePr>
        <p:xfrm>
          <a:off x="852487" y="2075590"/>
          <a:ext cx="7843105" cy="22326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9BEDA5B1-0F49-449E-B65C-F8B7F9D202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695592" y="1818541"/>
            <a:ext cx="2353408" cy="2353408"/>
          </a:xfrm>
          <a:prstGeom prst="rect">
            <a:avLst/>
          </a:prstGeom>
        </p:spPr>
      </p:pic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id="{131C5E5B-4871-4612-AA73-E38A6BC230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6379552" y="3774830"/>
            <a:ext cx="2549769" cy="254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04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A6F91-6C2F-44CA-AD91-40AE826B5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323850"/>
            <a:ext cx="9906000" cy="1382156"/>
          </a:xfrm>
        </p:spPr>
        <p:txBody>
          <a:bodyPr>
            <a:normAutofit/>
          </a:bodyPr>
          <a:lstStyle/>
          <a:p>
            <a:r>
              <a:rPr lang="en-US" sz="7200" i="0" u="sng" dirty="0">
                <a:latin typeface="FC Galaxy" panose="020B0500040200020003" pitchFamily="34" charset="-34"/>
                <a:cs typeface="FC Galaxy" panose="020B0500040200020003" pitchFamily="34" charset="-34"/>
              </a:rPr>
              <a:t>ER-diagram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6B8951-3C7D-4109-867B-8E66B9D7BC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421"/>
          <a:stretch/>
        </p:blipFill>
        <p:spPr>
          <a:xfrm>
            <a:off x="1829810" y="1916128"/>
            <a:ext cx="8532380" cy="473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442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A6F91-6C2F-44CA-AD91-40AE826B5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0"/>
            <a:ext cx="9906000" cy="1382156"/>
          </a:xfrm>
        </p:spPr>
        <p:txBody>
          <a:bodyPr>
            <a:normAutofit/>
          </a:bodyPr>
          <a:lstStyle/>
          <a:p>
            <a:r>
              <a:rPr lang="th-TH" sz="7200" i="0" u="sng">
                <a:latin typeface="FC Galaxy" panose="020B0500040200020003" pitchFamily="34" charset="-34"/>
                <a:cs typeface="FC Galaxy" panose="020B0500040200020003" pitchFamily="34" charset="-34"/>
              </a:rPr>
              <a:t>ตัวอย่างเว็บไซต์</a:t>
            </a:r>
            <a:endParaRPr lang="en-US" sz="7200" i="0" u="sng" dirty="0">
              <a:latin typeface="FC Galaxy" panose="020B0500040200020003" pitchFamily="34" charset="-34"/>
              <a:cs typeface="FC Galaxy" panose="020B0500040200020003" pitchFamily="34" charset="-34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304C6C5-36C9-472B-8783-E214321E7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1235685"/>
            <a:ext cx="10191750" cy="529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402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A6F91-6C2F-44CA-AD91-40AE826B5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0"/>
            <a:ext cx="9906000" cy="1382156"/>
          </a:xfrm>
        </p:spPr>
        <p:txBody>
          <a:bodyPr>
            <a:normAutofit/>
          </a:bodyPr>
          <a:lstStyle/>
          <a:p>
            <a:r>
              <a:rPr lang="th-TH" sz="7200" i="0" u="sng">
                <a:latin typeface="FC Galaxy" panose="020B0500040200020003" pitchFamily="34" charset="-34"/>
                <a:cs typeface="FC Galaxy" panose="020B0500040200020003" pitchFamily="34" charset="-34"/>
              </a:rPr>
              <a:t>ตัวอย่างเว็บไซต์</a:t>
            </a:r>
            <a:endParaRPr lang="en-US" sz="7200" i="0" u="sng" dirty="0">
              <a:latin typeface="FC Galaxy" panose="020B0500040200020003" pitchFamily="34" charset="-34"/>
              <a:cs typeface="FC Galaxy" panose="020B0500040200020003" pitchFamily="34" charset="-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172D36-1571-4BF8-BD6D-5A3443F3A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954" y="1295400"/>
            <a:ext cx="9915646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837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A6F91-6C2F-44CA-AD91-40AE826B5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0"/>
            <a:ext cx="9906000" cy="1382156"/>
          </a:xfrm>
        </p:spPr>
        <p:txBody>
          <a:bodyPr>
            <a:normAutofit/>
          </a:bodyPr>
          <a:lstStyle/>
          <a:p>
            <a:r>
              <a:rPr lang="th-TH" sz="7200" i="0" u="sng">
                <a:latin typeface="FC Galaxy" panose="020B0500040200020003" pitchFamily="34" charset="-34"/>
                <a:cs typeface="FC Galaxy" panose="020B0500040200020003" pitchFamily="34" charset="-34"/>
              </a:rPr>
              <a:t>ตัวอย่างเว็บไซต์</a:t>
            </a:r>
            <a:endParaRPr lang="en-US" sz="7200" i="0" u="sng" dirty="0">
              <a:latin typeface="FC Galaxy" panose="020B0500040200020003" pitchFamily="34" charset="-34"/>
              <a:cs typeface="FC Galaxy" panose="020B0500040200020003" pitchFamily="34" charset="-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DBE91D-0AFC-4B04-8C8E-BA2C749A8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302359"/>
            <a:ext cx="10325100" cy="537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078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A6F91-6C2F-44CA-AD91-40AE826B5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0"/>
            <a:ext cx="9906000" cy="1382156"/>
          </a:xfrm>
        </p:spPr>
        <p:txBody>
          <a:bodyPr>
            <a:normAutofit/>
          </a:bodyPr>
          <a:lstStyle/>
          <a:p>
            <a:r>
              <a:rPr lang="th-TH" sz="7200" i="0" u="sng">
                <a:latin typeface="FC Galaxy" panose="020B0500040200020003" pitchFamily="34" charset="-34"/>
                <a:cs typeface="FC Galaxy" panose="020B0500040200020003" pitchFamily="34" charset="-34"/>
              </a:rPr>
              <a:t>ตัวอย่างเว็บไซต์</a:t>
            </a:r>
            <a:endParaRPr lang="en-US" sz="7200" i="0" u="sng" dirty="0">
              <a:latin typeface="FC Galaxy" panose="020B0500040200020003" pitchFamily="34" charset="-34"/>
              <a:cs typeface="FC Galaxy" panose="020B0500040200020003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8C2A13-4447-41BD-8665-36E6A8743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5" y="1182295"/>
            <a:ext cx="10325100" cy="539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783407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99</Words>
  <Application>Microsoft Office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Univers Condensed Light</vt:lpstr>
      <vt:lpstr>Walbaum Display Light</vt:lpstr>
      <vt:lpstr>FC Galaxy</vt:lpstr>
      <vt:lpstr>AngleLinesVTI</vt:lpstr>
      <vt:lpstr>UP2U</vt:lpstr>
      <vt:lpstr>แนะนำเว็บไซต์</vt:lpstr>
      <vt:lpstr>เครื่องมือที่ใช้ในการพัฒนา</vt:lpstr>
      <vt:lpstr>ภาษาที่ใช้ในการพัฒนา</vt:lpstr>
      <vt:lpstr>ER-diagram</vt:lpstr>
      <vt:lpstr>ตัวอย่างเว็บไซต์</vt:lpstr>
      <vt:lpstr>ตัวอย่างเว็บไซต์</vt:lpstr>
      <vt:lpstr>ตัวอย่างเว็บไซต์</vt:lpstr>
      <vt:lpstr>ตัวอย่างเว็บไซต์</vt:lpstr>
      <vt:lpstr>ตัวอย่างเว็บไซต์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UP2U</dc:title>
  <dc:creator>ชลลดา ด่านกลาง</dc:creator>
  <cp:lastModifiedBy>ชลลดา ด่านกลาง</cp:lastModifiedBy>
  <cp:revision>6</cp:revision>
  <dcterms:created xsi:type="dcterms:W3CDTF">2020-12-24T16:37:59Z</dcterms:created>
  <dcterms:modified xsi:type="dcterms:W3CDTF">2020-12-24T17:08:28Z</dcterms:modified>
</cp:coreProperties>
</file>