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ís" initials="L" lastIdx="1" clrIdx="0">
    <p:extLst>
      <p:ext uri="{19B8F6BF-5375-455C-9EA6-DF929625EA0E}">
        <p15:presenceInfo xmlns:p15="http://schemas.microsoft.com/office/powerpoint/2012/main" userId="53ea9faca1edf3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19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3T04:13:15.246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1A90-1989-4912-82E8-F367005C58C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0100-AC75-469E-9CA6-5697B52FEE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3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1A90-1989-4912-82E8-F367005C58C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0100-AC75-469E-9CA6-5697B52FEE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7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1A90-1989-4912-82E8-F367005C58C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0100-AC75-469E-9CA6-5697B52FEE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56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1A90-1989-4912-82E8-F367005C58C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0100-AC75-469E-9CA6-5697B52FEE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5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1A90-1989-4912-82E8-F367005C58C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0100-AC75-469E-9CA6-5697B52FEE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51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1A90-1989-4912-82E8-F367005C58C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0100-AC75-469E-9CA6-5697B52FEE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20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1A90-1989-4912-82E8-F367005C58C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0100-AC75-469E-9CA6-5697B52FEE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23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1A90-1989-4912-82E8-F367005C58C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0100-AC75-469E-9CA6-5697B52FEE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56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1A90-1989-4912-82E8-F367005C58C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0100-AC75-469E-9CA6-5697B52FEE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53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1A90-1989-4912-82E8-F367005C58C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0100-AC75-469E-9CA6-5697B52FEE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71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1A90-1989-4912-82E8-F367005C58C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0100-AC75-469E-9CA6-5697B52FEE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24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41A90-1989-4912-82E8-F367005C58CE}" type="datetimeFigureOut">
              <a:rPr lang="pt-BR" smtClean="0"/>
              <a:t>03/11/2021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60100-AC75-469E-9CA6-5697B52FEE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95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39090" t="24732" r="30791" b="23661"/>
          <a:stretch/>
        </p:blipFill>
        <p:spPr>
          <a:xfrm>
            <a:off x="3619225" y="587829"/>
            <a:ext cx="6034227" cy="581297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83757" y="133493"/>
            <a:ext cx="90065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pt-BR" b="1" dirty="0"/>
              <a:t>Que tal uma conta corrente completa?</a:t>
            </a:r>
            <a:endParaRPr lang="pt-BR" dirty="0"/>
          </a:p>
          <a:p>
            <a:pPr fontAlgn="base"/>
            <a:r>
              <a:rPr lang="pt-BR" dirty="0"/>
              <a:t>Agora você também pode abrir a sua conta de forma 100% digital, sem precisar sair de casa.</a:t>
            </a:r>
          </a:p>
          <a:p>
            <a:pPr fontAlgn="base"/>
            <a:r>
              <a:rPr lang="pt-BR" dirty="0"/>
              <a:t>A conta do BB oferece diversos produtos bancários, como cheque especial, cartão de </a:t>
            </a:r>
            <a:endParaRPr lang="pt-BR" dirty="0" smtClean="0"/>
          </a:p>
          <a:p>
            <a:pPr fontAlgn="base"/>
            <a:r>
              <a:rPr lang="pt-BR" dirty="0" smtClean="0"/>
              <a:t>crédito</a:t>
            </a:r>
            <a:r>
              <a:rPr lang="pt-BR" dirty="0"/>
              <a:t>, empréstimos com taxas e prazos diferenciados*, investimentos, seguros e muito mais.</a:t>
            </a: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13326" y="2399764"/>
            <a:ext cx="31743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F4BANK , UM BANCO</a:t>
            </a:r>
          </a:p>
          <a:p>
            <a:r>
              <a:rPr lang="pt-BR" b="1" dirty="0" smtClean="0"/>
              <a:t>COMPLETO NA PALMA DA SUA </a:t>
            </a:r>
          </a:p>
          <a:p>
            <a:r>
              <a:rPr lang="pt-BR" b="1" dirty="0" smtClean="0"/>
              <a:t>MÃO.</a:t>
            </a:r>
          </a:p>
          <a:p>
            <a:r>
              <a:rPr lang="pt-BR" b="1" dirty="0" smtClean="0"/>
              <a:t>C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13326" y="6183361"/>
            <a:ext cx="202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SOLUÇÕES DIGITAIS</a:t>
            </a:r>
          </a:p>
          <a:p>
            <a:r>
              <a:rPr lang="pt-BR" dirty="0" smtClean="0"/>
              <a:t>OPEN BANKING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467741" y="5109445"/>
            <a:ext cx="3656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CARTÃO DE CRÉDITO SEM ANUIDADE</a:t>
            </a:r>
          </a:p>
          <a:p>
            <a:r>
              <a:rPr lang="pt-BR" dirty="0" smtClean="0"/>
              <a:t>E COM ATÉ  20% DE CASHBACK</a:t>
            </a:r>
          </a:p>
        </p:txBody>
      </p:sp>
    </p:spTree>
    <p:extLst>
      <p:ext uri="{BB962C8B-B14F-4D97-AF65-F5344CB8AC3E}">
        <p14:creationId xmlns:p14="http://schemas.microsoft.com/office/powerpoint/2010/main" val="66731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8877" y="1090023"/>
            <a:ext cx="74732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AO ABRIR SUA CONTA PELO APP , VOCÊ TEM</a:t>
            </a:r>
          </a:p>
          <a:p>
            <a:r>
              <a:rPr lang="pt-BR" dirty="0" smtClean="0"/>
              <a:t>VOCÊ PODE NÃO PAGA A 1 ANUIDADE E GANHA BEBENEFICIOS EXCLUSIVOS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ACEITO EM MILHARES DE ESTABELECIMENTOS NO BRASIL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SEM TARIFAS EM COMPRAS FEITA SNO DÉBITO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SAQUES NAS MÁQUINAS DE AUTO ATEDNIMENTO,PULSE E 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DA REDE </a:t>
            </a:r>
            <a:r>
              <a:rPr lang="pt-BR" dirty="0" err="1" smtClean="0"/>
              <a:t>diNERS</a:t>
            </a:r>
            <a:r>
              <a:rPr lang="pt-BR" dirty="0" smtClean="0"/>
              <a:t> CLUB DE VÁRIOS PA´SES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-ATÉ 40 DIAS PARA PAGAR SUAS COMPRRAS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DESCONTOS EM LOJAS DE ROUPAS, SAPATOS ,ARTIOS ESPORTIVOS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-CINEMARK – COMPRA D EINGRESSO ONLINE, NA BILHETERIAOU N OAUTO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ATENDIMENTO COM 50% DE DESOCNTO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53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122023" y="1933303"/>
            <a:ext cx="6348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Abra sua conta corrente em poucos passos no </a:t>
            </a:r>
            <a:r>
              <a:rPr lang="pt-BR" dirty="0" err="1"/>
              <a:t>app</a:t>
            </a:r>
            <a:r>
              <a:rPr lang="pt-BR" dirty="0"/>
              <a:t> do Bradesco. </a:t>
            </a:r>
            <a:endParaRPr lang="pt-BR" dirty="0" smtClean="0"/>
          </a:p>
          <a:p>
            <a:r>
              <a:rPr lang="pt-BR" dirty="0" smtClean="0"/>
              <a:t>Você </a:t>
            </a:r>
            <a:r>
              <a:rPr lang="pt-BR" dirty="0"/>
              <a:t>pode receber e transferir dinheiro por </a:t>
            </a:r>
            <a:r>
              <a:rPr lang="pt-BR" dirty="0" err="1"/>
              <a:t>pix</a:t>
            </a:r>
            <a:r>
              <a:rPr lang="pt-BR" dirty="0"/>
              <a:t>, pagar contas </a:t>
            </a:r>
            <a:r>
              <a:rPr lang="pt-BR" dirty="0" smtClean="0"/>
              <a:t>pelo</a:t>
            </a:r>
          </a:p>
          <a:p>
            <a:r>
              <a:rPr lang="pt-BR" dirty="0" smtClean="0"/>
              <a:t> </a:t>
            </a:r>
            <a:r>
              <a:rPr lang="pt-BR" dirty="0"/>
              <a:t>celular, realizar empréstimos e muito mais.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154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15738" y="1619794"/>
            <a:ext cx="84187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Economia e facilidade</a:t>
            </a:r>
            <a:br>
              <a:rPr lang="pt-BR" dirty="0"/>
            </a:br>
            <a:r>
              <a:rPr lang="pt-BR" b="1" dirty="0"/>
              <a:t>para você!</a:t>
            </a:r>
            <a:endParaRPr lang="pt-BR" dirty="0"/>
          </a:p>
          <a:p>
            <a:r>
              <a:rPr lang="pt-BR" dirty="0"/>
              <a:t>Baixe o </a:t>
            </a:r>
            <a:r>
              <a:rPr lang="pt-BR" dirty="0" err="1"/>
              <a:t>App</a:t>
            </a:r>
            <a:r>
              <a:rPr lang="pt-BR" dirty="0"/>
              <a:t> </a:t>
            </a:r>
            <a:r>
              <a:rPr lang="pt-BR" dirty="0" smtClean="0"/>
              <a:t>DA  F4BANK  TRADIÇÃO E TECNOLOGIA</a:t>
            </a:r>
          </a:p>
          <a:p>
            <a:r>
              <a:rPr lang="pt-BR" dirty="0" smtClean="0"/>
              <a:t>EM UM SÓ LUGAR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FAÇA BOAS ESCOLHAS,</a:t>
            </a:r>
          </a:p>
          <a:p>
            <a:r>
              <a:rPr lang="pt-BR" dirty="0" smtClean="0"/>
              <a:t>ESCOLHA A F4BANK </a:t>
            </a:r>
          </a:p>
          <a:p>
            <a:r>
              <a:rPr lang="pt-BR" dirty="0"/>
              <a:t>Entenda a </a:t>
            </a:r>
            <a:r>
              <a:rPr lang="pt-BR" b="1" dirty="0" err="1"/>
              <a:t>importancia</a:t>
            </a:r>
            <a:r>
              <a:rPr lang="pt-BR" dirty="0"/>
              <a:t> de manter uma boa saúde financeira e como não se endividar! </a:t>
            </a:r>
            <a:r>
              <a:rPr lang="pt-BR" dirty="0" smtClean="0"/>
              <a:t>..</a:t>
            </a:r>
          </a:p>
          <a:p>
            <a:r>
              <a:rPr lang="pt-BR" dirty="0" smtClean="0"/>
              <a:t>. </a:t>
            </a:r>
            <a:r>
              <a:rPr lang="pt-BR" dirty="0"/>
              <a:t>deve ter para saber lidar bem com </a:t>
            </a:r>
            <a:r>
              <a:rPr lang="pt-BR" b="1" dirty="0"/>
              <a:t>seu dinheiro</a:t>
            </a:r>
            <a:r>
              <a:rPr lang="pt-BR" dirty="0"/>
              <a:t> e fazer boas escolhas.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dirty="0" smtClean="0"/>
              <a:t>TENHA  UMA BOA SAÚDE FINANCEIRA, SAIBA LIDAR BEM COM </a:t>
            </a:r>
          </a:p>
          <a:p>
            <a:r>
              <a:rPr lang="pt-BR" dirty="0" smtClean="0"/>
              <a:t>SEU DINHEIRO  FAZENDO  BOAS ESCOLHAS.</a:t>
            </a:r>
          </a:p>
          <a:p>
            <a:endParaRPr lang="pt-BR" dirty="0" smtClean="0"/>
          </a:p>
          <a:p>
            <a:r>
              <a:rPr lang="pt-BR" dirty="0" smtClean="0"/>
              <a:t>ESCOLHA  A F4BANK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277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81072" y="737208"/>
            <a:ext cx="3353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F4BANK , UM   BANCO  COMPLETO NA  PALMA DA SUA  MÃO.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16308" y="2950029"/>
            <a:ext cx="341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conta do F4BANK oferece diversos produtos bancários, como cheque especial, cartão de  crédito, empréstimos com taxas e prazos diferenciados*, investimentos, seguros e muito mais.</a:t>
            </a:r>
          </a:p>
          <a:p>
            <a:pPr algn="ctr"/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766628" y="1514521"/>
            <a:ext cx="3018972" cy="3362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8599164" y="2257531"/>
            <a:ext cx="335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FAÇA</a:t>
            </a:r>
          </a:p>
          <a:p>
            <a:pPr algn="ctr"/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SUA CONTA</a:t>
            </a:r>
          </a:p>
          <a:p>
            <a:pPr algn="ctr"/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AQUI</a:t>
            </a:r>
          </a:p>
        </p:txBody>
      </p:sp>
    </p:spTree>
    <p:extLst>
      <p:ext uri="{BB962C8B-B14F-4D97-AF65-F5344CB8AC3E}">
        <p14:creationId xmlns:p14="http://schemas.microsoft.com/office/powerpoint/2010/main" val="151821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35"/>
          <a:stretch/>
        </p:blipFill>
        <p:spPr>
          <a:xfrm>
            <a:off x="4077068" y="0"/>
            <a:ext cx="7969789" cy="68580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98594" y="976086"/>
            <a:ext cx="3418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Agora você também pode abrir a sua conta de forma 100% digital, sem precisar sair de casa ,ganhando benefícios exclusivos como:</a:t>
            </a:r>
          </a:p>
          <a:p>
            <a:pPr algn="ctr"/>
            <a:endParaRPr lang="pt-BR" dirty="0" smtClean="0"/>
          </a:p>
          <a:p>
            <a:pPr algn="ctr"/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96994" y="2656615"/>
            <a:ext cx="47082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ACEITO EM MILHARES DE ESTABELECIMENTOS NO BRASIL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SEM TARIFAS EM COMPRAS FEITA SNO DÉBITO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SAQUES NAS MÁQUINAS DE AUTO ATEDNIMENTO,PULSE E 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DA REDE </a:t>
            </a:r>
            <a:r>
              <a:rPr lang="pt-BR" dirty="0" err="1" smtClean="0"/>
              <a:t>diNERS</a:t>
            </a:r>
            <a:r>
              <a:rPr lang="pt-BR" dirty="0" smtClean="0"/>
              <a:t> CLUB DE VÁRIOS PA´SES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-ATÉ 40 DIAS PARA PAGAR SUAS COMPRRAS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DESCONTOS EM LOJAS DE ROUPAS, SAPATOS ,ARTIOS ESPORTIVOS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-CINEMARK – COMPRA D EINGRESSO ONLINE, NA BILHETERIAOU N OAUTO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ATENDIMENTO COM 50% DE DESOCNTO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69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741" y="0"/>
            <a:ext cx="8467756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87885" y="2960915"/>
            <a:ext cx="3754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Ao </a:t>
            </a:r>
            <a:r>
              <a:rPr lang="pt-BR" dirty="0" err="1" smtClean="0"/>
              <a:t>solicitarnossos</a:t>
            </a:r>
            <a:r>
              <a:rPr lang="pt-BR" dirty="0" smtClean="0"/>
              <a:t> </a:t>
            </a:r>
            <a:r>
              <a:rPr lang="pt-BR" dirty="0" err="1" smtClean="0"/>
              <a:t>cartçoes</a:t>
            </a:r>
            <a:r>
              <a:rPr lang="pt-BR" dirty="0" smtClean="0"/>
              <a:t> de crédito,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467741" y="5109445"/>
            <a:ext cx="308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SEM ANUIDADE</a:t>
            </a:r>
          </a:p>
          <a:p>
            <a:r>
              <a:rPr lang="pt-BR" dirty="0" smtClean="0"/>
              <a:t>E COM ATÉ  20% DE CASHBACK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61684" y="3360890"/>
            <a:ext cx="3656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CARTÃO DE CRÉDITO SEM ANUIDADE</a:t>
            </a:r>
          </a:p>
          <a:p>
            <a:r>
              <a:rPr lang="pt-BR" dirty="0" smtClean="0"/>
              <a:t>E COM ATÉ  20% DE CASHBACK</a:t>
            </a:r>
          </a:p>
        </p:txBody>
      </p:sp>
    </p:spTree>
    <p:extLst>
      <p:ext uri="{BB962C8B-B14F-4D97-AF65-F5344CB8AC3E}">
        <p14:creationId xmlns:p14="http://schemas.microsoft.com/office/powerpoint/2010/main" val="34124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1894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82880" y="1345474"/>
            <a:ext cx="95750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TENHA  UMA BOA SAÚDE FINANCEIRA, SAIBA LIDAR BEM COM </a:t>
            </a:r>
          </a:p>
          <a:p>
            <a:r>
              <a:rPr lang="pt-BR" b="1" dirty="0" smtClean="0"/>
              <a:t>SEU DINHEIRO  FAZENDO  BOAS ESCOLHAS.</a:t>
            </a:r>
          </a:p>
          <a:p>
            <a:endParaRPr lang="pt-BR" b="1" dirty="0" smtClean="0"/>
          </a:p>
          <a:p>
            <a:r>
              <a:rPr lang="pt-BR" b="1" dirty="0" smtClean="0"/>
              <a:t>ESCOLHA  A F4BANK</a:t>
            </a:r>
          </a:p>
          <a:p>
            <a:r>
              <a:rPr lang="pt-BR" b="1" dirty="0" smtClean="0"/>
              <a:t>TRADIÇÃO E INOVAÇÃO NO SEU BOLSO</a:t>
            </a:r>
          </a:p>
          <a:p>
            <a:r>
              <a:rPr lang="pt-BR" dirty="0"/>
              <a:t>Conta digital, cartão de crédito, investimentos e mais</a:t>
            </a:r>
            <a:r>
              <a:rPr lang="pt-BR" dirty="0" smtClean="0"/>
              <a:t>:</a:t>
            </a:r>
          </a:p>
          <a:p>
            <a:r>
              <a:rPr lang="pt-BR" dirty="0" smtClean="0"/>
              <a:t> </a:t>
            </a:r>
            <a:r>
              <a:rPr lang="pt-BR" dirty="0"/>
              <a:t>tudo em um só </a:t>
            </a:r>
            <a:r>
              <a:rPr lang="pt-BR" dirty="0" err="1" smtClean="0"/>
              <a:t>app</a:t>
            </a:r>
            <a:endParaRPr lang="pt-BR" dirty="0" smtClean="0"/>
          </a:p>
          <a:p>
            <a:endParaRPr lang="pt-BR" dirty="0"/>
          </a:p>
          <a:p>
            <a:endParaRPr lang="pt-BR" b="1" dirty="0" smtClean="0"/>
          </a:p>
          <a:p>
            <a:endParaRPr lang="pt-BR" b="1" dirty="0"/>
          </a:p>
        </p:txBody>
      </p:sp>
      <p:sp>
        <p:nvSpPr>
          <p:cNvPr id="7" name="Retângulo 6"/>
          <p:cNvSpPr/>
          <p:nvPr/>
        </p:nvSpPr>
        <p:spPr>
          <a:xfrm>
            <a:off x="9366068" y="1515291"/>
            <a:ext cx="2560320" cy="3069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FAÇA SUA CONTA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88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494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Laís</dc:creator>
  <cp:lastModifiedBy>Laís</cp:lastModifiedBy>
  <cp:revision>9</cp:revision>
  <dcterms:created xsi:type="dcterms:W3CDTF">2021-11-03T03:29:59Z</dcterms:created>
  <dcterms:modified xsi:type="dcterms:W3CDTF">2021-11-03T07:14:21Z</dcterms:modified>
</cp:coreProperties>
</file>