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C7FF"/>
    <a:srgbClr val="FF6DF5"/>
    <a:srgbClr val="FCFF6D"/>
    <a:srgbClr val="2927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C71F3-DE1E-441F-8471-5E64E9461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E62670-6610-4FDE-8E89-4E8167AC2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E0B4CE-A5E4-489A-BF2A-017C37A7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36BD-FF7F-4AB2-AB35-EAB82289354A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A03C82-7280-4DDD-8861-D4086998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19E383-C13C-4A0C-8D05-D90E8F9C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8A4-907E-40AD-B8CE-A20E3E31EE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29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DDBD3-CE10-4A16-93CF-ECA2BAB6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AA1C15-4390-4AD4-8934-48B910883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DF38FE-94D6-4A52-8C40-BEE4583A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36BD-FF7F-4AB2-AB35-EAB82289354A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8F5635-DF05-42AD-9F72-AFFDA40E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D9D79A-D1F5-41EF-8031-F363D9CE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8A4-907E-40AD-B8CE-A20E3E31EE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06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7E50DA-4C2D-4593-AD93-F87F93388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287E262-66D7-4C24-99B4-91B976E12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DC9405-57CC-4A56-843B-47BBBC7E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36BD-FF7F-4AB2-AB35-EAB82289354A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3B9FD8-0A87-490E-B7DC-8FF4BCAD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20FF32-171D-41B0-8B12-E2132204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8A4-907E-40AD-B8CE-A20E3E31EE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28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6633A-1D59-40BD-87B5-3A3211F0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7479D0-548F-4F82-A5AE-F2557622F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85189F-C713-4216-9D71-EAD4A236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36BD-FF7F-4AB2-AB35-EAB82289354A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7A08C4-6A15-4DC9-A5DB-93D425D6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75B037-62E9-4712-B494-81900CAD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8A4-907E-40AD-B8CE-A20E3E31EE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19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D751E-69E5-42F4-8CD5-0E52C5DA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D77007-125C-46F2-8C93-58BEFA8C7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632893-D28A-4324-AA5D-4C4D3392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36BD-FF7F-4AB2-AB35-EAB82289354A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0A39BF-AEB8-453B-BBE4-9A27A0AEF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7F6038-CFF1-487A-B45D-227B8BF5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8A4-907E-40AD-B8CE-A20E3E31EE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52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07437-C3CE-46A3-87FA-F358C617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9D100B-31A9-4C5D-A53A-3AB56560F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EED9DF-ECF2-444F-8735-5A3CD74EA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28F2FB-1852-4B57-A745-5F527212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36BD-FF7F-4AB2-AB35-EAB82289354A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929421-0330-4EAD-B0AC-CC1C5A3A6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661B4C-B89D-4DD9-AE7B-CA99A6E6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8A4-907E-40AD-B8CE-A20E3E31EE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34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5A0F7-BEB7-4C0B-BA71-28D2316CB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E065BF-6883-4836-B67C-4EF8577EE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F99816-DF34-4CE2-8536-D43E7FCCE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3D2808-3710-4CBF-BD95-89E5FD76A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0A3ADA1-D6BD-4A10-8691-94F33D965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1393F17-2DF6-45C8-9829-6CB1F507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36BD-FF7F-4AB2-AB35-EAB82289354A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697AB66-A861-4DC3-A907-61CE8F07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6EADA0-C1F8-4063-AC89-B9473EFD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8A4-907E-40AD-B8CE-A20E3E31EE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55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19588-BA3C-42C1-BCEB-503B3A04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DBC953-99A2-440C-9899-01DD7D20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36BD-FF7F-4AB2-AB35-EAB82289354A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F27BAB-F00F-4C5C-8035-F86745C5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4F4756-4CA3-47C5-ACA2-7B97A75E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8A4-907E-40AD-B8CE-A20E3E31EE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76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42DAA3C-4B44-4765-87D3-E17126BF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36BD-FF7F-4AB2-AB35-EAB82289354A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F99971-89F7-46D9-9383-7924C18D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A87321-078F-4E09-A6A6-D7E29695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8A4-907E-40AD-B8CE-A20E3E31EE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33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C3561-2541-4742-9362-7C848816D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C0ACEE-5B0A-47D2-BF93-444085EEB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9F6AAD-4AF5-47A3-B7C0-5ED874A3F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D4E759-D527-4E9D-9600-0C458B40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36BD-FF7F-4AB2-AB35-EAB82289354A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299DE3-DD9B-403B-A455-5109C08B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5CC8F-9F79-41B0-A98E-334756CA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8A4-907E-40AD-B8CE-A20E3E31EE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32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A092A-A1BE-435D-98B2-40A2CDE71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8F9087C-AD9A-4F0D-B762-C1A6A34BA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B76E70-4A51-4768-9E64-818B7D619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26D9CB-D14F-487A-8EEA-2C31DFCD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36BD-FF7F-4AB2-AB35-EAB82289354A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EB9049-06AF-4E79-BE4C-EA1945B8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D636F6-4C3F-41C6-85E1-A344AAD5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8A4-907E-40AD-B8CE-A20E3E31EE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07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61773B3-0A0E-47DC-B90D-D8DF428CE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9593FB-3097-4C72-8E1D-F52E629D4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46B3D8-776D-4779-88D3-7D6917DA8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036BD-FF7F-4AB2-AB35-EAB82289354A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4D596F-A3C1-46D4-AFA4-2C37269B2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C7DA31-3B1E-48BA-BC82-31555946A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378A4-907E-40AD-B8CE-A20E3E31EE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35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clado de computador&#10;&#10;Descrição gerada automaticamente">
            <a:extLst>
              <a:ext uri="{FF2B5EF4-FFF2-40B4-BE49-F238E27FC236}">
                <a16:creationId xmlns:a16="http://schemas.microsoft.com/office/drawing/2014/main" id="{CB58A77F-B0A9-4E9E-A3B8-8CDAA73FC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9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7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isósceles 1">
            <a:extLst>
              <a:ext uri="{FF2B5EF4-FFF2-40B4-BE49-F238E27FC236}">
                <a16:creationId xmlns:a16="http://schemas.microsoft.com/office/drawing/2014/main" id="{4FB87816-3F5B-4CA2-B206-FDB6982B861F}"/>
              </a:ext>
            </a:extLst>
          </p:cNvPr>
          <p:cNvSpPr/>
          <p:nvPr/>
        </p:nvSpPr>
        <p:spPr>
          <a:xfrm rot="2269199">
            <a:off x="877876" y="961384"/>
            <a:ext cx="588380" cy="490450"/>
          </a:xfrm>
          <a:prstGeom prst="triangle">
            <a:avLst/>
          </a:prstGeom>
          <a:noFill/>
          <a:ln w="5080">
            <a:solidFill>
              <a:srgbClr val="FCFF6D">
                <a:alpha val="4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BE88D850-8C91-43E9-8B9D-DA88075A527F}"/>
              </a:ext>
            </a:extLst>
          </p:cNvPr>
          <p:cNvSpPr/>
          <p:nvPr/>
        </p:nvSpPr>
        <p:spPr>
          <a:xfrm rot="2269199">
            <a:off x="1417757" y="5029234"/>
            <a:ext cx="588380" cy="490450"/>
          </a:xfrm>
          <a:prstGeom prst="triangle">
            <a:avLst/>
          </a:prstGeom>
          <a:noFill/>
          <a:ln w="5080">
            <a:solidFill>
              <a:srgbClr val="FF6DF5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D7B4BDE2-B886-4348-938B-382667BFDC2C}"/>
              </a:ext>
            </a:extLst>
          </p:cNvPr>
          <p:cNvSpPr/>
          <p:nvPr/>
        </p:nvSpPr>
        <p:spPr>
          <a:xfrm rot="2269199">
            <a:off x="10107329" y="5336739"/>
            <a:ext cx="588380" cy="490450"/>
          </a:xfrm>
          <a:prstGeom prst="triangle">
            <a:avLst/>
          </a:prstGeom>
          <a:noFill/>
          <a:ln w="5080">
            <a:solidFill>
              <a:srgbClr val="6DC7FF">
                <a:alpha val="6745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16984DB9-E993-456D-B43D-A7CA306BBC27}"/>
              </a:ext>
            </a:extLst>
          </p:cNvPr>
          <p:cNvSpPr/>
          <p:nvPr/>
        </p:nvSpPr>
        <p:spPr>
          <a:xfrm rot="2269199">
            <a:off x="1873472" y="2614330"/>
            <a:ext cx="2527192" cy="2106566"/>
          </a:xfrm>
          <a:prstGeom prst="triangle">
            <a:avLst/>
          </a:prstGeom>
          <a:noFill/>
          <a:ln w="5080">
            <a:solidFill>
              <a:schemeClr val="bg1">
                <a:lumMod val="85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E1636C98-51FA-41C3-AD07-B7EB46029F20}"/>
              </a:ext>
            </a:extLst>
          </p:cNvPr>
          <p:cNvSpPr/>
          <p:nvPr/>
        </p:nvSpPr>
        <p:spPr>
          <a:xfrm rot="2269199">
            <a:off x="2009246" y="2791669"/>
            <a:ext cx="2527192" cy="2106566"/>
          </a:xfrm>
          <a:prstGeom prst="triangle">
            <a:avLst/>
          </a:prstGeom>
          <a:noFill/>
          <a:ln w="5080">
            <a:solidFill>
              <a:schemeClr val="bg1">
                <a:lumMod val="85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E609AA05-2A95-4905-B6C0-963B883FAAAD}"/>
              </a:ext>
            </a:extLst>
          </p:cNvPr>
          <p:cNvSpPr/>
          <p:nvPr/>
        </p:nvSpPr>
        <p:spPr>
          <a:xfrm rot="12459848">
            <a:off x="9163810" y="72252"/>
            <a:ext cx="2527192" cy="2106566"/>
          </a:xfrm>
          <a:prstGeom prst="triangle">
            <a:avLst/>
          </a:prstGeom>
          <a:noFill/>
          <a:ln w="5080">
            <a:solidFill>
              <a:schemeClr val="bg1">
                <a:lumMod val="85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2B744CFB-52C6-47FC-A464-F7B6A1D36348}"/>
              </a:ext>
            </a:extLst>
          </p:cNvPr>
          <p:cNvSpPr/>
          <p:nvPr/>
        </p:nvSpPr>
        <p:spPr>
          <a:xfrm rot="12459848">
            <a:off x="9299584" y="249591"/>
            <a:ext cx="2527192" cy="2106566"/>
          </a:xfrm>
          <a:prstGeom prst="triangle">
            <a:avLst/>
          </a:prstGeom>
          <a:noFill/>
          <a:ln w="5080">
            <a:solidFill>
              <a:schemeClr val="bg1">
                <a:lumMod val="85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8C03E225-4DE9-475B-BBC8-8C9107EA44FA}"/>
              </a:ext>
            </a:extLst>
          </p:cNvPr>
          <p:cNvSpPr/>
          <p:nvPr/>
        </p:nvSpPr>
        <p:spPr>
          <a:xfrm rot="2269199">
            <a:off x="9917183" y="5580680"/>
            <a:ext cx="588380" cy="490450"/>
          </a:xfrm>
          <a:prstGeom prst="triangle">
            <a:avLst/>
          </a:prstGeom>
          <a:noFill/>
          <a:ln w="5080">
            <a:solidFill>
              <a:srgbClr val="FF6DF5">
                <a:alpha val="6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612187EA-196D-43D0-8DF7-10D0DFD298D6}"/>
              </a:ext>
            </a:extLst>
          </p:cNvPr>
          <p:cNvSpPr/>
          <p:nvPr/>
        </p:nvSpPr>
        <p:spPr>
          <a:xfrm rot="2269199">
            <a:off x="1013649" y="986254"/>
            <a:ext cx="588380" cy="490450"/>
          </a:xfrm>
          <a:prstGeom prst="triangle">
            <a:avLst/>
          </a:prstGeom>
          <a:noFill/>
          <a:ln w="5080">
            <a:solidFill>
              <a:srgbClr val="6DC7FF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CC7AFBDE-3FA5-499F-A67C-D1F506C4A623}"/>
              </a:ext>
            </a:extLst>
          </p:cNvPr>
          <p:cNvSpPr/>
          <p:nvPr/>
        </p:nvSpPr>
        <p:spPr>
          <a:xfrm rot="2269199">
            <a:off x="1334628" y="5216288"/>
            <a:ext cx="588380" cy="490450"/>
          </a:xfrm>
          <a:prstGeom prst="triangle">
            <a:avLst/>
          </a:prstGeom>
          <a:noFill/>
          <a:ln w="5080">
            <a:solidFill>
              <a:schemeClr val="accent6">
                <a:lumMod val="60000"/>
                <a:lumOff val="4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D262D778-36CB-4648-AF6D-EC2AC8383BD9}"/>
              </a:ext>
            </a:extLst>
          </p:cNvPr>
          <p:cNvSpPr/>
          <p:nvPr/>
        </p:nvSpPr>
        <p:spPr>
          <a:xfrm rot="13895725">
            <a:off x="11457141" y="2489138"/>
            <a:ext cx="232391" cy="193712"/>
          </a:xfrm>
          <a:prstGeom prst="triangle">
            <a:avLst/>
          </a:prstGeom>
          <a:noFill/>
          <a:ln w="5080">
            <a:solidFill>
              <a:schemeClr val="accent6">
                <a:lumMod val="60000"/>
                <a:lumOff val="40000"/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riângulo isósceles 12">
            <a:extLst>
              <a:ext uri="{FF2B5EF4-FFF2-40B4-BE49-F238E27FC236}">
                <a16:creationId xmlns:a16="http://schemas.microsoft.com/office/drawing/2014/main" id="{FFA79EF9-442D-48EE-BEF2-F62EFD03A4B5}"/>
              </a:ext>
            </a:extLst>
          </p:cNvPr>
          <p:cNvSpPr/>
          <p:nvPr/>
        </p:nvSpPr>
        <p:spPr>
          <a:xfrm rot="13895725">
            <a:off x="11459685" y="2856261"/>
            <a:ext cx="232391" cy="193712"/>
          </a:xfrm>
          <a:prstGeom prst="triangle">
            <a:avLst/>
          </a:prstGeom>
          <a:noFill/>
          <a:ln w="5080">
            <a:solidFill>
              <a:srgbClr val="FF6DF5">
                <a:alpha val="6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Triângulo isósceles 13">
            <a:extLst>
              <a:ext uri="{FF2B5EF4-FFF2-40B4-BE49-F238E27FC236}">
                <a16:creationId xmlns:a16="http://schemas.microsoft.com/office/drawing/2014/main" id="{674F02D8-046E-44EA-AF39-4D7BAE7623D5}"/>
              </a:ext>
            </a:extLst>
          </p:cNvPr>
          <p:cNvSpPr/>
          <p:nvPr/>
        </p:nvSpPr>
        <p:spPr>
          <a:xfrm rot="13895725">
            <a:off x="11460956" y="3225045"/>
            <a:ext cx="232391" cy="193712"/>
          </a:xfrm>
          <a:prstGeom prst="triangle">
            <a:avLst/>
          </a:prstGeom>
          <a:noFill/>
          <a:ln w="5080">
            <a:solidFill>
              <a:srgbClr val="6DC7FF">
                <a:alpha val="6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FC8CFE71-D9DA-4059-A07C-72045D408F20}"/>
              </a:ext>
            </a:extLst>
          </p:cNvPr>
          <p:cNvSpPr/>
          <p:nvPr/>
        </p:nvSpPr>
        <p:spPr>
          <a:xfrm rot="13895725">
            <a:off x="11457142" y="3605763"/>
            <a:ext cx="232391" cy="193712"/>
          </a:xfrm>
          <a:prstGeom prst="triangle">
            <a:avLst/>
          </a:prstGeom>
          <a:noFill/>
          <a:ln w="5080">
            <a:solidFill>
              <a:schemeClr val="accent2">
                <a:lumMod val="60000"/>
                <a:lumOff val="40000"/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85869D40-8CA8-4CA7-BED7-9B1EA396E8E1}"/>
              </a:ext>
            </a:extLst>
          </p:cNvPr>
          <p:cNvSpPr/>
          <p:nvPr/>
        </p:nvSpPr>
        <p:spPr>
          <a:xfrm rot="12459848">
            <a:off x="4338291" y="2068011"/>
            <a:ext cx="5108292" cy="4258068"/>
          </a:xfrm>
          <a:prstGeom prst="triangle">
            <a:avLst/>
          </a:prstGeom>
          <a:noFill/>
          <a:ln w="5080">
            <a:solidFill>
              <a:schemeClr val="bg1">
                <a:lumMod val="85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B71B1C2B-FED8-403C-B222-C9AA7BC45CBD}"/>
              </a:ext>
            </a:extLst>
          </p:cNvPr>
          <p:cNvSpPr/>
          <p:nvPr/>
        </p:nvSpPr>
        <p:spPr>
          <a:xfrm rot="12459848">
            <a:off x="3308963" y="1985120"/>
            <a:ext cx="5108292" cy="4258068"/>
          </a:xfrm>
          <a:prstGeom prst="triangle">
            <a:avLst/>
          </a:prstGeom>
          <a:noFill/>
          <a:ln w="5080">
            <a:solidFill>
              <a:schemeClr val="bg1">
                <a:lumMod val="85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07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7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isósceles 1">
            <a:extLst>
              <a:ext uri="{FF2B5EF4-FFF2-40B4-BE49-F238E27FC236}">
                <a16:creationId xmlns:a16="http://schemas.microsoft.com/office/drawing/2014/main" id="{4FB87816-3F5B-4CA2-B206-FDB6982B861F}"/>
              </a:ext>
            </a:extLst>
          </p:cNvPr>
          <p:cNvSpPr/>
          <p:nvPr/>
        </p:nvSpPr>
        <p:spPr>
          <a:xfrm rot="2269199">
            <a:off x="877876" y="961384"/>
            <a:ext cx="588380" cy="490450"/>
          </a:xfrm>
          <a:prstGeom prst="triangle">
            <a:avLst/>
          </a:prstGeom>
          <a:noFill/>
          <a:ln w="5080">
            <a:solidFill>
              <a:schemeClr val="bg1">
                <a:lumMod val="6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BE88D850-8C91-43E9-8B9D-DA88075A527F}"/>
              </a:ext>
            </a:extLst>
          </p:cNvPr>
          <p:cNvSpPr/>
          <p:nvPr/>
        </p:nvSpPr>
        <p:spPr>
          <a:xfrm rot="2269199">
            <a:off x="1417757" y="5029234"/>
            <a:ext cx="588380" cy="490450"/>
          </a:xfrm>
          <a:prstGeom prst="triangle">
            <a:avLst/>
          </a:prstGeom>
          <a:noFill/>
          <a:ln w="5080">
            <a:solidFill>
              <a:srgbClr val="FF6DF5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D7B4BDE2-B886-4348-938B-382667BFDC2C}"/>
              </a:ext>
            </a:extLst>
          </p:cNvPr>
          <p:cNvSpPr/>
          <p:nvPr/>
        </p:nvSpPr>
        <p:spPr>
          <a:xfrm rot="2269199">
            <a:off x="10107329" y="5336739"/>
            <a:ext cx="588380" cy="490450"/>
          </a:xfrm>
          <a:prstGeom prst="triangle">
            <a:avLst/>
          </a:prstGeom>
          <a:noFill/>
          <a:ln w="5080">
            <a:solidFill>
              <a:srgbClr val="FF6DF5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16984DB9-E993-456D-B43D-A7CA306BBC27}"/>
              </a:ext>
            </a:extLst>
          </p:cNvPr>
          <p:cNvSpPr/>
          <p:nvPr/>
        </p:nvSpPr>
        <p:spPr>
          <a:xfrm rot="2269199">
            <a:off x="1873472" y="2614330"/>
            <a:ext cx="2527192" cy="2106566"/>
          </a:xfrm>
          <a:prstGeom prst="triangle">
            <a:avLst/>
          </a:prstGeom>
          <a:noFill/>
          <a:ln w="5080">
            <a:solidFill>
              <a:schemeClr val="bg1">
                <a:lumMod val="85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E1636C98-51FA-41C3-AD07-B7EB46029F20}"/>
              </a:ext>
            </a:extLst>
          </p:cNvPr>
          <p:cNvSpPr/>
          <p:nvPr/>
        </p:nvSpPr>
        <p:spPr>
          <a:xfrm rot="2269199">
            <a:off x="2009246" y="2791669"/>
            <a:ext cx="2527192" cy="2106566"/>
          </a:xfrm>
          <a:prstGeom prst="triangle">
            <a:avLst/>
          </a:prstGeom>
          <a:noFill/>
          <a:ln w="5080">
            <a:solidFill>
              <a:schemeClr val="bg1">
                <a:lumMod val="85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E609AA05-2A95-4905-B6C0-963B883FAAAD}"/>
              </a:ext>
            </a:extLst>
          </p:cNvPr>
          <p:cNvSpPr/>
          <p:nvPr/>
        </p:nvSpPr>
        <p:spPr>
          <a:xfrm rot="12459848">
            <a:off x="9163810" y="72252"/>
            <a:ext cx="2527192" cy="2106566"/>
          </a:xfrm>
          <a:prstGeom prst="triangle">
            <a:avLst/>
          </a:prstGeom>
          <a:noFill/>
          <a:ln w="5080">
            <a:solidFill>
              <a:schemeClr val="bg1">
                <a:lumMod val="85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2B744CFB-52C6-47FC-A464-F7B6A1D36348}"/>
              </a:ext>
            </a:extLst>
          </p:cNvPr>
          <p:cNvSpPr/>
          <p:nvPr/>
        </p:nvSpPr>
        <p:spPr>
          <a:xfrm rot="12459848">
            <a:off x="9299584" y="249591"/>
            <a:ext cx="2527192" cy="2106566"/>
          </a:xfrm>
          <a:prstGeom prst="triangle">
            <a:avLst/>
          </a:prstGeom>
          <a:noFill/>
          <a:ln w="5080">
            <a:solidFill>
              <a:schemeClr val="bg1">
                <a:lumMod val="85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8C03E225-4DE9-475B-BBC8-8C9107EA44FA}"/>
              </a:ext>
            </a:extLst>
          </p:cNvPr>
          <p:cNvSpPr/>
          <p:nvPr/>
        </p:nvSpPr>
        <p:spPr>
          <a:xfrm rot="2269199">
            <a:off x="9917183" y="5580680"/>
            <a:ext cx="588380" cy="490450"/>
          </a:xfrm>
          <a:prstGeom prst="triangle">
            <a:avLst/>
          </a:prstGeom>
          <a:noFill/>
          <a:ln w="5080">
            <a:solidFill>
              <a:srgbClr val="FF6DF5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612187EA-196D-43D0-8DF7-10D0DFD298D6}"/>
              </a:ext>
            </a:extLst>
          </p:cNvPr>
          <p:cNvSpPr/>
          <p:nvPr/>
        </p:nvSpPr>
        <p:spPr>
          <a:xfrm rot="2269199">
            <a:off x="1013649" y="986254"/>
            <a:ext cx="588380" cy="490450"/>
          </a:xfrm>
          <a:prstGeom prst="triangle">
            <a:avLst/>
          </a:prstGeom>
          <a:noFill/>
          <a:ln w="5080">
            <a:solidFill>
              <a:schemeClr val="bg1">
                <a:lumMod val="6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CC7AFBDE-3FA5-499F-A67C-D1F506C4A623}"/>
              </a:ext>
            </a:extLst>
          </p:cNvPr>
          <p:cNvSpPr/>
          <p:nvPr/>
        </p:nvSpPr>
        <p:spPr>
          <a:xfrm rot="2269199">
            <a:off x="1334628" y="5216288"/>
            <a:ext cx="588380" cy="490450"/>
          </a:xfrm>
          <a:prstGeom prst="triangle">
            <a:avLst/>
          </a:prstGeom>
          <a:noFill/>
          <a:ln w="5080">
            <a:solidFill>
              <a:srgbClr val="FF6DF5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D262D778-36CB-4648-AF6D-EC2AC8383BD9}"/>
              </a:ext>
            </a:extLst>
          </p:cNvPr>
          <p:cNvSpPr/>
          <p:nvPr/>
        </p:nvSpPr>
        <p:spPr>
          <a:xfrm rot="13895725">
            <a:off x="11457141" y="2489138"/>
            <a:ext cx="232391" cy="193712"/>
          </a:xfrm>
          <a:prstGeom prst="triangle">
            <a:avLst/>
          </a:prstGeom>
          <a:noFill/>
          <a:ln w="5080">
            <a:solidFill>
              <a:srgbClr val="FF6DF5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riângulo isósceles 12">
            <a:extLst>
              <a:ext uri="{FF2B5EF4-FFF2-40B4-BE49-F238E27FC236}">
                <a16:creationId xmlns:a16="http://schemas.microsoft.com/office/drawing/2014/main" id="{FFA79EF9-442D-48EE-BEF2-F62EFD03A4B5}"/>
              </a:ext>
            </a:extLst>
          </p:cNvPr>
          <p:cNvSpPr/>
          <p:nvPr/>
        </p:nvSpPr>
        <p:spPr>
          <a:xfrm rot="13895725">
            <a:off x="11459685" y="2856261"/>
            <a:ext cx="232391" cy="193712"/>
          </a:xfrm>
          <a:prstGeom prst="triangle">
            <a:avLst/>
          </a:prstGeom>
          <a:noFill/>
          <a:ln w="5080">
            <a:solidFill>
              <a:srgbClr val="FF6DF5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Triângulo isósceles 13">
            <a:extLst>
              <a:ext uri="{FF2B5EF4-FFF2-40B4-BE49-F238E27FC236}">
                <a16:creationId xmlns:a16="http://schemas.microsoft.com/office/drawing/2014/main" id="{674F02D8-046E-44EA-AF39-4D7BAE7623D5}"/>
              </a:ext>
            </a:extLst>
          </p:cNvPr>
          <p:cNvSpPr/>
          <p:nvPr/>
        </p:nvSpPr>
        <p:spPr>
          <a:xfrm rot="13895725">
            <a:off x="11460956" y="3225045"/>
            <a:ext cx="232391" cy="193712"/>
          </a:xfrm>
          <a:prstGeom prst="triangle">
            <a:avLst/>
          </a:prstGeom>
          <a:noFill/>
          <a:ln w="5080">
            <a:solidFill>
              <a:srgbClr val="FF6DF5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FC8CFE71-D9DA-4059-A07C-72045D408F20}"/>
              </a:ext>
            </a:extLst>
          </p:cNvPr>
          <p:cNvSpPr/>
          <p:nvPr/>
        </p:nvSpPr>
        <p:spPr>
          <a:xfrm rot="13895725">
            <a:off x="11457142" y="3605763"/>
            <a:ext cx="232391" cy="193712"/>
          </a:xfrm>
          <a:prstGeom prst="triangle">
            <a:avLst/>
          </a:prstGeom>
          <a:noFill/>
          <a:ln w="5080">
            <a:solidFill>
              <a:srgbClr val="FF6DF5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85869D40-8CA8-4CA7-BED7-9B1EA396E8E1}"/>
              </a:ext>
            </a:extLst>
          </p:cNvPr>
          <p:cNvSpPr/>
          <p:nvPr/>
        </p:nvSpPr>
        <p:spPr>
          <a:xfrm rot="12459848">
            <a:off x="4338291" y="2068011"/>
            <a:ext cx="5108292" cy="4258068"/>
          </a:xfrm>
          <a:prstGeom prst="triangle">
            <a:avLst/>
          </a:prstGeom>
          <a:noFill/>
          <a:ln w="5080">
            <a:solidFill>
              <a:schemeClr val="bg1">
                <a:lumMod val="85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B71B1C2B-FED8-403C-B222-C9AA7BC45CBD}"/>
              </a:ext>
            </a:extLst>
          </p:cNvPr>
          <p:cNvSpPr/>
          <p:nvPr/>
        </p:nvSpPr>
        <p:spPr>
          <a:xfrm rot="12459848">
            <a:off x="3308963" y="1985120"/>
            <a:ext cx="5108292" cy="4258068"/>
          </a:xfrm>
          <a:prstGeom prst="triangle">
            <a:avLst/>
          </a:prstGeom>
          <a:noFill/>
          <a:ln w="5080">
            <a:solidFill>
              <a:schemeClr val="bg1">
                <a:lumMod val="85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37819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MARILIA CORREA DO ESPIRITO SANTO</dc:creator>
  <cp:lastModifiedBy>MARILIA CORREA DO ESPIRITO SANTO</cp:lastModifiedBy>
  <cp:revision>4</cp:revision>
  <dcterms:created xsi:type="dcterms:W3CDTF">2021-03-06T14:19:03Z</dcterms:created>
  <dcterms:modified xsi:type="dcterms:W3CDTF">2021-03-06T22:07:07Z</dcterms:modified>
</cp:coreProperties>
</file>