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98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28D53-93CD-495F-816A-79104F5FD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E342F1-7F3E-4C14-92CD-6176D709F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DF21C-496F-4C1D-9EEA-26831A11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1A771-3D9B-4872-B6E6-05ED620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72AC3C-D396-43D6-ACB6-BAF4545E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70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45813-FCB3-41C4-BB13-FF2E9583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2602CA-BE37-4EA5-B8DC-936CCFAE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ABA6A8-4CC5-4465-883A-0799CBB7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C8C0B-79C6-4A50-BBAE-60907C11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2CA0A-B6DC-4952-9B77-958310CC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5B038D-3DB7-44EC-A4D2-93F417EA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28C071-E2D8-4CDE-A5E9-D10F58EB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09A56-8D61-4D87-9A5C-2BA1BC86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E5351-4F0F-4431-A8C2-24207AAF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7E7BB-1E6D-4C85-9929-8B87A99D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50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3FEDE-7EDA-4831-AE6C-9AA0A739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08D1-EC66-424A-AC78-80A54351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977F3-432E-4917-A7FD-95DB547B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D81B2-5932-40CE-B2F0-B163C8A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72AC0-4AFF-4616-850F-49515587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1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955F-E2B4-4161-9E2E-47808930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926EE-4D40-403F-8007-3F276163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0944F-50EC-4C7E-AB50-2D01AC6D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C1ADC-0204-44E3-BEA7-2CC63446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0FE73-5CD0-45FB-81C3-1085CC9C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2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F81B7-0FEA-405A-BFAB-AA397770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11635-8839-43BC-BE41-D345AA77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8F98A9-76B4-4808-8F30-76289450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3BB727-94A3-4E53-9A2C-5A5B9860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33AAC-A010-406F-AB05-78E8C5C3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C17A85-2B99-4237-B950-B8150A60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33F67-87E8-4EB6-998D-C204014E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571585-1DD0-4C49-B9A5-E87F2FE0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40F1FE-70A5-43C6-8C7A-CAF8865A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CA9250-283A-4F80-8C1B-692D7166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71CC0D-0D15-4EBA-8CE8-F3F9AEE5B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88BE0F-9F63-4BC3-9513-36FE8093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2FE6FE-E809-4804-BDC4-F24631DC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6B5368-71AF-4305-8956-E0007A6E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07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6DBCA-4D5A-4610-A5CC-8381EE80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DDD76F-EE35-439B-BB8C-E7534DAA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A3E2E7-3353-4047-B4D4-3ABBCD02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52D8E8-8C22-425C-A06A-8F1D824F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4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7FF47A-D0DD-4541-B68A-9603D1A3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DCAE0A-A4A4-4333-8C85-F0B88022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531E10-32BE-4B83-B05D-33B4D4C2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B9138-8A56-4238-8A63-52FB93D3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02F0C-716E-4B47-BC16-729D8951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F179D1-EDD2-466C-880F-791B19779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160036-90E0-49E3-98A1-F991DF1F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52C6F1-6524-48DA-B29F-98696E15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11218F-D122-4534-9FD0-1A685E56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4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60C78-FA62-40C3-9003-8F4F5AF9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542BDB-CCFE-4BD6-BF62-50C87D9A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A5A69-09EA-41E9-AC02-BDD1DAF8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465C23-2E1F-42DF-9980-CD0B929C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1133F7-D9BE-496A-A977-300C3B67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996FA-2840-4E49-9A0F-F34760C6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5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A3B3C8-C798-485A-BDAA-EA5080D7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0694B6-6047-4C65-8E0C-D6F93E82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0C107-F757-4CD9-A256-1FC0D554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443D-AAAA-4E28-8B3A-98D2DDA2649C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217026-918A-4DA9-A45A-0FB920042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CE08D-01AC-4F9D-9D24-DA3F52B83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C54A-A732-414D-8028-A0D16D5DD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32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25AB4CA3-D871-4F64-828B-E28FF65FB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68" y="485776"/>
            <a:ext cx="2943224" cy="29432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BC2E59C-75BC-4715-AFB6-8C9E6C11D526}"/>
              </a:ext>
            </a:extLst>
          </p:cNvPr>
          <p:cNvSpPr txBox="1"/>
          <p:nvPr/>
        </p:nvSpPr>
        <p:spPr>
          <a:xfrm>
            <a:off x="5797052" y="1035389"/>
            <a:ext cx="444674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latin typeface="Signatra DEMO" panose="02000506000000020003" pitchFamily="2" charset="0"/>
              </a:rPr>
              <a:t>Labefy</a:t>
            </a:r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1B18B668-7123-4BDF-BA53-85E52F1A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23" y="3645973"/>
            <a:ext cx="2018696" cy="20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F61C447-CD4A-4E07-8005-ADAC13643E05}"/>
              </a:ext>
            </a:extLst>
          </p:cNvPr>
          <p:cNvGrpSpPr/>
          <p:nvPr/>
        </p:nvGrpSpPr>
        <p:grpSpPr>
          <a:xfrm>
            <a:off x="3382761" y="1118904"/>
            <a:ext cx="5079595" cy="2018696"/>
            <a:chOff x="3382761" y="1118904"/>
            <a:chExt cx="5079595" cy="2018696"/>
          </a:xfrm>
        </p:grpSpPr>
        <p:pic>
          <p:nvPicPr>
            <p:cNvPr id="7" name="Imagem 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B18B668-7123-4BDF-BA53-85E52F1A2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61" y="1118904"/>
              <a:ext cx="2018696" cy="2018696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449FAB2-341D-443E-BE4B-EB40E0A285E8}"/>
                </a:ext>
              </a:extLst>
            </p:cNvPr>
            <p:cNvSpPr txBox="1"/>
            <p:nvPr/>
          </p:nvSpPr>
          <p:spPr>
            <a:xfrm>
              <a:off x="5564296" y="1197228"/>
              <a:ext cx="289806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solidFill>
                    <a:schemeClr val="bg1"/>
                  </a:solidFill>
                  <a:latin typeface="Signatra DEMO" panose="02000506000000020003" pitchFamily="2" charset="0"/>
                </a:rPr>
                <a:t>Labefy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90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294BAF3-BEF9-47AA-8C54-D12BA813A003}"/>
              </a:ext>
            </a:extLst>
          </p:cNvPr>
          <p:cNvGrpSpPr/>
          <p:nvPr/>
        </p:nvGrpSpPr>
        <p:grpSpPr>
          <a:xfrm>
            <a:off x="3382761" y="1118904"/>
            <a:ext cx="5079595" cy="2018696"/>
            <a:chOff x="3382761" y="1118904"/>
            <a:chExt cx="5079595" cy="2018696"/>
          </a:xfrm>
        </p:grpSpPr>
        <p:pic>
          <p:nvPicPr>
            <p:cNvPr id="7" name="Imagem 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B18B668-7123-4BDF-BA53-85E52F1A2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2761" y="1118904"/>
              <a:ext cx="2018696" cy="2018696"/>
            </a:xfrm>
            <a:prstGeom prst="rect">
              <a:avLst/>
            </a:prstGeom>
            <a:noFill/>
            <a:effectLst>
              <a:glow>
                <a:schemeClr val="bg1">
                  <a:alpha val="40000"/>
                </a:schemeClr>
              </a:glow>
            </a:effec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449FAB2-341D-443E-BE4B-EB40E0A285E8}"/>
                </a:ext>
              </a:extLst>
            </p:cNvPr>
            <p:cNvSpPr txBox="1"/>
            <p:nvPr/>
          </p:nvSpPr>
          <p:spPr>
            <a:xfrm>
              <a:off x="5564296" y="1197228"/>
              <a:ext cx="289806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latin typeface="Signatra DEMO" panose="02000506000000020003" pitchFamily="2" charset="0"/>
                </a:rPr>
                <a:t>Labefy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097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Signatra DEMO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MARILIA CORREA DO ESPIRITO SANTO</dc:creator>
  <cp:lastModifiedBy>MARILIA CORREA DO ESPIRITO SANTO</cp:lastModifiedBy>
  <cp:revision>4</cp:revision>
  <dcterms:created xsi:type="dcterms:W3CDTF">2021-05-29T18:58:27Z</dcterms:created>
  <dcterms:modified xsi:type="dcterms:W3CDTF">2021-05-29T19:18:39Z</dcterms:modified>
</cp:coreProperties>
</file>