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56" r:id="rId4"/>
    <p:sldId id="265" r:id="rId5"/>
    <p:sldId id="261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090"/>
    <a:srgbClr val="F0FA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09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4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9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9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3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2338-4732-4F85-9BF1-56ADDFA404FE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7092-AECE-471A-9D67-C17D483C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884"/>
          </a:xfrm>
        </p:spPr>
      </p:pic>
    </p:spTree>
    <p:extLst>
      <p:ext uri="{BB962C8B-B14F-4D97-AF65-F5344CB8AC3E}">
        <p14:creationId xmlns:p14="http://schemas.microsoft.com/office/powerpoint/2010/main" val="703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003719" y="3340564"/>
            <a:ext cx="4184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708090"/>
                </a:solidFill>
              </a:rPr>
              <a:t>LabeX </a:t>
            </a:r>
            <a:endParaRPr lang="pt-BR" sz="4400" dirty="0">
              <a:solidFill>
                <a:srgbClr val="708090"/>
              </a:solidFill>
            </a:endParaRPr>
          </a:p>
        </p:txBody>
      </p:sp>
      <p:sp>
        <p:nvSpPr>
          <p:cNvPr id="6" name="Fluxograma: Terminação 5"/>
          <p:cNvSpPr/>
          <p:nvPr/>
        </p:nvSpPr>
        <p:spPr>
          <a:xfrm>
            <a:off x="6633977" y="4213118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Terminação 6"/>
          <p:cNvSpPr/>
          <p:nvPr/>
        </p:nvSpPr>
        <p:spPr>
          <a:xfrm>
            <a:off x="3956497" y="4213118"/>
            <a:ext cx="1880315" cy="575558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919175" y="4330719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F0FAF5"/>
                </a:solidFill>
              </a:rPr>
              <a:t>Área de </a:t>
            </a:r>
            <a:r>
              <a:rPr lang="pt-BR" i="1" dirty="0" err="1" smtClean="0">
                <a:solidFill>
                  <a:srgbClr val="F0FAF5"/>
                </a:solidFill>
              </a:rPr>
              <a:t>Admin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24995" y="4316231"/>
            <a:ext cx="154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Ver Viagens</a:t>
            </a:r>
            <a:endParaRPr lang="pt-BR" i="1" dirty="0">
              <a:solidFill>
                <a:srgbClr val="F0F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Terminação 17"/>
          <p:cNvSpPr/>
          <p:nvPr/>
        </p:nvSpPr>
        <p:spPr>
          <a:xfrm>
            <a:off x="6659733" y="707762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952566" y="737786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F0FAF5"/>
                </a:solidFill>
              </a:rPr>
              <a:t>Inscrever-se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0" name="Fluxograma: Terminação 19"/>
          <p:cNvSpPr/>
          <p:nvPr/>
        </p:nvSpPr>
        <p:spPr>
          <a:xfrm>
            <a:off x="3412111" y="680515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8255" y="737786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51319" y="1355408"/>
            <a:ext cx="418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708090"/>
                </a:solidFill>
              </a:rPr>
              <a:t>Lista de Viagens</a:t>
            </a:r>
            <a:endParaRPr lang="pt-BR" sz="4000" dirty="0">
              <a:solidFill>
                <a:srgbClr val="70809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618963" y="2135383"/>
            <a:ext cx="4533363" cy="1977066"/>
          </a:xfrm>
          <a:prstGeom prst="roundRect">
            <a:avLst/>
          </a:prstGeom>
          <a:solidFill>
            <a:srgbClr val="FFFFFF"/>
          </a:solidFill>
          <a:ln>
            <a:solidFill>
              <a:srgbClr val="708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51319" y="2264473"/>
            <a:ext cx="3863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8090"/>
                </a:solidFill>
              </a:rPr>
              <a:t>Nome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 err="1" smtClean="0"/>
              <a:t>Namekusei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>
                <a:solidFill>
                  <a:srgbClr val="708090"/>
                </a:solidFill>
              </a:rPr>
              <a:t>Descrição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 err="1"/>
              <a:t>Namekusei</a:t>
            </a:r>
            <a:r>
              <a:rPr lang="pt-BR" sz="1400" i="1" dirty="0"/>
              <a:t> (</a:t>
            </a:r>
            <a:r>
              <a:rPr lang="ja-JP" altLang="pt-BR" sz="1400" i="1" dirty="0"/>
              <a:t>ナメック星</a:t>
            </a:r>
            <a:r>
              <a:rPr lang="pt-BR" altLang="ja-JP" sz="1400" i="1" dirty="0"/>
              <a:t>, </a:t>
            </a:r>
            <a:r>
              <a:rPr lang="pt-BR" sz="1400" i="1" dirty="0" err="1"/>
              <a:t>Namekkusei</a:t>
            </a:r>
            <a:r>
              <a:rPr lang="pt-BR" sz="1400" i="1" dirty="0" smtClean="0"/>
              <a:t>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>
                <a:solidFill>
                  <a:srgbClr val="708090"/>
                </a:solidFill>
              </a:rPr>
              <a:t>Planeta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/>
              <a:t>Terra</a:t>
            </a:r>
          </a:p>
          <a:p>
            <a:r>
              <a:rPr lang="pt-BR" b="1" dirty="0">
                <a:solidFill>
                  <a:srgbClr val="708090"/>
                </a:solidFill>
              </a:rPr>
              <a:t>Duração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/>
              <a:t>100</a:t>
            </a:r>
          </a:p>
          <a:p>
            <a:r>
              <a:rPr lang="pt-BR" b="1" dirty="0">
                <a:solidFill>
                  <a:srgbClr val="708090"/>
                </a:solidFill>
              </a:rPr>
              <a:t>Data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/>
              <a:t>2024-12-31</a:t>
            </a:r>
          </a:p>
          <a:p>
            <a:endParaRPr lang="pt-BR" sz="1400" i="1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618963" y="4331172"/>
            <a:ext cx="4533363" cy="1977066"/>
          </a:xfrm>
          <a:prstGeom prst="roundRect">
            <a:avLst/>
          </a:prstGeom>
          <a:solidFill>
            <a:srgbClr val="FFFFFF"/>
          </a:solidFill>
          <a:ln>
            <a:solidFill>
              <a:srgbClr val="708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51319" y="4459976"/>
            <a:ext cx="3863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8090"/>
                </a:solidFill>
              </a:rPr>
              <a:t>Nome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 err="1" smtClean="0"/>
              <a:t>Namekusei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>
                <a:solidFill>
                  <a:srgbClr val="708090"/>
                </a:solidFill>
              </a:rPr>
              <a:t>Descrição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 err="1"/>
              <a:t>Namekusei</a:t>
            </a:r>
            <a:r>
              <a:rPr lang="pt-BR" sz="1400" i="1" dirty="0"/>
              <a:t> (</a:t>
            </a:r>
            <a:r>
              <a:rPr lang="ja-JP" altLang="pt-BR" sz="1400" i="1" dirty="0"/>
              <a:t>ナメック星</a:t>
            </a:r>
            <a:r>
              <a:rPr lang="pt-BR" altLang="ja-JP" sz="1400" i="1" dirty="0"/>
              <a:t>, </a:t>
            </a:r>
            <a:r>
              <a:rPr lang="pt-BR" sz="1400" i="1" dirty="0" err="1"/>
              <a:t>Namekkusei</a:t>
            </a:r>
            <a:r>
              <a:rPr lang="pt-BR" sz="1400" i="1" dirty="0" smtClean="0"/>
              <a:t>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>
                <a:solidFill>
                  <a:srgbClr val="708090"/>
                </a:solidFill>
              </a:rPr>
              <a:t>Planeta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/>
              <a:t>Terra</a:t>
            </a:r>
          </a:p>
          <a:p>
            <a:r>
              <a:rPr lang="pt-BR" sz="1600" b="1" dirty="0" smtClean="0">
                <a:solidFill>
                  <a:srgbClr val="708090"/>
                </a:solidFill>
              </a:rPr>
              <a:t>Duração</a:t>
            </a:r>
            <a:r>
              <a:rPr lang="pt-BR" sz="1400" b="1" i="1" dirty="0" smtClean="0"/>
              <a:t>:</a:t>
            </a:r>
            <a:r>
              <a:rPr lang="pt-BR" sz="1400" i="1" dirty="0" smtClean="0"/>
              <a:t> 100</a:t>
            </a:r>
          </a:p>
          <a:p>
            <a:r>
              <a:rPr lang="pt-BR" b="1" dirty="0" smtClean="0">
                <a:solidFill>
                  <a:srgbClr val="708090"/>
                </a:solidFill>
              </a:rPr>
              <a:t>Data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sz="1400" i="1" dirty="0"/>
              <a:t>2024-12-31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3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Login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38907" y="143547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4000" b="1" dirty="0">
                <a:solidFill>
                  <a:srgbClr val="708090"/>
                </a:solidFill>
                <a:latin typeface="Open-Sans"/>
              </a:rPr>
              <a:t>Login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33093" y="2607087"/>
            <a:ext cx="8525814" cy="695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833093" y="3964924"/>
            <a:ext cx="8525814" cy="695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44709" y="2731120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708090"/>
                </a:solidFill>
              </a:rPr>
              <a:t>Email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44709" y="4132840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Senha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12" name="Fluxograma: Terminação 11"/>
          <p:cNvSpPr/>
          <p:nvPr/>
        </p:nvSpPr>
        <p:spPr>
          <a:xfrm>
            <a:off x="355456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40712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14" name="Fluxograma: Terminação 13"/>
          <p:cNvSpPr/>
          <p:nvPr/>
        </p:nvSpPr>
        <p:spPr>
          <a:xfrm>
            <a:off x="676061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846761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Entrar</a:t>
            </a:r>
            <a:endParaRPr lang="pt-BR" i="1" dirty="0">
              <a:solidFill>
                <a:srgbClr val="F0F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95600" y="83120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1" dirty="0">
                <a:solidFill>
                  <a:srgbClr val="708090"/>
                </a:solidFill>
                <a:latin typeface="Open-Sans"/>
              </a:rPr>
              <a:t>Inscreva-se para uma viagem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95600" y="1505913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91307" y="4927449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91307" y="2179031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891307" y="2841520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91307" y="3541004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91307" y="4215324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987898" y="1615177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Escolha uma viagem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87897" y="2228539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Nome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987896" y="5027476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Escolha um pais </a:t>
            </a:r>
            <a:endParaRPr lang="pt-BR" i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87897" y="3589957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Texto de Candidatura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987896" y="4278908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Profissão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87897" y="2923790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Idade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21" name="Fluxograma: Terminação 20"/>
          <p:cNvSpPr/>
          <p:nvPr/>
        </p:nvSpPr>
        <p:spPr>
          <a:xfrm>
            <a:off x="355456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0712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3" name="Fluxograma: Terminação 22"/>
          <p:cNvSpPr/>
          <p:nvPr/>
        </p:nvSpPr>
        <p:spPr>
          <a:xfrm>
            <a:off x="676061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46761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Enviar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5" name="Seta para baixo 24"/>
          <p:cNvSpPr/>
          <p:nvPr/>
        </p:nvSpPr>
        <p:spPr>
          <a:xfrm>
            <a:off x="8640933" y="5027476"/>
            <a:ext cx="219732" cy="3693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>
            <a:off x="8640933" y="1614510"/>
            <a:ext cx="219732" cy="3693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500206" y="226146"/>
            <a:ext cx="4886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solidFill>
                  <a:srgbClr val="708090"/>
                </a:solidFill>
                <a:latin typeface="Open-Sans"/>
              </a:rPr>
              <a:t>Painel Administrativo</a:t>
            </a:r>
            <a:endParaRPr lang="pt-BR" sz="3600" b="1" i="0" dirty="0">
              <a:solidFill>
                <a:srgbClr val="708090"/>
              </a:solidFill>
              <a:effectLst/>
              <a:latin typeface="Open-Sans"/>
            </a:endParaRPr>
          </a:p>
        </p:txBody>
      </p:sp>
      <p:sp>
        <p:nvSpPr>
          <p:cNvPr id="11" name="Fluxograma: Terminação 10"/>
          <p:cNvSpPr/>
          <p:nvPr/>
        </p:nvSpPr>
        <p:spPr>
          <a:xfrm>
            <a:off x="2255855" y="1744954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41999" y="1802226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17" name="Fluxograma: Terminação 16"/>
          <p:cNvSpPr/>
          <p:nvPr/>
        </p:nvSpPr>
        <p:spPr>
          <a:xfrm>
            <a:off x="5091820" y="1744954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177956" y="1812724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Criar Viagem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1" name="Fluxograma: Terminação 20"/>
          <p:cNvSpPr/>
          <p:nvPr/>
        </p:nvSpPr>
        <p:spPr>
          <a:xfrm>
            <a:off x="8100064" y="1744954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186208" y="1802226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 smtClean="0">
                <a:solidFill>
                  <a:srgbClr val="F0FAF5"/>
                </a:solidFill>
              </a:rPr>
              <a:t>Logout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378226" y="2820473"/>
            <a:ext cx="9793357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378226" y="4130052"/>
            <a:ext cx="9793357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378225" y="5403733"/>
            <a:ext cx="9793357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ilindro 29"/>
          <p:cNvSpPr/>
          <p:nvPr/>
        </p:nvSpPr>
        <p:spPr>
          <a:xfrm>
            <a:off x="10257183" y="3207026"/>
            <a:ext cx="437321" cy="4240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ilindro 30"/>
          <p:cNvSpPr/>
          <p:nvPr/>
        </p:nvSpPr>
        <p:spPr>
          <a:xfrm>
            <a:off x="10257183" y="4425848"/>
            <a:ext cx="437321" cy="4240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ilindro 31"/>
          <p:cNvSpPr/>
          <p:nvPr/>
        </p:nvSpPr>
        <p:spPr>
          <a:xfrm>
            <a:off x="10257183" y="5786892"/>
            <a:ext cx="437321" cy="4240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758902" y="4453217"/>
            <a:ext cx="33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Casa do Caralho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758901" y="3244334"/>
            <a:ext cx="33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Casa do Caralho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773973" y="5814261"/>
            <a:ext cx="33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Casa do Caralho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95600" y="83120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1" dirty="0" smtClean="0">
                <a:solidFill>
                  <a:srgbClr val="708090"/>
                </a:solidFill>
                <a:latin typeface="Open-Sans"/>
              </a:rPr>
              <a:t>Criar Viagem</a:t>
            </a:r>
            <a:endParaRPr lang="pt-BR" sz="3200" b="1" dirty="0">
              <a:solidFill>
                <a:srgbClr val="708090"/>
              </a:solidFill>
              <a:latin typeface="Open-Sans"/>
            </a:endParaRP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91307" y="4927449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33352" y="1719639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833352" y="2510535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40350" y="3289875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91307" y="4215324"/>
            <a:ext cx="6220496" cy="569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987895" y="1859792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Nome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987896" y="5027476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708090"/>
                </a:solidFill>
              </a:rPr>
              <a:t>Duração em dias </a:t>
            </a:r>
            <a:endParaRPr lang="pt-BR" i="1" dirty="0">
              <a:solidFill>
                <a:srgbClr val="70809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987895" y="3359451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d</a:t>
            </a:r>
            <a:r>
              <a:rPr lang="pt-BR" i="1" dirty="0" err="1" smtClean="0"/>
              <a:t>d</a:t>
            </a:r>
            <a:r>
              <a:rPr lang="pt-BR" i="1" dirty="0" smtClean="0"/>
              <a:t>/mm/aa</a:t>
            </a:r>
            <a:endParaRPr lang="pt-BR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87896" y="4278908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8090"/>
                </a:solidFill>
              </a:rPr>
              <a:t>Descrição</a:t>
            </a:r>
            <a:endParaRPr lang="pt-BR" dirty="0">
              <a:solidFill>
                <a:srgbClr val="70809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87895" y="2646219"/>
            <a:ext cx="23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Escolha um Planeta</a:t>
            </a:r>
            <a:endParaRPr lang="pt-BR" dirty="0"/>
          </a:p>
        </p:txBody>
      </p:sp>
      <p:sp>
        <p:nvSpPr>
          <p:cNvPr id="21" name="Fluxograma: Terminação 20"/>
          <p:cNvSpPr/>
          <p:nvPr/>
        </p:nvSpPr>
        <p:spPr>
          <a:xfrm>
            <a:off x="355456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0712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3" name="Fluxograma: Terminação 22"/>
          <p:cNvSpPr/>
          <p:nvPr/>
        </p:nvSpPr>
        <p:spPr>
          <a:xfrm>
            <a:off x="6760618" y="5840736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46761" y="5898008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Criar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25" name="Seta para baixo 24"/>
          <p:cNvSpPr/>
          <p:nvPr/>
        </p:nvSpPr>
        <p:spPr>
          <a:xfrm>
            <a:off x="8640933" y="5027476"/>
            <a:ext cx="219732" cy="3693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8963" y="2820473"/>
            <a:ext cx="4649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LabeX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/>
              <a:t>Candidatos Pendentes</a:t>
            </a:r>
          </a:p>
          <a:p>
            <a:r>
              <a:rPr lang="pt-BR"/>
              <a:t>Não há candidatos pendentes</a:t>
            </a:r>
          </a:p>
          <a:p>
            <a:r>
              <a:rPr lang="pt-BR" b="1"/>
              <a:t>Candidatos Aprovados</a:t>
            </a:r>
          </a:p>
          <a:p>
            <a:r>
              <a:rPr lang="pt-BR"/>
              <a:t>Não há candidatos aprovado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57598" y="155566"/>
            <a:ext cx="595022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2800" b="1" dirty="0" smtClean="0">
                <a:solidFill>
                  <a:srgbClr val="708090"/>
                </a:solidFill>
                <a:latin typeface="Open-Sans"/>
              </a:rPr>
              <a:t>Lula e os discípulo do </a:t>
            </a:r>
            <a:r>
              <a:rPr lang="pt-BR" altLang="pt-BR" sz="2800" b="1" dirty="0" err="1" smtClean="0">
                <a:solidFill>
                  <a:srgbClr val="708090"/>
                </a:solidFill>
                <a:latin typeface="Open-Sans"/>
              </a:rPr>
              <a:t>ladão</a:t>
            </a:r>
            <a:r>
              <a:rPr lang="pt-BR" altLang="pt-BR" sz="2400" b="1" dirty="0" smtClean="0">
                <a:solidFill>
                  <a:srgbClr val="708090"/>
                </a:solidFill>
                <a:latin typeface="Open-Sans"/>
              </a:rPr>
              <a:t/>
            </a:r>
            <a:br>
              <a:rPr lang="pt-BR" altLang="pt-BR" sz="2400" b="1" dirty="0" smtClean="0">
                <a:solidFill>
                  <a:srgbClr val="708090"/>
                </a:solidFill>
                <a:latin typeface="Open-Sans"/>
              </a:rPr>
            </a:br>
            <a:r>
              <a:rPr lang="pt-BR" altLang="pt-BR" sz="2400" b="1" dirty="0" smtClean="0">
                <a:solidFill>
                  <a:srgbClr val="708090"/>
                </a:solidFill>
                <a:latin typeface="Open-Sans"/>
              </a:rPr>
              <a:t/>
            </a:r>
            <a:br>
              <a:rPr lang="pt-BR" altLang="pt-BR" sz="2400" b="1" dirty="0" smtClean="0">
                <a:solidFill>
                  <a:srgbClr val="708090"/>
                </a:solidFill>
                <a:latin typeface="Open-Sans"/>
              </a:rPr>
            </a:br>
            <a:endParaRPr lang="pt-BR" altLang="pt-BR" sz="2400" b="1" dirty="0" smtClean="0">
              <a:solidFill>
                <a:srgbClr val="708090"/>
              </a:solidFill>
              <a:latin typeface="Open-Sans"/>
            </a:endParaRPr>
          </a:p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15932" y="1127533"/>
            <a:ext cx="5313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708090"/>
                </a:solidFill>
              </a:rPr>
              <a:t>Nome</a:t>
            </a:r>
            <a:r>
              <a:rPr lang="pt-BR" sz="2000" b="1" dirty="0"/>
              <a:t>:</a:t>
            </a:r>
            <a:r>
              <a:rPr lang="pt-BR" sz="2000" dirty="0"/>
              <a:t> </a:t>
            </a:r>
            <a:r>
              <a:rPr lang="pt-BR" sz="2000" i="1" dirty="0"/>
              <a:t>Lula e os discípulo do </a:t>
            </a:r>
            <a:r>
              <a:rPr lang="pt-BR" sz="2000" i="1" dirty="0" err="1"/>
              <a:t>ladão</a:t>
            </a:r>
            <a:endParaRPr lang="pt-BR" sz="2000" i="1" dirty="0"/>
          </a:p>
          <a:p>
            <a:r>
              <a:rPr lang="pt-BR" sz="2000" b="1" dirty="0" smtClean="0">
                <a:solidFill>
                  <a:srgbClr val="708090"/>
                </a:solidFill>
              </a:rPr>
              <a:t>Descrição</a:t>
            </a:r>
            <a:r>
              <a:rPr lang="pt-BR" sz="2000" b="1" dirty="0"/>
              <a:t>:</a:t>
            </a:r>
            <a:r>
              <a:rPr lang="pt-BR" sz="2000" dirty="0"/>
              <a:t> </a:t>
            </a:r>
            <a:r>
              <a:rPr lang="pt-BR" sz="2000" i="1" dirty="0"/>
              <a:t>quem apoia </a:t>
            </a:r>
            <a:r>
              <a:rPr lang="pt-BR" sz="2000" i="1" dirty="0" err="1"/>
              <a:t>ladão</a:t>
            </a:r>
            <a:r>
              <a:rPr lang="pt-BR" sz="2000" i="1" dirty="0"/>
              <a:t> </a:t>
            </a:r>
            <a:r>
              <a:rPr lang="pt-BR" sz="2000" i="1" dirty="0" err="1"/>
              <a:t>tambem</a:t>
            </a:r>
            <a:r>
              <a:rPr lang="pt-BR" sz="2000" i="1" dirty="0"/>
              <a:t> e ladrão</a:t>
            </a:r>
          </a:p>
          <a:p>
            <a:r>
              <a:rPr lang="pt-BR" sz="2000" b="1" dirty="0">
                <a:solidFill>
                  <a:srgbClr val="708090"/>
                </a:solidFill>
              </a:rPr>
              <a:t>Planeta</a:t>
            </a:r>
            <a:r>
              <a:rPr lang="pt-BR" sz="2000" b="1" dirty="0"/>
              <a:t>:</a:t>
            </a:r>
            <a:r>
              <a:rPr lang="pt-BR" sz="2000" dirty="0"/>
              <a:t> </a:t>
            </a:r>
            <a:r>
              <a:rPr lang="pt-BR" sz="2000" i="1" dirty="0"/>
              <a:t>Vênus</a:t>
            </a:r>
          </a:p>
          <a:p>
            <a:r>
              <a:rPr lang="pt-BR" sz="2000" b="1" dirty="0">
                <a:solidFill>
                  <a:srgbClr val="708090"/>
                </a:solidFill>
              </a:rPr>
              <a:t>Duração</a:t>
            </a:r>
            <a:r>
              <a:rPr lang="pt-BR" sz="2000" b="1" dirty="0"/>
              <a:t>:</a:t>
            </a:r>
            <a:r>
              <a:rPr lang="pt-BR" sz="2000" dirty="0"/>
              <a:t> </a:t>
            </a:r>
            <a:r>
              <a:rPr lang="pt-BR" sz="2000" i="1" dirty="0"/>
              <a:t>100000000000000000000000000000000</a:t>
            </a:r>
          </a:p>
          <a:p>
            <a:r>
              <a:rPr lang="pt-BR" sz="2000" b="1" dirty="0">
                <a:solidFill>
                  <a:srgbClr val="708090"/>
                </a:solidFill>
              </a:rPr>
              <a:t>Data</a:t>
            </a:r>
            <a:r>
              <a:rPr lang="pt-BR" sz="2000" b="1" dirty="0"/>
              <a:t>:</a:t>
            </a:r>
            <a:r>
              <a:rPr lang="pt-BR" sz="2000" dirty="0"/>
              <a:t> </a:t>
            </a:r>
            <a:r>
              <a:rPr lang="pt-BR" sz="2000" i="1" dirty="0"/>
              <a:t>2022-10-02</a:t>
            </a:r>
          </a:p>
          <a:p>
            <a:endParaRPr lang="pt-BR" dirty="0"/>
          </a:p>
        </p:txBody>
      </p:sp>
      <p:sp>
        <p:nvSpPr>
          <p:cNvPr id="9" name="Fluxograma: Terminação 8"/>
          <p:cNvSpPr/>
          <p:nvPr/>
        </p:nvSpPr>
        <p:spPr>
          <a:xfrm>
            <a:off x="5370489" y="3343524"/>
            <a:ext cx="1880315" cy="575557"/>
          </a:xfrm>
          <a:prstGeom prst="flowChartTerminator">
            <a:avLst/>
          </a:prstGeom>
          <a:solidFill>
            <a:srgbClr val="708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456633" y="3400796"/>
            <a:ext cx="1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F0FAF5"/>
                </a:solidFill>
              </a:rPr>
              <a:t>Voltar</a:t>
            </a:r>
            <a:endParaRPr lang="pt-BR" i="1" dirty="0">
              <a:solidFill>
                <a:srgbClr val="F0FAF5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20104" y="4192718"/>
            <a:ext cx="31810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708090"/>
                </a:solidFill>
              </a:rPr>
              <a:t>Candidatos </a:t>
            </a:r>
            <a:r>
              <a:rPr lang="pt-BR" sz="2000" b="1" dirty="0" smtClean="0">
                <a:solidFill>
                  <a:srgbClr val="708090"/>
                </a:solidFill>
              </a:rPr>
              <a:t>Pendentes</a:t>
            </a:r>
            <a:br>
              <a:rPr lang="pt-BR" sz="2000" b="1" dirty="0" smtClean="0">
                <a:solidFill>
                  <a:srgbClr val="708090"/>
                </a:solidFill>
              </a:rPr>
            </a:br>
            <a:endParaRPr lang="pt-BR" sz="2000" b="1" dirty="0">
              <a:solidFill>
                <a:srgbClr val="708090"/>
              </a:solidFill>
            </a:endParaRPr>
          </a:p>
          <a:p>
            <a:pPr algn="ctr"/>
            <a:r>
              <a:rPr lang="pt-BR" i="1" dirty="0"/>
              <a:t>Não há candidatos </a:t>
            </a:r>
            <a:r>
              <a:rPr lang="pt-BR" i="1" dirty="0" smtClean="0"/>
              <a:t>pendentes</a:t>
            </a:r>
            <a:br>
              <a:rPr lang="pt-BR" i="1" dirty="0" smtClean="0"/>
            </a:br>
            <a:endParaRPr lang="pt-BR" i="1" dirty="0"/>
          </a:p>
          <a:p>
            <a:pPr algn="ctr"/>
            <a:r>
              <a:rPr lang="pt-BR" sz="2000" b="1" dirty="0">
                <a:solidFill>
                  <a:srgbClr val="708090"/>
                </a:solidFill>
              </a:rPr>
              <a:t>Candidatos </a:t>
            </a:r>
            <a:r>
              <a:rPr lang="pt-BR" sz="2000" b="1" dirty="0" smtClean="0">
                <a:solidFill>
                  <a:srgbClr val="708090"/>
                </a:solidFill>
              </a:rPr>
              <a:t>Aprovados</a:t>
            </a:r>
            <a:br>
              <a:rPr lang="pt-BR" sz="2000" b="1" dirty="0" smtClean="0">
                <a:solidFill>
                  <a:srgbClr val="708090"/>
                </a:solidFill>
              </a:rPr>
            </a:br>
            <a:endParaRPr lang="pt-BR" sz="2000" b="1" dirty="0">
              <a:solidFill>
                <a:srgbClr val="708090"/>
              </a:solidFill>
            </a:endParaRPr>
          </a:p>
          <a:p>
            <a:pPr algn="ctr"/>
            <a:r>
              <a:rPr lang="pt-BR" i="1" dirty="0"/>
              <a:t>Não há candidatos aprovado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6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96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Calibri</vt:lpstr>
      <vt:lpstr>Calibri Light</vt:lpstr>
      <vt:lpstr>Open-Sans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14</cp:revision>
  <dcterms:created xsi:type="dcterms:W3CDTF">2022-07-07T17:56:53Z</dcterms:created>
  <dcterms:modified xsi:type="dcterms:W3CDTF">2022-07-11T20:50:26Z</dcterms:modified>
</cp:coreProperties>
</file>