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Nunito" pitchFamily="2" charset="0"/>
      <p:regular r:id="rId8"/>
      <p:bold r:id="rId9"/>
      <p:italic r:id="rId10"/>
      <p:boldItalic r:id="rId11"/>
    </p:embeddedFont>
    <p:embeddedFont>
      <p:font typeface="Nunito Black" pitchFamily="2" charset="0"/>
      <p:bold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g1RRHyAYiRWXTKVP5ejnP+9C7G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customschemas.google.com/relationships/presentationmetadata" Target="meta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083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/>
          <p:nvPr/>
        </p:nvCxnSpPr>
        <p:spPr>
          <a:xfrm rot="10800000" flipH="1">
            <a:off x="0" y="5879462"/>
            <a:ext cx="11353800" cy="1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dashDot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"/>
          <p:cNvGrpSpPr/>
          <p:nvPr/>
        </p:nvGrpSpPr>
        <p:grpSpPr>
          <a:xfrm>
            <a:off x="10150333" y="0"/>
            <a:ext cx="2057336" cy="6858000"/>
            <a:chOff x="10134664" y="0"/>
            <a:chExt cx="2057336" cy="6858000"/>
          </a:xfrm>
        </p:grpSpPr>
        <p:pic>
          <p:nvPicPr>
            <p:cNvPr id="86" name="Google Shape;86;p1" descr="Ícone&#10;&#10;Descrição gerada automaticamente"/>
            <p:cNvPicPr preferRelativeResize="0"/>
            <p:nvPr/>
          </p:nvPicPr>
          <p:blipFill rotWithShape="1">
            <a:blip r:embed="rId3">
              <a:alphaModFix/>
            </a:blip>
            <a:srcRect l="11625"/>
            <a:stretch/>
          </p:blipFill>
          <p:spPr>
            <a:xfrm>
              <a:off x="10134664" y="4696337"/>
              <a:ext cx="2057336" cy="21616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" descr="Forma, Seta&#10;&#10;Descrição gerada automaticamente"/>
            <p:cNvPicPr preferRelativeResize="0"/>
            <p:nvPr/>
          </p:nvPicPr>
          <p:blipFill rotWithShape="1">
            <a:blip r:embed="rId4">
              <a:alphaModFix/>
            </a:blip>
            <a:srcRect l="32842" t="4918" b="7448"/>
            <a:stretch/>
          </p:blipFill>
          <p:spPr>
            <a:xfrm>
              <a:off x="10134664" y="0"/>
              <a:ext cx="2057336" cy="49657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1"/>
          <p:cNvSpPr txBox="1"/>
          <p:nvPr/>
        </p:nvSpPr>
        <p:spPr>
          <a:xfrm>
            <a:off x="213935" y="197067"/>
            <a:ext cx="717178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1" dirty="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Lucas </a:t>
            </a:r>
            <a:r>
              <a:rPr lang="pt-BR" sz="2400" b="1" i="1" u="none" strike="noStrike" cap="none" dirty="0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– </a:t>
            </a:r>
            <a:r>
              <a:rPr lang="pt-BR" sz="2400" b="1" i="1" u="none" strike="noStrike" cap="none" dirty="0">
                <a:solidFill>
                  <a:srgbClr val="595959"/>
                </a:solidFill>
                <a:latin typeface="Nunito Black"/>
                <a:ea typeface="Nunito Black"/>
                <a:cs typeface="Nunito Black"/>
                <a:sym typeface="Nunito Black"/>
              </a:rPr>
              <a:t>Flash </a:t>
            </a:r>
            <a:r>
              <a:rPr lang="pt-BR" sz="2400" b="1" i="1" dirty="0">
                <a:solidFill>
                  <a:srgbClr val="595959"/>
                </a:solidFill>
                <a:latin typeface="Nunito Black"/>
                <a:ea typeface="Nunito Black"/>
                <a:cs typeface="Nunito Black"/>
                <a:sym typeface="Nunito Black"/>
              </a:rPr>
              <a:t>04</a:t>
            </a:r>
            <a:r>
              <a:rPr lang="pt-BR" sz="2400" b="1" i="1" u="none" strike="noStrike" cap="none" dirty="0">
                <a:solidFill>
                  <a:srgbClr val="595959"/>
                </a:solidFill>
                <a:latin typeface="Nunito Black"/>
                <a:ea typeface="Nunito Black"/>
                <a:cs typeface="Nunito Black"/>
                <a:sym typeface="Nunito Black"/>
              </a:rPr>
              <a:t>/04/2022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1" dirty="0">
                <a:solidFill>
                  <a:srgbClr val="595959"/>
                </a:solidFill>
                <a:latin typeface="Nunito Black"/>
                <a:ea typeface="Nunito Black"/>
                <a:cs typeface="Nunito Black"/>
                <a:sym typeface="Nunito Black"/>
              </a:rPr>
              <a:t>TI - Desenvolvimento</a:t>
            </a:r>
            <a:endParaRPr sz="2400" b="1" i="1" dirty="0">
              <a:solidFill>
                <a:srgbClr val="595959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87211" y="6091945"/>
            <a:ext cx="975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87A7C25-E466-40E6-ABF1-98146950C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93" y="4122064"/>
            <a:ext cx="10046211" cy="98728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350E3AB-6598-4FB5-B4E9-76B1C44E3D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794" y="1339364"/>
            <a:ext cx="10046211" cy="9586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595A45B-ACEB-47A4-A9D5-B3E810C81F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5683" y="5086509"/>
            <a:ext cx="3734321" cy="138131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CF77D99-5449-49F8-AEB1-598917AD51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733" y="2302535"/>
            <a:ext cx="4944165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98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Calibri</vt:lpstr>
      <vt:lpstr>Nunito</vt:lpstr>
      <vt:lpstr>Arial</vt:lpstr>
      <vt:lpstr>Nunito Black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2</dc:creator>
  <cp:lastModifiedBy>Lucas Gomes</cp:lastModifiedBy>
  <cp:revision>30</cp:revision>
  <dcterms:created xsi:type="dcterms:W3CDTF">2021-01-26T11:52:07Z</dcterms:created>
  <dcterms:modified xsi:type="dcterms:W3CDTF">2022-04-04T12:43:05Z</dcterms:modified>
</cp:coreProperties>
</file>