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305" r:id="rId7"/>
    <p:sldId id="338" r:id="rId8"/>
    <p:sldId id="352" r:id="rId9"/>
    <p:sldId id="339" r:id="rId10"/>
    <p:sldId id="355" r:id="rId11"/>
    <p:sldId id="351" r:id="rId12"/>
    <p:sldId id="350" r:id="rId13"/>
    <p:sldId id="353" r:id="rId14"/>
    <p:sldId id="354" r:id="rId15"/>
    <p:sldId id="340" r:id="rId16"/>
    <p:sldId id="341" r:id="rId17"/>
    <p:sldId id="343" r:id="rId18"/>
    <p:sldId id="344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55" d="100"/>
          <a:sy n="55" d="100"/>
        </p:scale>
        <p:origin x="1096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60A0C-1AE7-4F0E-B995-4933E3D1FB7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2127B-36DC-4004-A832-F15FD95F631F}">
      <dgm:prSet/>
      <dgm:spPr/>
      <dgm:t>
        <a:bodyPr/>
        <a:lstStyle/>
        <a:p>
          <a:r>
            <a:rPr lang="en-US" dirty="0"/>
            <a:t>Tailwind CSS</a:t>
          </a:r>
        </a:p>
      </dgm:t>
    </dgm:pt>
    <dgm:pt modelId="{D4D94C30-6EDF-4077-8BF5-13A7570A584B}" type="parTrans" cxnId="{142E61F1-A66E-4797-A992-941205341841}">
      <dgm:prSet/>
      <dgm:spPr/>
      <dgm:t>
        <a:bodyPr/>
        <a:lstStyle/>
        <a:p>
          <a:endParaRPr lang="en-US"/>
        </a:p>
      </dgm:t>
    </dgm:pt>
    <dgm:pt modelId="{2E22F4D4-2AAB-45A4-BB21-34E0CF2E4458}" type="sibTrans" cxnId="{142E61F1-A66E-4797-A992-941205341841}">
      <dgm:prSet/>
      <dgm:spPr/>
      <dgm:t>
        <a:bodyPr/>
        <a:lstStyle/>
        <a:p>
          <a:endParaRPr lang="en-US"/>
        </a:p>
      </dgm:t>
    </dgm:pt>
    <dgm:pt modelId="{B0780CEF-80A8-4780-8F36-6FF323F96A16}">
      <dgm:prSet/>
      <dgm:spPr/>
      <dgm:t>
        <a:bodyPr/>
        <a:lstStyle/>
        <a:p>
          <a:r>
            <a:rPr lang="en-US" dirty="0"/>
            <a:t>Why Tailwind CSS</a:t>
          </a:r>
        </a:p>
      </dgm:t>
    </dgm:pt>
    <dgm:pt modelId="{9E2FDFDC-09EA-4D40-BCD4-F50B60771C73}" type="parTrans" cxnId="{2CEB4DB5-8524-49D1-9362-0D9642EB91BA}">
      <dgm:prSet/>
      <dgm:spPr/>
      <dgm:t>
        <a:bodyPr/>
        <a:lstStyle/>
        <a:p>
          <a:endParaRPr lang="en-US"/>
        </a:p>
      </dgm:t>
    </dgm:pt>
    <dgm:pt modelId="{E30437E8-D8A7-4FBE-BAAC-0945E73D2FC3}" type="sibTrans" cxnId="{2CEB4DB5-8524-49D1-9362-0D9642EB91BA}">
      <dgm:prSet/>
      <dgm:spPr/>
      <dgm:t>
        <a:bodyPr/>
        <a:lstStyle/>
        <a:p>
          <a:endParaRPr lang="en-US"/>
        </a:p>
      </dgm:t>
    </dgm:pt>
    <dgm:pt modelId="{FFBA2B46-86CB-4226-8883-DF1409F37110}">
      <dgm:prSet/>
      <dgm:spPr/>
      <dgm:t>
        <a:bodyPr/>
        <a:lstStyle/>
        <a:p>
          <a:r>
            <a:rPr lang="en-US" dirty="0"/>
            <a:t>Installing Tailwind</a:t>
          </a:r>
        </a:p>
      </dgm:t>
    </dgm:pt>
    <dgm:pt modelId="{314AE99D-5855-47A2-874C-C7D59A648DE1}" type="parTrans" cxnId="{73940489-A0D1-4439-B385-2DBE6F5EB7B3}">
      <dgm:prSet/>
      <dgm:spPr/>
      <dgm:t>
        <a:bodyPr/>
        <a:lstStyle/>
        <a:p>
          <a:endParaRPr lang="en-US"/>
        </a:p>
      </dgm:t>
    </dgm:pt>
    <dgm:pt modelId="{FCA7E60A-BFF8-4765-96EB-107AC459D6C9}" type="sibTrans" cxnId="{73940489-A0D1-4439-B385-2DBE6F5EB7B3}">
      <dgm:prSet/>
      <dgm:spPr/>
      <dgm:t>
        <a:bodyPr/>
        <a:lstStyle/>
        <a:p>
          <a:endParaRPr lang="en-US"/>
        </a:p>
      </dgm:t>
    </dgm:pt>
    <dgm:pt modelId="{11F5708A-6E02-4E94-A873-AB3C3D456AD9}">
      <dgm:prSet/>
      <dgm:spPr/>
      <dgm:t>
        <a:bodyPr/>
        <a:lstStyle/>
        <a:p>
          <a:r>
            <a:rPr lang="en-US" dirty="0"/>
            <a:t>Advantages </a:t>
          </a:r>
        </a:p>
      </dgm:t>
    </dgm:pt>
    <dgm:pt modelId="{BDCD140E-1C92-43C9-9BE6-125BD480FF20}" type="parTrans" cxnId="{7E0C12A3-6E5B-418D-B5D4-0FD7468CA558}">
      <dgm:prSet/>
      <dgm:spPr/>
      <dgm:t>
        <a:bodyPr/>
        <a:lstStyle/>
        <a:p>
          <a:endParaRPr lang="en-US"/>
        </a:p>
      </dgm:t>
    </dgm:pt>
    <dgm:pt modelId="{4FCCC325-4911-4936-A987-0072CCE701AA}" type="sibTrans" cxnId="{7E0C12A3-6E5B-418D-B5D4-0FD7468CA558}">
      <dgm:prSet/>
      <dgm:spPr/>
      <dgm:t>
        <a:bodyPr/>
        <a:lstStyle/>
        <a:p>
          <a:endParaRPr lang="en-US"/>
        </a:p>
      </dgm:t>
    </dgm:pt>
    <dgm:pt modelId="{C03D3436-237A-4328-8522-72694C534AF7}">
      <dgm:prSet/>
      <dgm:spPr/>
      <dgm:t>
        <a:bodyPr/>
        <a:lstStyle/>
        <a:p>
          <a:r>
            <a:rPr lang="en-US" dirty="0"/>
            <a:t>Bootstrap vs Tailwind</a:t>
          </a:r>
        </a:p>
      </dgm:t>
    </dgm:pt>
    <dgm:pt modelId="{80AC9426-B614-40A8-9096-39A73C1A91A9}" type="parTrans" cxnId="{BA446A08-9B09-43C7-B721-67CBC8676E77}">
      <dgm:prSet/>
      <dgm:spPr/>
      <dgm:t>
        <a:bodyPr/>
        <a:lstStyle/>
        <a:p>
          <a:endParaRPr lang="en-US"/>
        </a:p>
      </dgm:t>
    </dgm:pt>
    <dgm:pt modelId="{AF16E5F2-F5C1-431C-9C6C-618A0F879825}" type="sibTrans" cxnId="{BA446A08-9B09-43C7-B721-67CBC8676E77}">
      <dgm:prSet/>
      <dgm:spPr/>
      <dgm:t>
        <a:bodyPr/>
        <a:lstStyle/>
        <a:p>
          <a:endParaRPr lang="en-US"/>
        </a:p>
      </dgm:t>
    </dgm:pt>
    <dgm:pt modelId="{6075483A-0EA3-41B5-B67F-601998EB6FA5}">
      <dgm:prSet/>
      <dgm:spPr/>
      <dgm:t>
        <a:bodyPr/>
        <a:lstStyle/>
        <a:p>
          <a:r>
            <a:rPr lang="en-US" dirty="0"/>
            <a:t>Disadvantages</a:t>
          </a:r>
        </a:p>
      </dgm:t>
    </dgm:pt>
    <dgm:pt modelId="{B561BDDD-549F-4B9B-8F9F-F39EE4B28AC9}" type="parTrans" cxnId="{DBE757F2-47C2-46EE-89BB-249DDEC51497}">
      <dgm:prSet/>
      <dgm:spPr/>
      <dgm:t>
        <a:bodyPr/>
        <a:lstStyle/>
        <a:p>
          <a:endParaRPr lang="en-US"/>
        </a:p>
      </dgm:t>
    </dgm:pt>
    <dgm:pt modelId="{B9DAACD0-D16F-43CB-88CD-B09E3473621F}" type="sibTrans" cxnId="{DBE757F2-47C2-46EE-89BB-249DDEC51497}">
      <dgm:prSet/>
      <dgm:spPr/>
      <dgm:t>
        <a:bodyPr/>
        <a:lstStyle/>
        <a:p>
          <a:endParaRPr lang="en-US"/>
        </a:p>
      </dgm:t>
    </dgm:pt>
    <dgm:pt modelId="{AC0BE648-C06A-4D0C-B526-B9F78CAE3A8E}" type="pres">
      <dgm:prSet presAssocID="{A7460A0C-1AE7-4F0E-B995-4933E3D1FB77}" presName="linear" presStyleCnt="0">
        <dgm:presLayoutVars>
          <dgm:animLvl val="lvl"/>
          <dgm:resizeHandles val="exact"/>
        </dgm:presLayoutVars>
      </dgm:prSet>
      <dgm:spPr/>
    </dgm:pt>
    <dgm:pt modelId="{81668303-092C-4D31-B204-19F47BD8C461}" type="pres">
      <dgm:prSet presAssocID="{0032127B-36DC-4004-A832-F15FD95F63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2D97CAF-B2DB-4B73-ACE1-D04BA265DB63}" type="pres">
      <dgm:prSet presAssocID="{2E22F4D4-2AAB-45A4-BB21-34E0CF2E4458}" presName="spacer" presStyleCnt="0"/>
      <dgm:spPr/>
    </dgm:pt>
    <dgm:pt modelId="{C36AA705-0578-4687-BE21-30455A97C16B}" type="pres">
      <dgm:prSet presAssocID="{B0780CEF-80A8-4780-8F36-6FF323F96A1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70A5066-8938-456B-A088-3BE2AF6125B1}" type="pres">
      <dgm:prSet presAssocID="{E30437E8-D8A7-4FBE-BAAC-0945E73D2FC3}" presName="spacer" presStyleCnt="0"/>
      <dgm:spPr/>
    </dgm:pt>
    <dgm:pt modelId="{934CCF0B-ACA9-4933-B85B-F2A76C4362AF}" type="pres">
      <dgm:prSet presAssocID="{FFBA2B46-86CB-4226-8883-DF1409F3711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BADF16D-AAF9-4099-AA8A-D3FE07D6F904}" type="pres">
      <dgm:prSet presAssocID="{FCA7E60A-BFF8-4765-96EB-107AC459D6C9}" presName="spacer" presStyleCnt="0"/>
      <dgm:spPr/>
    </dgm:pt>
    <dgm:pt modelId="{A6CA9388-01FA-468F-B0AD-A7061ABB1D82}" type="pres">
      <dgm:prSet presAssocID="{11F5708A-6E02-4E94-A873-AB3C3D456A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47D1E0D-513F-4CBE-9E17-D10B38B8ABAC}" type="pres">
      <dgm:prSet presAssocID="{4FCCC325-4911-4936-A987-0072CCE701AA}" presName="spacer" presStyleCnt="0"/>
      <dgm:spPr/>
    </dgm:pt>
    <dgm:pt modelId="{25DC1CDD-18F0-42BA-8D35-AEBE785B343C}" type="pres">
      <dgm:prSet presAssocID="{C03D3436-237A-4328-8522-72694C534A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A2032EE-0A6F-4C2D-B3AD-F11BED882A6E}" type="pres">
      <dgm:prSet presAssocID="{AF16E5F2-F5C1-431C-9C6C-618A0F879825}" presName="spacer" presStyleCnt="0"/>
      <dgm:spPr/>
    </dgm:pt>
    <dgm:pt modelId="{AD952F6F-656F-46C5-B289-28351AF17CEB}" type="pres">
      <dgm:prSet presAssocID="{6075483A-0EA3-41B5-B67F-601998EB6F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446A08-9B09-43C7-B721-67CBC8676E77}" srcId="{A7460A0C-1AE7-4F0E-B995-4933E3D1FB77}" destId="{C03D3436-237A-4328-8522-72694C534AF7}" srcOrd="4" destOrd="0" parTransId="{80AC9426-B614-40A8-9096-39A73C1A91A9}" sibTransId="{AF16E5F2-F5C1-431C-9C6C-618A0F879825}"/>
    <dgm:cxn modelId="{187D1333-FF07-49E7-83EC-47D4C316538A}" type="presOf" srcId="{11F5708A-6E02-4E94-A873-AB3C3D456AD9}" destId="{A6CA9388-01FA-468F-B0AD-A7061ABB1D82}" srcOrd="0" destOrd="0" presId="urn:microsoft.com/office/officeart/2005/8/layout/vList2"/>
    <dgm:cxn modelId="{9515965B-BDA8-482D-B4AC-41CAE9E1DF32}" type="presOf" srcId="{C03D3436-237A-4328-8522-72694C534AF7}" destId="{25DC1CDD-18F0-42BA-8D35-AEBE785B343C}" srcOrd="0" destOrd="0" presId="urn:microsoft.com/office/officeart/2005/8/layout/vList2"/>
    <dgm:cxn modelId="{609FC054-BF1E-409D-A3A8-38042DACD284}" type="presOf" srcId="{0032127B-36DC-4004-A832-F15FD95F631F}" destId="{81668303-092C-4D31-B204-19F47BD8C461}" srcOrd="0" destOrd="0" presId="urn:microsoft.com/office/officeart/2005/8/layout/vList2"/>
    <dgm:cxn modelId="{73940489-A0D1-4439-B385-2DBE6F5EB7B3}" srcId="{A7460A0C-1AE7-4F0E-B995-4933E3D1FB77}" destId="{FFBA2B46-86CB-4226-8883-DF1409F37110}" srcOrd="2" destOrd="0" parTransId="{314AE99D-5855-47A2-874C-C7D59A648DE1}" sibTransId="{FCA7E60A-BFF8-4765-96EB-107AC459D6C9}"/>
    <dgm:cxn modelId="{7E0C12A3-6E5B-418D-B5D4-0FD7468CA558}" srcId="{A7460A0C-1AE7-4F0E-B995-4933E3D1FB77}" destId="{11F5708A-6E02-4E94-A873-AB3C3D456AD9}" srcOrd="3" destOrd="0" parTransId="{BDCD140E-1C92-43C9-9BE6-125BD480FF20}" sibTransId="{4FCCC325-4911-4936-A987-0072CCE701AA}"/>
    <dgm:cxn modelId="{6DFAEDAE-0C20-4585-A9D6-96B980E1ED22}" type="presOf" srcId="{A7460A0C-1AE7-4F0E-B995-4933E3D1FB77}" destId="{AC0BE648-C06A-4D0C-B526-B9F78CAE3A8E}" srcOrd="0" destOrd="0" presId="urn:microsoft.com/office/officeart/2005/8/layout/vList2"/>
    <dgm:cxn modelId="{97BB36B0-59CE-45F5-8B98-11F10C87132B}" type="presOf" srcId="{6075483A-0EA3-41B5-B67F-601998EB6FA5}" destId="{AD952F6F-656F-46C5-B289-28351AF17CEB}" srcOrd="0" destOrd="0" presId="urn:microsoft.com/office/officeart/2005/8/layout/vList2"/>
    <dgm:cxn modelId="{2CEB4DB5-8524-49D1-9362-0D9642EB91BA}" srcId="{A7460A0C-1AE7-4F0E-B995-4933E3D1FB77}" destId="{B0780CEF-80A8-4780-8F36-6FF323F96A16}" srcOrd="1" destOrd="0" parTransId="{9E2FDFDC-09EA-4D40-BCD4-F50B60771C73}" sibTransId="{E30437E8-D8A7-4FBE-BAAC-0945E73D2FC3}"/>
    <dgm:cxn modelId="{98DBD7D2-15F6-4B3E-88F7-B5EA806C7133}" type="presOf" srcId="{FFBA2B46-86CB-4226-8883-DF1409F37110}" destId="{934CCF0B-ACA9-4933-B85B-F2A76C4362AF}" srcOrd="0" destOrd="0" presId="urn:microsoft.com/office/officeart/2005/8/layout/vList2"/>
    <dgm:cxn modelId="{520C32E7-12EF-48D5-84A4-DB46DBB3CAE3}" type="presOf" srcId="{B0780CEF-80A8-4780-8F36-6FF323F96A16}" destId="{C36AA705-0578-4687-BE21-30455A97C16B}" srcOrd="0" destOrd="0" presId="urn:microsoft.com/office/officeart/2005/8/layout/vList2"/>
    <dgm:cxn modelId="{142E61F1-A66E-4797-A992-941205341841}" srcId="{A7460A0C-1AE7-4F0E-B995-4933E3D1FB77}" destId="{0032127B-36DC-4004-A832-F15FD95F631F}" srcOrd="0" destOrd="0" parTransId="{D4D94C30-6EDF-4077-8BF5-13A7570A584B}" sibTransId="{2E22F4D4-2AAB-45A4-BB21-34E0CF2E4458}"/>
    <dgm:cxn modelId="{DBE757F2-47C2-46EE-89BB-249DDEC51497}" srcId="{A7460A0C-1AE7-4F0E-B995-4933E3D1FB77}" destId="{6075483A-0EA3-41B5-B67F-601998EB6FA5}" srcOrd="5" destOrd="0" parTransId="{B561BDDD-549F-4B9B-8F9F-F39EE4B28AC9}" sibTransId="{B9DAACD0-D16F-43CB-88CD-B09E3473621F}"/>
    <dgm:cxn modelId="{FB825C5C-E7FC-4871-906E-62564ABB453D}" type="presParOf" srcId="{AC0BE648-C06A-4D0C-B526-B9F78CAE3A8E}" destId="{81668303-092C-4D31-B204-19F47BD8C461}" srcOrd="0" destOrd="0" presId="urn:microsoft.com/office/officeart/2005/8/layout/vList2"/>
    <dgm:cxn modelId="{10F41EE8-0099-4D35-842F-138DF422D3D8}" type="presParOf" srcId="{AC0BE648-C06A-4D0C-B526-B9F78CAE3A8E}" destId="{E2D97CAF-B2DB-4B73-ACE1-D04BA265DB63}" srcOrd="1" destOrd="0" presId="urn:microsoft.com/office/officeart/2005/8/layout/vList2"/>
    <dgm:cxn modelId="{D395AEE2-5E87-4118-8931-EF030117910D}" type="presParOf" srcId="{AC0BE648-C06A-4D0C-B526-B9F78CAE3A8E}" destId="{C36AA705-0578-4687-BE21-30455A97C16B}" srcOrd="2" destOrd="0" presId="urn:microsoft.com/office/officeart/2005/8/layout/vList2"/>
    <dgm:cxn modelId="{EF66AA5D-6B7A-4F7E-A7D7-10B207E07A2A}" type="presParOf" srcId="{AC0BE648-C06A-4D0C-B526-B9F78CAE3A8E}" destId="{970A5066-8938-456B-A088-3BE2AF6125B1}" srcOrd="3" destOrd="0" presId="urn:microsoft.com/office/officeart/2005/8/layout/vList2"/>
    <dgm:cxn modelId="{B3BD108F-5920-4C37-A397-CAD9CFAC35A9}" type="presParOf" srcId="{AC0BE648-C06A-4D0C-B526-B9F78CAE3A8E}" destId="{934CCF0B-ACA9-4933-B85B-F2A76C4362AF}" srcOrd="4" destOrd="0" presId="urn:microsoft.com/office/officeart/2005/8/layout/vList2"/>
    <dgm:cxn modelId="{66DD08B8-0ED7-4117-B675-AB9F6ED81C70}" type="presParOf" srcId="{AC0BE648-C06A-4D0C-B526-B9F78CAE3A8E}" destId="{2BADF16D-AAF9-4099-AA8A-D3FE07D6F904}" srcOrd="5" destOrd="0" presId="urn:microsoft.com/office/officeart/2005/8/layout/vList2"/>
    <dgm:cxn modelId="{D25A7DD3-37CB-435B-939A-1A50FB99661A}" type="presParOf" srcId="{AC0BE648-C06A-4D0C-B526-B9F78CAE3A8E}" destId="{A6CA9388-01FA-468F-B0AD-A7061ABB1D82}" srcOrd="6" destOrd="0" presId="urn:microsoft.com/office/officeart/2005/8/layout/vList2"/>
    <dgm:cxn modelId="{4F3AF559-E6B0-4A50-8BA2-F083E743C120}" type="presParOf" srcId="{AC0BE648-C06A-4D0C-B526-B9F78CAE3A8E}" destId="{A47D1E0D-513F-4CBE-9E17-D10B38B8ABAC}" srcOrd="7" destOrd="0" presId="urn:microsoft.com/office/officeart/2005/8/layout/vList2"/>
    <dgm:cxn modelId="{6A7D6BCA-19B2-4C43-8960-62FDE3047221}" type="presParOf" srcId="{AC0BE648-C06A-4D0C-B526-B9F78CAE3A8E}" destId="{25DC1CDD-18F0-42BA-8D35-AEBE785B343C}" srcOrd="8" destOrd="0" presId="urn:microsoft.com/office/officeart/2005/8/layout/vList2"/>
    <dgm:cxn modelId="{E309C6DF-C5EF-441F-9889-1C3CC01FFB0C}" type="presParOf" srcId="{AC0BE648-C06A-4D0C-B526-B9F78CAE3A8E}" destId="{DA2032EE-0A6F-4C2D-B3AD-F11BED882A6E}" srcOrd="9" destOrd="0" presId="urn:microsoft.com/office/officeart/2005/8/layout/vList2"/>
    <dgm:cxn modelId="{DB6B3988-44D7-4C40-9C59-19C62B9261F4}" type="presParOf" srcId="{AC0BE648-C06A-4D0C-B526-B9F78CAE3A8E}" destId="{AD952F6F-656F-46C5-B289-28351AF17C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68303-092C-4D31-B204-19F47BD8C461}">
      <dsp:nvSpPr>
        <dsp:cNvPr id="0" name=""/>
        <dsp:cNvSpPr/>
      </dsp:nvSpPr>
      <dsp:spPr>
        <a:xfrm>
          <a:off x="0" y="13256"/>
          <a:ext cx="7060095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Tailwind CSS</a:t>
          </a:r>
        </a:p>
      </dsp:txBody>
      <dsp:txXfrm>
        <a:off x="40980" y="54236"/>
        <a:ext cx="6978135" cy="757514"/>
      </dsp:txXfrm>
    </dsp:sp>
    <dsp:sp modelId="{C36AA705-0578-4687-BE21-30455A97C16B}">
      <dsp:nvSpPr>
        <dsp:cNvPr id="0" name=""/>
        <dsp:cNvSpPr/>
      </dsp:nvSpPr>
      <dsp:spPr>
        <a:xfrm>
          <a:off x="0" y="953531"/>
          <a:ext cx="7060095" cy="839474"/>
        </a:xfrm>
        <a:prstGeom prst="roundRect">
          <a:avLst/>
        </a:prstGeom>
        <a:solidFill>
          <a:schemeClr val="accent5">
            <a:hueOff val="-946721"/>
            <a:satOff val="-5201"/>
            <a:lumOff val="-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Why Tailwind CSS</a:t>
          </a:r>
        </a:p>
      </dsp:txBody>
      <dsp:txXfrm>
        <a:off x="40980" y="994511"/>
        <a:ext cx="6978135" cy="757514"/>
      </dsp:txXfrm>
    </dsp:sp>
    <dsp:sp modelId="{934CCF0B-ACA9-4933-B85B-F2A76C4362AF}">
      <dsp:nvSpPr>
        <dsp:cNvPr id="0" name=""/>
        <dsp:cNvSpPr/>
      </dsp:nvSpPr>
      <dsp:spPr>
        <a:xfrm>
          <a:off x="0" y="1893806"/>
          <a:ext cx="7060095" cy="839474"/>
        </a:xfrm>
        <a:prstGeom prst="roundRect">
          <a:avLst/>
        </a:prstGeom>
        <a:solidFill>
          <a:schemeClr val="accent5">
            <a:hueOff val="-1893442"/>
            <a:satOff val="-10401"/>
            <a:lumOff val="-10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Installing Tailwind</a:t>
          </a:r>
        </a:p>
      </dsp:txBody>
      <dsp:txXfrm>
        <a:off x="40980" y="1934786"/>
        <a:ext cx="6978135" cy="757514"/>
      </dsp:txXfrm>
    </dsp:sp>
    <dsp:sp modelId="{A6CA9388-01FA-468F-B0AD-A7061ABB1D82}">
      <dsp:nvSpPr>
        <dsp:cNvPr id="0" name=""/>
        <dsp:cNvSpPr/>
      </dsp:nvSpPr>
      <dsp:spPr>
        <a:xfrm>
          <a:off x="0" y="2834081"/>
          <a:ext cx="7060095" cy="839474"/>
        </a:xfrm>
        <a:prstGeom prst="roundRect">
          <a:avLst/>
        </a:prstGeom>
        <a:solidFill>
          <a:schemeClr val="accent5">
            <a:hueOff val="-2840163"/>
            <a:satOff val="-15602"/>
            <a:lumOff val="-15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Advantages </a:t>
          </a:r>
        </a:p>
      </dsp:txBody>
      <dsp:txXfrm>
        <a:off x="40980" y="2875061"/>
        <a:ext cx="6978135" cy="757514"/>
      </dsp:txXfrm>
    </dsp:sp>
    <dsp:sp modelId="{25DC1CDD-18F0-42BA-8D35-AEBE785B343C}">
      <dsp:nvSpPr>
        <dsp:cNvPr id="0" name=""/>
        <dsp:cNvSpPr/>
      </dsp:nvSpPr>
      <dsp:spPr>
        <a:xfrm>
          <a:off x="0" y="3774356"/>
          <a:ext cx="7060095" cy="839474"/>
        </a:xfrm>
        <a:prstGeom prst="roundRect">
          <a:avLst/>
        </a:prstGeom>
        <a:solidFill>
          <a:schemeClr val="accent5">
            <a:hueOff val="-3786884"/>
            <a:satOff val="-20802"/>
            <a:lumOff val="-20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Bootstrap vs Tailwind</a:t>
          </a:r>
        </a:p>
      </dsp:txBody>
      <dsp:txXfrm>
        <a:off x="40980" y="3815336"/>
        <a:ext cx="6978135" cy="757514"/>
      </dsp:txXfrm>
    </dsp:sp>
    <dsp:sp modelId="{AD952F6F-656F-46C5-B289-28351AF17CEB}">
      <dsp:nvSpPr>
        <dsp:cNvPr id="0" name=""/>
        <dsp:cNvSpPr/>
      </dsp:nvSpPr>
      <dsp:spPr>
        <a:xfrm>
          <a:off x="0" y="4714631"/>
          <a:ext cx="7060095" cy="839474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Disadvantages</a:t>
          </a:r>
        </a:p>
      </dsp:txBody>
      <dsp:txXfrm>
        <a:off x="40980" y="4755611"/>
        <a:ext cx="6978135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12/5/2022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Tailwind CSS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93911-D69F-45BA-A8FD-D19190297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8" y="433224"/>
            <a:ext cx="11586258" cy="62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D4659-F7BC-40D6-8200-923013AE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61962"/>
            <a:ext cx="115919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5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B1A48D-B41E-4135-A1D1-2850F4E6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30" y="2800985"/>
            <a:ext cx="3086100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746D3-446A-4B0B-A746-638BE236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63500"/>
            <a:ext cx="11782425" cy="65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9961D-1040-4975-85A5-0903A616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862012"/>
            <a:ext cx="83629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AD2620-0D85-4F3E-9CBA-8C9B4C06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53" y="949125"/>
            <a:ext cx="7421422" cy="50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B74CC-93AA-4E2D-BE83-41791EEB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488950"/>
            <a:ext cx="111918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6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Sreekanth Reddy</a:t>
            </a:r>
          </a:p>
          <a:p>
            <a:r>
              <a:rPr lang="en-US" dirty="0"/>
              <a:t>kothasreekanth22@gmail.com</a:t>
            </a:r>
          </a:p>
          <a:p>
            <a:r>
              <a:rPr lang="en-US" dirty="0"/>
              <a:t>futureappdevelopers@gmail.com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5447A93-8F40-A65D-826C-C78D0E63D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87264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E6F67B-087A-4FF4-866A-FD7C460F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05" y="1735828"/>
            <a:ext cx="8115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8BA1D8-10E0-4A2C-B2CC-C20DD1BF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84" y="619768"/>
            <a:ext cx="8486775" cy="52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40166-0837-48CC-8F62-50609BCC6D94}"/>
              </a:ext>
            </a:extLst>
          </p:cNvPr>
          <p:cNvSpPr txBox="1"/>
          <p:nvPr/>
        </p:nvSpPr>
        <p:spPr>
          <a:xfrm>
            <a:off x="838200" y="857251"/>
            <a:ext cx="10515600" cy="92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dirty="0">
                <a:solidFill>
                  <a:srgbClr val="FFFFFF"/>
                </a:solidFill>
                <a:effectLst/>
                <a:latin typeface="+mj-lt"/>
                <a:cs typeface="Angsana New" panose="02020603050405020304" pitchFamily="18" charset="-34"/>
              </a:rPr>
              <a:t>Why Tailwind CSS is Trending 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9CA44-D308-4E6B-B35F-27DD733DBC05}"/>
              </a:ext>
            </a:extLst>
          </p:cNvPr>
          <p:cNvSpPr txBox="1"/>
          <p:nvPr/>
        </p:nvSpPr>
        <p:spPr>
          <a:xfrm>
            <a:off x="781241" y="2089413"/>
            <a:ext cx="8467725" cy="2986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Tailwind CSS speeds up the writing and maintenance of your application’s code. You don’t need to write custom CSS to style your application if you use this utility-first framework. Instead, you can use utility classes to control your application’s padding, margin, color, font, shadow, and other features.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We noticed that tailwind is popular these days. Tailwind claims to be a utility-based framework rather than a component-based framework like Bootstrap.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To this utility-based approach, we think a component-based approach is superior. Conversations are encouraged. So, it’s now on 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Trending among all CSS Frameworks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3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09A47D-424F-4102-AAA0-BB99CC87A794}"/>
              </a:ext>
            </a:extLst>
          </p:cNvPr>
          <p:cNvSpPr txBox="1"/>
          <p:nvPr/>
        </p:nvSpPr>
        <p:spPr>
          <a:xfrm>
            <a:off x="838200" y="857251"/>
            <a:ext cx="10515600" cy="890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4400" b="0" i="0">
                <a:solidFill>
                  <a:srgbClr val="FFFFFF"/>
                </a:solidFill>
                <a:effectLst/>
                <a:latin typeface="+mj-lt"/>
                <a:cs typeface="Angsana New" panose="02020603050405020304" pitchFamily="18" charset="-34"/>
              </a:rPr>
              <a:t>What Exactly is Tailwind CSS?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387A4-5703-40D3-BED1-02AAA4848C21}"/>
              </a:ext>
            </a:extLst>
          </p:cNvPr>
          <p:cNvSpPr txBox="1"/>
          <p:nvPr/>
        </p:nvSpPr>
        <p:spPr>
          <a:xfrm>
            <a:off x="838199" y="2233553"/>
            <a:ext cx="10829082" cy="394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hlinkClick r:id="rId2"/>
              </a:rPr>
              <a:t>Tailwind CSS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 is a low-level, highly adaptable CSS framework that enables you to create designs from scratch without using pre-built component styles that you might wish to modify.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Tailwind CSS allows for the efficient creation of stunning bespoke user interfaces with little coding required. Since 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Tailwind CSS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 is a utility-first framework, you may style each component uniquely and in any way you like.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The utility class modifies the form-follow function to anticipate each class’s function, making design easier. Tailwind uses and adjusts the most important CSS properties in accordance with project specifications.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1AA0D5-B919-4AFA-AC4D-F1DFCF57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138237"/>
            <a:ext cx="54959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24090-96C3-49DC-9141-70C1A156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88" y="666067"/>
            <a:ext cx="9229017" cy="54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7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5A9BA-AC14-4B1E-ABE9-702577FCB2BF}"/>
              </a:ext>
            </a:extLst>
          </p:cNvPr>
          <p:cNvSpPr txBox="1"/>
          <p:nvPr/>
        </p:nvSpPr>
        <p:spPr>
          <a:xfrm>
            <a:off x="2516530" y="73552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Benefits of  Tailwind CSS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38971B-EE62-4BA0-B631-DAAE49D0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52" y="1509689"/>
            <a:ext cx="85820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1733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4366</TotalTime>
  <Words>327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Poppins</vt:lpstr>
      <vt:lpstr>Sabon Next LT</vt:lpstr>
      <vt:lpstr>Wingdings</vt:lpstr>
      <vt:lpstr>LuminousVTI</vt:lpstr>
      <vt:lpstr>Tailwind CSS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Tutorial</dc:title>
  <dc:creator>Kotha, Sreekanth</dc:creator>
  <cp:lastModifiedBy>Kotha, Sreekanth</cp:lastModifiedBy>
  <cp:revision>16</cp:revision>
  <dcterms:created xsi:type="dcterms:W3CDTF">2022-12-05T13:03:14Z</dcterms:created>
  <dcterms:modified xsi:type="dcterms:W3CDTF">2022-12-08T13:49:58Z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