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330" r:id="rId7"/>
    <p:sldId id="305" r:id="rId8"/>
    <p:sldId id="343" r:id="rId9"/>
    <p:sldId id="338" r:id="rId10"/>
    <p:sldId id="335" r:id="rId11"/>
    <p:sldId id="339" r:id="rId12"/>
    <p:sldId id="344" r:id="rId13"/>
    <p:sldId id="341" r:id="rId14"/>
    <p:sldId id="345" r:id="rId15"/>
    <p:sldId id="346" r:id="rId16"/>
    <p:sldId id="349" r:id="rId17"/>
    <p:sldId id="348" r:id="rId18"/>
    <p:sldId id="350" r:id="rId19"/>
    <p:sldId id="351" r:id="rId20"/>
    <p:sldId id="352" r:id="rId21"/>
    <p:sldId id="33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22" autoAdjust="0"/>
    <p:restoredTop sz="93725" autoAdjust="0"/>
  </p:normalViewPr>
  <p:slideViewPr>
    <p:cSldViewPr snapToGrid="0">
      <p:cViewPr varScale="1">
        <p:scale>
          <a:sx n="51" d="100"/>
          <a:sy n="51" d="100"/>
        </p:scale>
        <p:origin x="48" y="3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DCAAB-8E59-4021-8207-9C1E8E2E397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12A499D-BB61-48D9-B11F-E723BC5BAD79}">
      <dgm:prSet/>
      <dgm:spPr/>
      <dgm:t>
        <a:bodyPr/>
        <a:lstStyle/>
        <a:p>
          <a:r>
            <a:rPr lang="en-US" dirty="0"/>
            <a:t>HTML Classes</a:t>
          </a:r>
        </a:p>
      </dgm:t>
    </dgm:pt>
    <dgm:pt modelId="{BB80991F-0658-4174-903B-72352F18D1A3}" type="parTrans" cxnId="{DD377968-D63D-449A-93D1-A2D360D85A6E}">
      <dgm:prSet/>
      <dgm:spPr/>
      <dgm:t>
        <a:bodyPr/>
        <a:lstStyle/>
        <a:p>
          <a:endParaRPr lang="en-US"/>
        </a:p>
      </dgm:t>
    </dgm:pt>
    <dgm:pt modelId="{B838ED9B-67DD-4C13-A9B8-06E39B93B3EA}" type="sibTrans" cxnId="{DD377968-D63D-449A-93D1-A2D360D85A6E}">
      <dgm:prSet/>
      <dgm:spPr/>
      <dgm:t>
        <a:bodyPr/>
        <a:lstStyle/>
        <a:p>
          <a:endParaRPr lang="en-US"/>
        </a:p>
      </dgm:t>
    </dgm:pt>
    <dgm:pt modelId="{E1C8EE27-85D0-4949-AB63-F1F3D07469D4}">
      <dgm:prSet/>
      <dgm:spPr/>
      <dgm:t>
        <a:bodyPr/>
        <a:lstStyle/>
        <a:p>
          <a:r>
            <a:rPr lang="en-US"/>
            <a:t>HTML ID</a:t>
          </a:r>
        </a:p>
      </dgm:t>
    </dgm:pt>
    <dgm:pt modelId="{296AD1ED-068E-445E-8C08-FDE9B8FD12F0}" type="parTrans" cxnId="{75F3FCA0-1A45-4336-B5F2-31356B496FD9}">
      <dgm:prSet/>
      <dgm:spPr/>
      <dgm:t>
        <a:bodyPr/>
        <a:lstStyle/>
        <a:p>
          <a:endParaRPr lang="en-US"/>
        </a:p>
      </dgm:t>
    </dgm:pt>
    <dgm:pt modelId="{9BE8792E-A3B4-446E-8150-D5D361FF3215}" type="sibTrans" cxnId="{75F3FCA0-1A45-4336-B5F2-31356B496FD9}">
      <dgm:prSet/>
      <dgm:spPr/>
      <dgm:t>
        <a:bodyPr/>
        <a:lstStyle/>
        <a:p>
          <a:endParaRPr lang="en-US"/>
        </a:p>
      </dgm:t>
    </dgm:pt>
    <dgm:pt modelId="{54296D72-FA51-415A-A5A1-C0FF83A02269}">
      <dgm:prSet/>
      <dgm:spPr/>
      <dgm:t>
        <a:bodyPr/>
        <a:lstStyle/>
        <a:p>
          <a:r>
            <a:rPr lang="en-US"/>
            <a:t>HTML Tables</a:t>
          </a:r>
        </a:p>
      </dgm:t>
    </dgm:pt>
    <dgm:pt modelId="{F4B829A8-09A5-4072-A09F-983ED3073D14}" type="parTrans" cxnId="{C7EEC022-9EBA-475C-A3A0-9B834F9B105C}">
      <dgm:prSet/>
      <dgm:spPr/>
      <dgm:t>
        <a:bodyPr/>
        <a:lstStyle/>
        <a:p>
          <a:endParaRPr lang="en-US"/>
        </a:p>
      </dgm:t>
    </dgm:pt>
    <dgm:pt modelId="{DA3FBDC6-6FB2-4D41-A864-84EFAF9B9DFB}" type="sibTrans" cxnId="{C7EEC022-9EBA-475C-A3A0-9B834F9B105C}">
      <dgm:prSet/>
      <dgm:spPr/>
      <dgm:t>
        <a:bodyPr/>
        <a:lstStyle/>
        <a:p>
          <a:endParaRPr lang="en-US"/>
        </a:p>
      </dgm:t>
    </dgm:pt>
    <dgm:pt modelId="{15DDBDBF-3FA2-46E8-92FC-6688122B52FF}">
      <dgm:prSet/>
      <dgm:spPr/>
      <dgm:t>
        <a:bodyPr/>
        <a:lstStyle/>
        <a:p>
          <a:r>
            <a:rPr lang="en-US" dirty="0"/>
            <a:t>HTML Lists</a:t>
          </a:r>
        </a:p>
      </dgm:t>
    </dgm:pt>
    <dgm:pt modelId="{31CAF536-CA03-4429-8ADD-AFC68F396CE2}" type="parTrans" cxnId="{E1EC0E09-D429-4144-983A-BBCD29CBE4D5}">
      <dgm:prSet/>
      <dgm:spPr/>
      <dgm:t>
        <a:bodyPr/>
        <a:lstStyle/>
        <a:p>
          <a:endParaRPr lang="en-US"/>
        </a:p>
      </dgm:t>
    </dgm:pt>
    <dgm:pt modelId="{0C738B69-FC81-4C77-B116-ED1662CA7734}" type="sibTrans" cxnId="{E1EC0E09-D429-4144-983A-BBCD29CBE4D5}">
      <dgm:prSet/>
      <dgm:spPr/>
      <dgm:t>
        <a:bodyPr/>
        <a:lstStyle/>
        <a:p>
          <a:endParaRPr lang="en-US"/>
        </a:p>
      </dgm:t>
    </dgm:pt>
    <dgm:pt modelId="{6D9716BC-8679-400F-A0B2-E7989E5C086A}" type="pres">
      <dgm:prSet presAssocID="{AABDCAAB-8E59-4021-8207-9C1E8E2E3979}" presName="linear" presStyleCnt="0">
        <dgm:presLayoutVars>
          <dgm:animLvl val="lvl"/>
          <dgm:resizeHandles val="exact"/>
        </dgm:presLayoutVars>
      </dgm:prSet>
      <dgm:spPr/>
    </dgm:pt>
    <dgm:pt modelId="{4463765F-8D7B-4116-B8F4-89DA4EB75A3F}" type="pres">
      <dgm:prSet presAssocID="{112A499D-BB61-48D9-B11F-E723BC5BAD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5BB647-CE6D-41A8-8356-7E6B7CAD5A43}" type="pres">
      <dgm:prSet presAssocID="{B838ED9B-67DD-4C13-A9B8-06E39B93B3EA}" presName="spacer" presStyleCnt="0"/>
      <dgm:spPr/>
    </dgm:pt>
    <dgm:pt modelId="{76A2D24F-701B-4CE7-897C-DA72DCCB6AF0}" type="pres">
      <dgm:prSet presAssocID="{E1C8EE27-85D0-4949-AB63-F1F3D07469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AE62A8-0500-4E67-A6C5-2BC7974EEFFE}" type="pres">
      <dgm:prSet presAssocID="{9BE8792E-A3B4-446E-8150-D5D361FF3215}" presName="spacer" presStyleCnt="0"/>
      <dgm:spPr/>
    </dgm:pt>
    <dgm:pt modelId="{D41DF9A7-6ACD-4799-AAD9-476024BBA194}" type="pres">
      <dgm:prSet presAssocID="{54296D72-FA51-415A-A5A1-C0FF83A022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F07988-7C42-4F97-BEF9-7048F9C36AEB}" type="pres">
      <dgm:prSet presAssocID="{DA3FBDC6-6FB2-4D41-A864-84EFAF9B9DFB}" presName="spacer" presStyleCnt="0"/>
      <dgm:spPr/>
    </dgm:pt>
    <dgm:pt modelId="{7BFDFB3A-265B-4120-BBD2-41A43C3972AF}" type="pres">
      <dgm:prSet presAssocID="{15DDBDBF-3FA2-46E8-92FC-6688122B52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EC0E09-D429-4144-983A-BBCD29CBE4D5}" srcId="{AABDCAAB-8E59-4021-8207-9C1E8E2E3979}" destId="{15DDBDBF-3FA2-46E8-92FC-6688122B52FF}" srcOrd="3" destOrd="0" parTransId="{31CAF536-CA03-4429-8ADD-AFC68F396CE2}" sibTransId="{0C738B69-FC81-4C77-B116-ED1662CA7734}"/>
    <dgm:cxn modelId="{C7EEC022-9EBA-475C-A3A0-9B834F9B105C}" srcId="{AABDCAAB-8E59-4021-8207-9C1E8E2E3979}" destId="{54296D72-FA51-415A-A5A1-C0FF83A02269}" srcOrd="2" destOrd="0" parTransId="{F4B829A8-09A5-4072-A09F-983ED3073D14}" sibTransId="{DA3FBDC6-6FB2-4D41-A864-84EFAF9B9DFB}"/>
    <dgm:cxn modelId="{60D12368-57D7-45C3-A7D6-C070B6C934B4}" type="presOf" srcId="{E1C8EE27-85D0-4949-AB63-F1F3D07469D4}" destId="{76A2D24F-701B-4CE7-897C-DA72DCCB6AF0}" srcOrd="0" destOrd="0" presId="urn:microsoft.com/office/officeart/2005/8/layout/vList2"/>
    <dgm:cxn modelId="{DD377968-D63D-449A-93D1-A2D360D85A6E}" srcId="{AABDCAAB-8E59-4021-8207-9C1E8E2E3979}" destId="{112A499D-BB61-48D9-B11F-E723BC5BAD79}" srcOrd="0" destOrd="0" parTransId="{BB80991F-0658-4174-903B-72352F18D1A3}" sibTransId="{B838ED9B-67DD-4C13-A9B8-06E39B93B3EA}"/>
    <dgm:cxn modelId="{2056AC48-E092-4214-97B5-39C233E46224}" type="presOf" srcId="{AABDCAAB-8E59-4021-8207-9C1E8E2E3979}" destId="{6D9716BC-8679-400F-A0B2-E7989E5C086A}" srcOrd="0" destOrd="0" presId="urn:microsoft.com/office/officeart/2005/8/layout/vList2"/>
    <dgm:cxn modelId="{D1E0F679-8B49-45BD-A409-20CD27C59D36}" type="presOf" srcId="{15DDBDBF-3FA2-46E8-92FC-6688122B52FF}" destId="{7BFDFB3A-265B-4120-BBD2-41A43C3972AF}" srcOrd="0" destOrd="0" presId="urn:microsoft.com/office/officeart/2005/8/layout/vList2"/>
    <dgm:cxn modelId="{E33EB487-7CB7-4DE0-B6AD-EBD0E46DD4E1}" type="presOf" srcId="{112A499D-BB61-48D9-B11F-E723BC5BAD79}" destId="{4463765F-8D7B-4116-B8F4-89DA4EB75A3F}" srcOrd="0" destOrd="0" presId="urn:microsoft.com/office/officeart/2005/8/layout/vList2"/>
    <dgm:cxn modelId="{75F3FCA0-1A45-4336-B5F2-31356B496FD9}" srcId="{AABDCAAB-8E59-4021-8207-9C1E8E2E3979}" destId="{E1C8EE27-85D0-4949-AB63-F1F3D07469D4}" srcOrd="1" destOrd="0" parTransId="{296AD1ED-068E-445E-8C08-FDE9B8FD12F0}" sibTransId="{9BE8792E-A3B4-446E-8150-D5D361FF3215}"/>
    <dgm:cxn modelId="{C44722EA-C072-4282-B3D9-4CABFFC7CAB6}" type="presOf" srcId="{54296D72-FA51-415A-A5A1-C0FF83A02269}" destId="{D41DF9A7-6ACD-4799-AAD9-476024BBA194}" srcOrd="0" destOrd="0" presId="urn:microsoft.com/office/officeart/2005/8/layout/vList2"/>
    <dgm:cxn modelId="{D7971641-E0D5-466C-89A3-C1298B834FFF}" type="presParOf" srcId="{6D9716BC-8679-400F-A0B2-E7989E5C086A}" destId="{4463765F-8D7B-4116-B8F4-89DA4EB75A3F}" srcOrd="0" destOrd="0" presId="urn:microsoft.com/office/officeart/2005/8/layout/vList2"/>
    <dgm:cxn modelId="{1CE4409C-014C-4B56-B2F7-1F7F2B465149}" type="presParOf" srcId="{6D9716BC-8679-400F-A0B2-E7989E5C086A}" destId="{2E5BB647-CE6D-41A8-8356-7E6B7CAD5A43}" srcOrd="1" destOrd="0" presId="urn:microsoft.com/office/officeart/2005/8/layout/vList2"/>
    <dgm:cxn modelId="{F6EFE289-A35C-426D-BB00-2B52F5586CF5}" type="presParOf" srcId="{6D9716BC-8679-400F-A0B2-E7989E5C086A}" destId="{76A2D24F-701B-4CE7-897C-DA72DCCB6AF0}" srcOrd="2" destOrd="0" presId="urn:microsoft.com/office/officeart/2005/8/layout/vList2"/>
    <dgm:cxn modelId="{8A1D908D-C389-4265-8B6F-CE87270504FF}" type="presParOf" srcId="{6D9716BC-8679-400F-A0B2-E7989E5C086A}" destId="{A3AE62A8-0500-4E67-A6C5-2BC7974EEFFE}" srcOrd="3" destOrd="0" presId="urn:microsoft.com/office/officeart/2005/8/layout/vList2"/>
    <dgm:cxn modelId="{6FC7A232-EB43-4D17-86B6-0BA450E91668}" type="presParOf" srcId="{6D9716BC-8679-400F-A0B2-E7989E5C086A}" destId="{D41DF9A7-6ACD-4799-AAD9-476024BBA194}" srcOrd="4" destOrd="0" presId="urn:microsoft.com/office/officeart/2005/8/layout/vList2"/>
    <dgm:cxn modelId="{EDF42CF7-1ADE-4BB5-A8EA-6BF7F57893B3}" type="presParOf" srcId="{6D9716BC-8679-400F-A0B2-E7989E5C086A}" destId="{ADF07988-7C42-4F97-BEF9-7048F9C36AEB}" srcOrd="5" destOrd="0" presId="urn:microsoft.com/office/officeart/2005/8/layout/vList2"/>
    <dgm:cxn modelId="{ACA8D1D2-2232-4839-AB04-C27DCCAF06D2}" type="presParOf" srcId="{6D9716BC-8679-400F-A0B2-E7989E5C086A}" destId="{7BFDFB3A-265B-4120-BBD2-41A43C3972A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4B5FE-F1D6-4331-B0F8-A616E525DC0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A7462F-FCDB-4F1D-8A52-44270B7F5970}">
      <dgm:prSet/>
      <dgm:spPr/>
      <dgm:t>
        <a:bodyPr/>
        <a:lstStyle/>
        <a:p>
          <a:r>
            <a:rPr lang="en-US"/>
            <a:t>What is a Table in HTML?</a:t>
          </a:r>
        </a:p>
      </dgm:t>
    </dgm:pt>
    <dgm:pt modelId="{16C0576E-87C9-4858-8CF5-E870C148B4EA}" type="parTrans" cxnId="{7F536CDD-129A-4D3B-92CE-424E5CB520B9}">
      <dgm:prSet/>
      <dgm:spPr/>
      <dgm:t>
        <a:bodyPr/>
        <a:lstStyle/>
        <a:p>
          <a:endParaRPr lang="en-US"/>
        </a:p>
      </dgm:t>
    </dgm:pt>
    <dgm:pt modelId="{8674CFFB-B4B2-4F5C-B620-24E67CFE696B}" type="sibTrans" cxnId="{7F536CDD-129A-4D3B-92CE-424E5CB520B9}">
      <dgm:prSet/>
      <dgm:spPr/>
      <dgm:t>
        <a:bodyPr/>
        <a:lstStyle/>
        <a:p>
          <a:endParaRPr lang="en-US"/>
        </a:p>
      </dgm:t>
    </dgm:pt>
    <dgm:pt modelId="{46DF8C69-8877-4FAF-B593-8430B7DABB2D}">
      <dgm:prSet/>
      <dgm:spPr/>
      <dgm:t>
        <a:bodyPr/>
        <a:lstStyle/>
        <a:p>
          <a:r>
            <a:rPr lang="en-US"/>
            <a:t>A table is a representation of data arranged in rows and columns. Really, it's more like a spreadsheet. In HTML, with the help of tables, you can arrange data like images, text, links and so on into rows and columns of cells.</a:t>
          </a:r>
        </a:p>
      </dgm:t>
    </dgm:pt>
    <dgm:pt modelId="{0189C4D7-473D-43B1-94D3-BB3431D52BF3}" type="parTrans" cxnId="{56309840-4441-4D13-BF8F-C90D0B5F4FA2}">
      <dgm:prSet/>
      <dgm:spPr/>
      <dgm:t>
        <a:bodyPr/>
        <a:lstStyle/>
        <a:p>
          <a:endParaRPr lang="en-US"/>
        </a:p>
      </dgm:t>
    </dgm:pt>
    <dgm:pt modelId="{25A72DC7-CBF6-4D69-BBB1-4E00BBD02A00}" type="sibTrans" cxnId="{56309840-4441-4D13-BF8F-C90D0B5F4FA2}">
      <dgm:prSet/>
      <dgm:spPr/>
      <dgm:t>
        <a:bodyPr/>
        <a:lstStyle/>
        <a:p>
          <a:endParaRPr lang="en-US"/>
        </a:p>
      </dgm:t>
    </dgm:pt>
    <dgm:pt modelId="{0F7E89D2-1AAD-4EE3-BF20-B1C3954C6505}">
      <dgm:prSet/>
      <dgm:spPr/>
      <dgm:t>
        <a:bodyPr/>
        <a:lstStyle/>
        <a:p>
          <a:r>
            <a:rPr lang="en-US"/>
            <a:t>The use of tables in the web has become more popular recently because of the amazing HTML table tags that make it easier to create and design them.</a:t>
          </a:r>
        </a:p>
      </dgm:t>
    </dgm:pt>
    <dgm:pt modelId="{604C7381-E6DC-46A4-83D6-CAD561C90807}" type="parTrans" cxnId="{AF4201C7-CA1D-437C-9A79-F7FFDCA74C8A}">
      <dgm:prSet/>
      <dgm:spPr/>
      <dgm:t>
        <a:bodyPr/>
        <a:lstStyle/>
        <a:p>
          <a:endParaRPr lang="en-US"/>
        </a:p>
      </dgm:t>
    </dgm:pt>
    <dgm:pt modelId="{B577503A-AF5A-4F0B-8FDD-46EB4F0E1CA8}" type="sibTrans" cxnId="{AF4201C7-CA1D-437C-9A79-F7FFDCA74C8A}">
      <dgm:prSet/>
      <dgm:spPr/>
      <dgm:t>
        <a:bodyPr/>
        <a:lstStyle/>
        <a:p>
          <a:endParaRPr lang="en-US"/>
        </a:p>
      </dgm:t>
    </dgm:pt>
    <dgm:pt modelId="{5CAC62C3-A0AB-4AD7-A8D6-1A4549005500}">
      <dgm:prSet/>
      <dgm:spPr/>
      <dgm:t>
        <a:bodyPr/>
        <a:lstStyle/>
        <a:p>
          <a:r>
            <a:rPr lang="en-US"/>
            <a:t>To create a table in HTML you will need to use tags. The most important one is the &lt;table&gt; tag which is the main container of the table. It shows where the table will begin and where it ends.</a:t>
          </a:r>
        </a:p>
      </dgm:t>
    </dgm:pt>
    <dgm:pt modelId="{9AD90C42-5FEE-4DCD-8139-F4FCBD3551D5}" type="parTrans" cxnId="{F82C13E5-8F0E-4B0C-92FA-C28079D7C3AC}">
      <dgm:prSet/>
      <dgm:spPr/>
      <dgm:t>
        <a:bodyPr/>
        <a:lstStyle/>
        <a:p>
          <a:endParaRPr lang="en-US"/>
        </a:p>
      </dgm:t>
    </dgm:pt>
    <dgm:pt modelId="{4AF904CC-5CD3-47F2-B98D-39872ECF6D9A}" type="sibTrans" cxnId="{F82C13E5-8F0E-4B0C-92FA-C28079D7C3AC}">
      <dgm:prSet/>
      <dgm:spPr/>
      <dgm:t>
        <a:bodyPr/>
        <a:lstStyle/>
        <a:p>
          <a:endParaRPr lang="en-US"/>
        </a:p>
      </dgm:t>
    </dgm:pt>
    <dgm:pt modelId="{1B80364B-C1BD-4FA3-83D8-F7DFF35AC503}" type="pres">
      <dgm:prSet presAssocID="{6914B5FE-F1D6-4331-B0F8-A616E525DC0B}" presName="outerComposite" presStyleCnt="0">
        <dgm:presLayoutVars>
          <dgm:chMax val="5"/>
          <dgm:dir/>
          <dgm:resizeHandles val="exact"/>
        </dgm:presLayoutVars>
      </dgm:prSet>
      <dgm:spPr/>
    </dgm:pt>
    <dgm:pt modelId="{25059EFF-FA94-4CFB-B03A-EFFE59F6B95D}" type="pres">
      <dgm:prSet presAssocID="{6914B5FE-F1D6-4331-B0F8-A616E525DC0B}" presName="dummyMaxCanvas" presStyleCnt="0">
        <dgm:presLayoutVars/>
      </dgm:prSet>
      <dgm:spPr/>
    </dgm:pt>
    <dgm:pt modelId="{ABC98102-DB5A-43AE-BED8-C2CEEF0464F3}" type="pres">
      <dgm:prSet presAssocID="{6914B5FE-F1D6-4331-B0F8-A616E525DC0B}" presName="FourNodes_1" presStyleLbl="node1" presStyleIdx="0" presStyleCnt="4">
        <dgm:presLayoutVars>
          <dgm:bulletEnabled val="1"/>
        </dgm:presLayoutVars>
      </dgm:prSet>
      <dgm:spPr/>
    </dgm:pt>
    <dgm:pt modelId="{8CEBA7BB-9F2F-4D65-B60B-826AB5A44B26}" type="pres">
      <dgm:prSet presAssocID="{6914B5FE-F1D6-4331-B0F8-A616E525DC0B}" presName="FourNodes_2" presStyleLbl="node1" presStyleIdx="1" presStyleCnt="4">
        <dgm:presLayoutVars>
          <dgm:bulletEnabled val="1"/>
        </dgm:presLayoutVars>
      </dgm:prSet>
      <dgm:spPr/>
    </dgm:pt>
    <dgm:pt modelId="{C0187EAE-E15C-42EB-A212-646B4491FA03}" type="pres">
      <dgm:prSet presAssocID="{6914B5FE-F1D6-4331-B0F8-A616E525DC0B}" presName="FourNodes_3" presStyleLbl="node1" presStyleIdx="2" presStyleCnt="4">
        <dgm:presLayoutVars>
          <dgm:bulletEnabled val="1"/>
        </dgm:presLayoutVars>
      </dgm:prSet>
      <dgm:spPr/>
    </dgm:pt>
    <dgm:pt modelId="{78B2B885-3877-4254-A00E-27DE68A03724}" type="pres">
      <dgm:prSet presAssocID="{6914B5FE-F1D6-4331-B0F8-A616E525DC0B}" presName="FourNodes_4" presStyleLbl="node1" presStyleIdx="3" presStyleCnt="4">
        <dgm:presLayoutVars>
          <dgm:bulletEnabled val="1"/>
        </dgm:presLayoutVars>
      </dgm:prSet>
      <dgm:spPr/>
    </dgm:pt>
    <dgm:pt modelId="{87DD4508-4DD8-483E-BCBA-52EE6F9816D1}" type="pres">
      <dgm:prSet presAssocID="{6914B5FE-F1D6-4331-B0F8-A616E525DC0B}" presName="FourConn_1-2" presStyleLbl="fgAccFollowNode1" presStyleIdx="0" presStyleCnt="3">
        <dgm:presLayoutVars>
          <dgm:bulletEnabled val="1"/>
        </dgm:presLayoutVars>
      </dgm:prSet>
      <dgm:spPr/>
    </dgm:pt>
    <dgm:pt modelId="{4065A467-49F6-457E-AF31-F8FD37E48983}" type="pres">
      <dgm:prSet presAssocID="{6914B5FE-F1D6-4331-B0F8-A616E525DC0B}" presName="FourConn_2-3" presStyleLbl="fgAccFollowNode1" presStyleIdx="1" presStyleCnt="3">
        <dgm:presLayoutVars>
          <dgm:bulletEnabled val="1"/>
        </dgm:presLayoutVars>
      </dgm:prSet>
      <dgm:spPr/>
    </dgm:pt>
    <dgm:pt modelId="{28602712-A392-49DB-A327-98D84673C518}" type="pres">
      <dgm:prSet presAssocID="{6914B5FE-F1D6-4331-B0F8-A616E525DC0B}" presName="FourConn_3-4" presStyleLbl="fgAccFollowNode1" presStyleIdx="2" presStyleCnt="3">
        <dgm:presLayoutVars>
          <dgm:bulletEnabled val="1"/>
        </dgm:presLayoutVars>
      </dgm:prSet>
      <dgm:spPr/>
    </dgm:pt>
    <dgm:pt modelId="{193D492A-B2C8-43E5-90A0-41BD1E47D1B2}" type="pres">
      <dgm:prSet presAssocID="{6914B5FE-F1D6-4331-B0F8-A616E525DC0B}" presName="FourNodes_1_text" presStyleLbl="node1" presStyleIdx="3" presStyleCnt="4">
        <dgm:presLayoutVars>
          <dgm:bulletEnabled val="1"/>
        </dgm:presLayoutVars>
      </dgm:prSet>
      <dgm:spPr/>
    </dgm:pt>
    <dgm:pt modelId="{36960FC0-52D8-4F32-87A2-D558D056F4C6}" type="pres">
      <dgm:prSet presAssocID="{6914B5FE-F1D6-4331-B0F8-A616E525DC0B}" presName="FourNodes_2_text" presStyleLbl="node1" presStyleIdx="3" presStyleCnt="4">
        <dgm:presLayoutVars>
          <dgm:bulletEnabled val="1"/>
        </dgm:presLayoutVars>
      </dgm:prSet>
      <dgm:spPr/>
    </dgm:pt>
    <dgm:pt modelId="{AF01219C-5D96-4CBB-8026-B8404A74AA17}" type="pres">
      <dgm:prSet presAssocID="{6914B5FE-F1D6-4331-B0F8-A616E525DC0B}" presName="FourNodes_3_text" presStyleLbl="node1" presStyleIdx="3" presStyleCnt="4">
        <dgm:presLayoutVars>
          <dgm:bulletEnabled val="1"/>
        </dgm:presLayoutVars>
      </dgm:prSet>
      <dgm:spPr/>
    </dgm:pt>
    <dgm:pt modelId="{7115CC74-4DA4-4A5D-87EC-42447026DCB4}" type="pres">
      <dgm:prSet presAssocID="{6914B5FE-F1D6-4331-B0F8-A616E525DC0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820FF08-5131-4052-95F1-166FACDE12F8}" type="presOf" srcId="{0F7E89D2-1AAD-4EE3-BF20-B1C3954C6505}" destId="{AF01219C-5D96-4CBB-8026-B8404A74AA17}" srcOrd="1" destOrd="0" presId="urn:microsoft.com/office/officeart/2005/8/layout/vProcess5"/>
    <dgm:cxn modelId="{9A34CF2C-CBBA-4C7D-9614-B36556E87A5D}" type="presOf" srcId="{5CAC62C3-A0AB-4AD7-A8D6-1A4549005500}" destId="{7115CC74-4DA4-4A5D-87EC-42447026DCB4}" srcOrd="1" destOrd="0" presId="urn:microsoft.com/office/officeart/2005/8/layout/vProcess5"/>
    <dgm:cxn modelId="{56309840-4441-4D13-BF8F-C90D0B5F4FA2}" srcId="{6914B5FE-F1D6-4331-B0F8-A616E525DC0B}" destId="{46DF8C69-8877-4FAF-B593-8430B7DABB2D}" srcOrd="1" destOrd="0" parTransId="{0189C4D7-473D-43B1-94D3-BB3431D52BF3}" sibTransId="{25A72DC7-CBF6-4D69-BBB1-4E00BBD02A00}"/>
    <dgm:cxn modelId="{E2A5CF6C-2B6D-409A-A7D7-6071A4968ACB}" type="presOf" srcId="{5CAC62C3-A0AB-4AD7-A8D6-1A4549005500}" destId="{78B2B885-3877-4254-A00E-27DE68A03724}" srcOrd="0" destOrd="0" presId="urn:microsoft.com/office/officeart/2005/8/layout/vProcess5"/>
    <dgm:cxn modelId="{0B864699-8B22-4CA4-8000-E2722EF13E0D}" type="presOf" srcId="{25A72DC7-CBF6-4D69-BBB1-4E00BBD02A00}" destId="{4065A467-49F6-457E-AF31-F8FD37E48983}" srcOrd="0" destOrd="0" presId="urn:microsoft.com/office/officeart/2005/8/layout/vProcess5"/>
    <dgm:cxn modelId="{BD9A5CAA-0485-4807-B0AB-6C7975D0B6B9}" type="presOf" srcId="{46DF8C69-8877-4FAF-B593-8430B7DABB2D}" destId="{36960FC0-52D8-4F32-87A2-D558D056F4C6}" srcOrd="1" destOrd="0" presId="urn:microsoft.com/office/officeart/2005/8/layout/vProcess5"/>
    <dgm:cxn modelId="{963839B3-448C-47C0-80DD-0E0E402E6ED3}" type="presOf" srcId="{24A7462F-FCDB-4F1D-8A52-44270B7F5970}" destId="{193D492A-B2C8-43E5-90A0-41BD1E47D1B2}" srcOrd="1" destOrd="0" presId="urn:microsoft.com/office/officeart/2005/8/layout/vProcess5"/>
    <dgm:cxn modelId="{ECBFA5B9-515F-4162-A388-4185AD199421}" type="presOf" srcId="{46DF8C69-8877-4FAF-B593-8430B7DABB2D}" destId="{8CEBA7BB-9F2F-4D65-B60B-826AB5A44B26}" srcOrd="0" destOrd="0" presId="urn:microsoft.com/office/officeart/2005/8/layout/vProcess5"/>
    <dgm:cxn modelId="{AA7ED0C0-C8D8-40CF-BE50-8216226577F6}" type="presOf" srcId="{24A7462F-FCDB-4F1D-8A52-44270B7F5970}" destId="{ABC98102-DB5A-43AE-BED8-C2CEEF0464F3}" srcOrd="0" destOrd="0" presId="urn:microsoft.com/office/officeart/2005/8/layout/vProcess5"/>
    <dgm:cxn modelId="{AF4201C7-CA1D-437C-9A79-F7FFDCA74C8A}" srcId="{6914B5FE-F1D6-4331-B0F8-A616E525DC0B}" destId="{0F7E89D2-1AAD-4EE3-BF20-B1C3954C6505}" srcOrd="2" destOrd="0" parTransId="{604C7381-E6DC-46A4-83D6-CAD561C90807}" sibTransId="{B577503A-AF5A-4F0B-8FDD-46EB4F0E1CA8}"/>
    <dgm:cxn modelId="{B3F1EFD8-66EE-4E6F-9EF4-5F4386419216}" type="presOf" srcId="{0F7E89D2-1AAD-4EE3-BF20-B1C3954C6505}" destId="{C0187EAE-E15C-42EB-A212-646B4491FA03}" srcOrd="0" destOrd="0" presId="urn:microsoft.com/office/officeart/2005/8/layout/vProcess5"/>
    <dgm:cxn modelId="{7F536CDD-129A-4D3B-92CE-424E5CB520B9}" srcId="{6914B5FE-F1D6-4331-B0F8-A616E525DC0B}" destId="{24A7462F-FCDB-4F1D-8A52-44270B7F5970}" srcOrd="0" destOrd="0" parTransId="{16C0576E-87C9-4858-8CF5-E870C148B4EA}" sibTransId="{8674CFFB-B4B2-4F5C-B620-24E67CFE696B}"/>
    <dgm:cxn modelId="{A4B454E1-7F9E-4FE9-B0B2-765BD46F49D2}" type="presOf" srcId="{B577503A-AF5A-4F0B-8FDD-46EB4F0E1CA8}" destId="{28602712-A392-49DB-A327-98D84673C518}" srcOrd="0" destOrd="0" presId="urn:microsoft.com/office/officeart/2005/8/layout/vProcess5"/>
    <dgm:cxn modelId="{E383DCE1-1323-46A1-BEF9-B2877CB9830A}" type="presOf" srcId="{8674CFFB-B4B2-4F5C-B620-24E67CFE696B}" destId="{87DD4508-4DD8-483E-BCBA-52EE6F9816D1}" srcOrd="0" destOrd="0" presId="urn:microsoft.com/office/officeart/2005/8/layout/vProcess5"/>
    <dgm:cxn modelId="{F82C13E5-8F0E-4B0C-92FA-C28079D7C3AC}" srcId="{6914B5FE-F1D6-4331-B0F8-A616E525DC0B}" destId="{5CAC62C3-A0AB-4AD7-A8D6-1A4549005500}" srcOrd="3" destOrd="0" parTransId="{9AD90C42-5FEE-4DCD-8139-F4FCBD3551D5}" sibTransId="{4AF904CC-5CD3-47F2-B98D-39872ECF6D9A}"/>
    <dgm:cxn modelId="{7BB7DEF3-053A-4152-9F22-AC55B565B3EC}" type="presOf" srcId="{6914B5FE-F1D6-4331-B0F8-A616E525DC0B}" destId="{1B80364B-C1BD-4FA3-83D8-F7DFF35AC503}" srcOrd="0" destOrd="0" presId="urn:microsoft.com/office/officeart/2005/8/layout/vProcess5"/>
    <dgm:cxn modelId="{4206F03A-D600-4FD6-B814-1A54844ECE2B}" type="presParOf" srcId="{1B80364B-C1BD-4FA3-83D8-F7DFF35AC503}" destId="{25059EFF-FA94-4CFB-B03A-EFFE59F6B95D}" srcOrd="0" destOrd="0" presId="urn:microsoft.com/office/officeart/2005/8/layout/vProcess5"/>
    <dgm:cxn modelId="{9BB01B3D-BB62-4CA7-9561-071B81072D81}" type="presParOf" srcId="{1B80364B-C1BD-4FA3-83D8-F7DFF35AC503}" destId="{ABC98102-DB5A-43AE-BED8-C2CEEF0464F3}" srcOrd="1" destOrd="0" presId="urn:microsoft.com/office/officeart/2005/8/layout/vProcess5"/>
    <dgm:cxn modelId="{8A34CA2C-A151-4485-9C92-DD1EFE3E77C4}" type="presParOf" srcId="{1B80364B-C1BD-4FA3-83D8-F7DFF35AC503}" destId="{8CEBA7BB-9F2F-4D65-B60B-826AB5A44B26}" srcOrd="2" destOrd="0" presId="urn:microsoft.com/office/officeart/2005/8/layout/vProcess5"/>
    <dgm:cxn modelId="{9733C96D-6FEE-4007-99B4-6D1E22F9DC32}" type="presParOf" srcId="{1B80364B-C1BD-4FA3-83D8-F7DFF35AC503}" destId="{C0187EAE-E15C-42EB-A212-646B4491FA03}" srcOrd="3" destOrd="0" presId="urn:microsoft.com/office/officeart/2005/8/layout/vProcess5"/>
    <dgm:cxn modelId="{99FAECE7-FDA4-421D-BE90-D590E55F12FF}" type="presParOf" srcId="{1B80364B-C1BD-4FA3-83D8-F7DFF35AC503}" destId="{78B2B885-3877-4254-A00E-27DE68A03724}" srcOrd="4" destOrd="0" presId="urn:microsoft.com/office/officeart/2005/8/layout/vProcess5"/>
    <dgm:cxn modelId="{36F26E8A-D459-4D3C-9BA8-301A6ACE0EE8}" type="presParOf" srcId="{1B80364B-C1BD-4FA3-83D8-F7DFF35AC503}" destId="{87DD4508-4DD8-483E-BCBA-52EE6F9816D1}" srcOrd="5" destOrd="0" presId="urn:microsoft.com/office/officeart/2005/8/layout/vProcess5"/>
    <dgm:cxn modelId="{408B47E9-3CE2-4CA1-B5B3-95DE561FF1BF}" type="presParOf" srcId="{1B80364B-C1BD-4FA3-83D8-F7DFF35AC503}" destId="{4065A467-49F6-457E-AF31-F8FD37E48983}" srcOrd="6" destOrd="0" presId="urn:microsoft.com/office/officeart/2005/8/layout/vProcess5"/>
    <dgm:cxn modelId="{2AC84136-3F03-4FC6-A6A4-F35D5E1B8848}" type="presParOf" srcId="{1B80364B-C1BD-4FA3-83D8-F7DFF35AC503}" destId="{28602712-A392-49DB-A327-98D84673C518}" srcOrd="7" destOrd="0" presId="urn:microsoft.com/office/officeart/2005/8/layout/vProcess5"/>
    <dgm:cxn modelId="{A69A360D-58ED-48D9-8ED9-73CF2D8EDC35}" type="presParOf" srcId="{1B80364B-C1BD-4FA3-83D8-F7DFF35AC503}" destId="{193D492A-B2C8-43E5-90A0-41BD1E47D1B2}" srcOrd="8" destOrd="0" presId="urn:microsoft.com/office/officeart/2005/8/layout/vProcess5"/>
    <dgm:cxn modelId="{410ACB45-C370-4916-8844-793F1BDD274D}" type="presParOf" srcId="{1B80364B-C1BD-4FA3-83D8-F7DFF35AC503}" destId="{36960FC0-52D8-4F32-87A2-D558D056F4C6}" srcOrd="9" destOrd="0" presId="urn:microsoft.com/office/officeart/2005/8/layout/vProcess5"/>
    <dgm:cxn modelId="{AB38B50E-BA99-4023-86BD-A7AE18DB6EB4}" type="presParOf" srcId="{1B80364B-C1BD-4FA3-83D8-F7DFF35AC503}" destId="{AF01219C-5D96-4CBB-8026-B8404A74AA17}" srcOrd="10" destOrd="0" presId="urn:microsoft.com/office/officeart/2005/8/layout/vProcess5"/>
    <dgm:cxn modelId="{DAA7B431-AE23-4B89-B389-121B7F4B9E9E}" type="presParOf" srcId="{1B80364B-C1BD-4FA3-83D8-F7DFF35AC503}" destId="{7115CC74-4DA4-4A5D-87EC-42447026DCB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9D6AF9-B889-4B64-855F-18364A92585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64D539A-617C-4C6E-A472-EDD67FBFF7F0}">
      <dgm:prSet/>
      <dgm:spPr/>
      <dgm:t>
        <a:bodyPr/>
        <a:lstStyle/>
        <a:p>
          <a:r>
            <a:rPr lang="en-US"/>
            <a:t>tr&gt; - represents rows</a:t>
          </a:r>
        </a:p>
      </dgm:t>
    </dgm:pt>
    <dgm:pt modelId="{15D18663-288B-4FC4-8268-D1B74800E611}" type="parTrans" cxnId="{42A4C76E-4450-4524-8AAB-25C08D510F7A}">
      <dgm:prSet/>
      <dgm:spPr/>
      <dgm:t>
        <a:bodyPr/>
        <a:lstStyle/>
        <a:p>
          <a:endParaRPr lang="en-US"/>
        </a:p>
      </dgm:t>
    </dgm:pt>
    <dgm:pt modelId="{20965DF0-2665-4CBA-B5A8-46246AFA06DE}" type="sibTrans" cxnId="{42A4C76E-4450-4524-8AAB-25C08D510F7A}">
      <dgm:prSet/>
      <dgm:spPr/>
      <dgm:t>
        <a:bodyPr/>
        <a:lstStyle/>
        <a:p>
          <a:endParaRPr lang="en-US"/>
        </a:p>
      </dgm:t>
    </dgm:pt>
    <dgm:pt modelId="{C4623B86-603D-43BD-BA12-D1EEABBBA905}">
      <dgm:prSet/>
      <dgm:spPr/>
      <dgm:t>
        <a:bodyPr/>
        <a:lstStyle/>
        <a:p>
          <a:r>
            <a:rPr lang="en-US"/>
            <a:t>&lt;td&gt; - used to create data cells</a:t>
          </a:r>
        </a:p>
      </dgm:t>
    </dgm:pt>
    <dgm:pt modelId="{32BDDB7C-929B-4ABC-877A-5D4D9117C0FC}" type="parTrans" cxnId="{3E9938AB-2FF3-4947-95C1-34CA6B11F9FC}">
      <dgm:prSet/>
      <dgm:spPr/>
      <dgm:t>
        <a:bodyPr/>
        <a:lstStyle/>
        <a:p>
          <a:endParaRPr lang="en-US"/>
        </a:p>
      </dgm:t>
    </dgm:pt>
    <dgm:pt modelId="{58F6366D-4BA6-4115-A18C-CEF9B7096273}" type="sibTrans" cxnId="{3E9938AB-2FF3-4947-95C1-34CA6B11F9FC}">
      <dgm:prSet/>
      <dgm:spPr/>
      <dgm:t>
        <a:bodyPr/>
        <a:lstStyle/>
        <a:p>
          <a:endParaRPr lang="en-US"/>
        </a:p>
      </dgm:t>
    </dgm:pt>
    <dgm:pt modelId="{3FED2E56-4FBE-4419-BCA6-66052FD8EB30}">
      <dgm:prSet/>
      <dgm:spPr/>
      <dgm:t>
        <a:bodyPr/>
        <a:lstStyle/>
        <a:p>
          <a:r>
            <a:rPr lang="en-US"/>
            <a:t>&lt;th&gt; - used to add table headings</a:t>
          </a:r>
        </a:p>
      </dgm:t>
    </dgm:pt>
    <dgm:pt modelId="{A571DBA1-38D6-4D7D-A08E-85559CB77110}" type="parTrans" cxnId="{C02E2650-C41F-4BAF-BB7F-0FD5111B6359}">
      <dgm:prSet/>
      <dgm:spPr/>
      <dgm:t>
        <a:bodyPr/>
        <a:lstStyle/>
        <a:p>
          <a:endParaRPr lang="en-US"/>
        </a:p>
      </dgm:t>
    </dgm:pt>
    <dgm:pt modelId="{79EA89BE-8C39-4752-961A-1CEBADC456E7}" type="sibTrans" cxnId="{C02E2650-C41F-4BAF-BB7F-0FD5111B6359}">
      <dgm:prSet/>
      <dgm:spPr/>
      <dgm:t>
        <a:bodyPr/>
        <a:lstStyle/>
        <a:p>
          <a:endParaRPr lang="en-US"/>
        </a:p>
      </dgm:t>
    </dgm:pt>
    <dgm:pt modelId="{6F1763F9-02A6-4E29-BE5E-36FC92E17B3A}">
      <dgm:prSet/>
      <dgm:spPr/>
      <dgm:t>
        <a:bodyPr/>
        <a:lstStyle/>
        <a:p>
          <a:r>
            <a:rPr lang="en-US"/>
            <a:t>&lt;caption&gt; - used to insert captions</a:t>
          </a:r>
        </a:p>
      </dgm:t>
    </dgm:pt>
    <dgm:pt modelId="{DC0D01D0-1710-4475-AE81-E1D7398835FC}" type="parTrans" cxnId="{6F3DAAAB-CA0E-48CD-821E-E19B0E17D462}">
      <dgm:prSet/>
      <dgm:spPr/>
      <dgm:t>
        <a:bodyPr/>
        <a:lstStyle/>
        <a:p>
          <a:endParaRPr lang="en-US"/>
        </a:p>
      </dgm:t>
    </dgm:pt>
    <dgm:pt modelId="{1C88A1B6-66A3-4D4E-AEF0-F6C7158E0596}" type="sibTrans" cxnId="{6F3DAAAB-CA0E-48CD-821E-E19B0E17D462}">
      <dgm:prSet/>
      <dgm:spPr/>
      <dgm:t>
        <a:bodyPr/>
        <a:lstStyle/>
        <a:p>
          <a:endParaRPr lang="en-US"/>
        </a:p>
      </dgm:t>
    </dgm:pt>
    <dgm:pt modelId="{7CC2D0B1-850C-4DE5-B9D9-20779320BAAB}">
      <dgm:prSet/>
      <dgm:spPr/>
      <dgm:t>
        <a:bodyPr/>
        <a:lstStyle/>
        <a:p>
          <a:r>
            <a:rPr lang="en-US"/>
            <a:t>&lt;thead&gt; - adds a separate header to the table</a:t>
          </a:r>
        </a:p>
      </dgm:t>
    </dgm:pt>
    <dgm:pt modelId="{8CB4EEF3-39CE-4C31-8855-5BA069009FCF}" type="parTrans" cxnId="{D109ED06-9BF3-4F52-91DB-EC02D059DE43}">
      <dgm:prSet/>
      <dgm:spPr/>
      <dgm:t>
        <a:bodyPr/>
        <a:lstStyle/>
        <a:p>
          <a:endParaRPr lang="en-US"/>
        </a:p>
      </dgm:t>
    </dgm:pt>
    <dgm:pt modelId="{9341C394-63DE-4D88-9E98-8C41CD67A38B}" type="sibTrans" cxnId="{D109ED06-9BF3-4F52-91DB-EC02D059DE43}">
      <dgm:prSet/>
      <dgm:spPr/>
      <dgm:t>
        <a:bodyPr/>
        <a:lstStyle/>
        <a:p>
          <a:endParaRPr lang="en-US"/>
        </a:p>
      </dgm:t>
    </dgm:pt>
    <dgm:pt modelId="{BB15A1F2-8315-44C8-B301-83B13F3BDB66}">
      <dgm:prSet/>
      <dgm:spPr/>
      <dgm:t>
        <a:bodyPr/>
        <a:lstStyle/>
        <a:p>
          <a:r>
            <a:rPr lang="en-US"/>
            <a:t>&lt;tbody&gt; - shows the main body of the table</a:t>
          </a:r>
        </a:p>
      </dgm:t>
    </dgm:pt>
    <dgm:pt modelId="{2A5A9F6F-6526-4DF7-AB5C-102871C9A1B6}" type="parTrans" cxnId="{F0468553-308E-40DD-A243-2D9BD7E0E9BC}">
      <dgm:prSet/>
      <dgm:spPr/>
      <dgm:t>
        <a:bodyPr/>
        <a:lstStyle/>
        <a:p>
          <a:endParaRPr lang="en-US"/>
        </a:p>
      </dgm:t>
    </dgm:pt>
    <dgm:pt modelId="{E6264598-2B9E-4682-9C90-0CCD32CC6BF2}" type="sibTrans" cxnId="{F0468553-308E-40DD-A243-2D9BD7E0E9BC}">
      <dgm:prSet/>
      <dgm:spPr/>
      <dgm:t>
        <a:bodyPr/>
        <a:lstStyle/>
        <a:p>
          <a:endParaRPr lang="en-US"/>
        </a:p>
      </dgm:t>
    </dgm:pt>
    <dgm:pt modelId="{EA560193-6693-41A7-A0DF-C3907A73C633}">
      <dgm:prSet/>
      <dgm:spPr/>
      <dgm:t>
        <a:bodyPr/>
        <a:lstStyle/>
        <a:p>
          <a:r>
            <a:rPr lang="en-US"/>
            <a:t>&lt;tfoot&gt; - creates a separate footer for the table</a:t>
          </a:r>
        </a:p>
      </dgm:t>
    </dgm:pt>
    <dgm:pt modelId="{35123F8B-5481-49D6-887F-525172E0F47F}" type="parTrans" cxnId="{92BD3625-A552-48F5-928C-0DF19028141B}">
      <dgm:prSet/>
      <dgm:spPr/>
      <dgm:t>
        <a:bodyPr/>
        <a:lstStyle/>
        <a:p>
          <a:endParaRPr lang="en-US"/>
        </a:p>
      </dgm:t>
    </dgm:pt>
    <dgm:pt modelId="{64C57041-6BC8-4614-8D87-D549D8B7D728}" type="sibTrans" cxnId="{92BD3625-A552-48F5-928C-0DF19028141B}">
      <dgm:prSet/>
      <dgm:spPr/>
      <dgm:t>
        <a:bodyPr/>
        <a:lstStyle/>
        <a:p>
          <a:endParaRPr lang="en-US"/>
        </a:p>
      </dgm:t>
    </dgm:pt>
    <dgm:pt modelId="{80794E62-8A62-4C21-81B5-FE4E34D43226}" type="pres">
      <dgm:prSet presAssocID="{C59D6AF9-B889-4B64-855F-18364A92585C}" presName="diagram" presStyleCnt="0">
        <dgm:presLayoutVars>
          <dgm:dir/>
          <dgm:resizeHandles val="exact"/>
        </dgm:presLayoutVars>
      </dgm:prSet>
      <dgm:spPr/>
    </dgm:pt>
    <dgm:pt modelId="{45B02F84-E13F-466A-BB07-31F3F5B55188}" type="pres">
      <dgm:prSet presAssocID="{364D539A-617C-4C6E-A472-EDD67FBFF7F0}" presName="node" presStyleLbl="node1" presStyleIdx="0" presStyleCnt="7">
        <dgm:presLayoutVars>
          <dgm:bulletEnabled val="1"/>
        </dgm:presLayoutVars>
      </dgm:prSet>
      <dgm:spPr/>
    </dgm:pt>
    <dgm:pt modelId="{FE53C8E1-7403-4CCB-9A1E-5C3E23D4B7AA}" type="pres">
      <dgm:prSet presAssocID="{20965DF0-2665-4CBA-B5A8-46246AFA06DE}" presName="sibTrans" presStyleCnt="0"/>
      <dgm:spPr/>
    </dgm:pt>
    <dgm:pt modelId="{79EF6F04-A1A2-46A5-9F87-6359177D308E}" type="pres">
      <dgm:prSet presAssocID="{C4623B86-603D-43BD-BA12-D1EEABBBA905}" presName="node" presStyleLbl="node1" presStyleIdx="1" presStyleCnt="7">
        <dgm:presLayoutVars>
          <dgm:bulletEnabled val="1"/>
        </dgm:presLayoutVars>
      </dgm:prSet>
      <dgm:spPr/>
    </dgm:pt>
    <dgm:pt modelId="{121A0078-1903-463E-9660-A24F004D0915}" type="pres">
      <dgm:prSet presAssocID="{58F6366D-4BA6-4115-A18C-CEF9B7096273}" presName="sibTrans" presStyleCnt="0"/>
      <dgm:spPr/>
    </dgm:pt>
    <dgm:pt modelId="{0947938C-CEB6-4C7D-99EC-A5271C672A8A}" type="pres">
      <dgm:prSet presAssocID="{3FED2E56-4FBE-4419-BCA6-66052FD8EB30}" presName="node" presStyleLbl="node1" presStyleIdx="2" presStyleCnt="7">
        <dgm:presLayoutVars>
          <dgm:bulletEnabled val="1"/>
        </dgm:presLayoutVars>
      </dgm:prSet>
      <dgm:spPr/>
    </dgm:pt>
    <dgm:pt modelId="{DC683625-13B6-4EED-BDE1-E835E8726E4C}" type="pres">
      <dgm:prSet presAssocID="{79EA89BE-8C39-4752-961A-1CEBADC456E7}" presName="sibTrans" presStyleCnt="0"/>
      <dgm:spPr/>
    </dgm:pt>
    <dgm:pt modelId="{150D4A65-79AF-4A3C-9499-649E887590C9}" type="pres">
      <dgm:prSet presAssocID="{6F1763F9-02A6-4E29-BE5E-36FC92E17B3A}" presName="node" presStyleLbl="node1" presStyleIdx="3" presStyleCnt="7">
        <dgm:presLayoutVars>
          <dgm:bulletEnabled val="1"/>
        </dgm:presLayoutVars>
      </dgm:prSet>
      <dgm:spPr/>
    </dgm:pt>
    <dgm:pt modelId="{9F581222-3869-4BC4-8AA5-B78B525ABF16}" type="pres">
      <dgm:prSet presAssocID="{1C88A1B6-66A3-4D4E-AEF0-F6C7158E0596}" presName="sibTrans" presStyleCnt="0"/>
      <dgm:spPr/>
    </dgm:pt>
    <dgm:pt modelId="{47A85BCD-1159-4CE6-B2FF-0C6FF67AB365}" type="pres">
      <dgm:prSet presAssocID="{7CC2D0B1-850C-4DE5-B9D9-20779320BAAB}" presName="node" presStyleLbl="node1" presStyleIdx="4" presStyleCnt="7">
        <dgm:presLayoutVars>
          <dgm:bulletEnabled val="1"/>
        </dgm:presLayoutVars>
      </dgm:prSet>
      <dgm:spPr/>
    </dgm:pt>
    <dgm:pt modelId="{30D1DF75-C0A5-4841-B167-30E659620D96}" type="pres">
      <dgm:prSet presAssocID="{9341C394-63DE-4D88-9E98-8C41CD67A38B}" presName="sibTrans" presStyleCnt="0"/>
      <dgm:spPr/>
    </dgm:pt>
    <dgm:pt modelId="{DA1FF783-256C-4DCF-BC17-21A53C82F211}" type="pres">
      <dgm:prSet presAssocID="{BB15A1F2-8315-44C8-B301-83B13F3BDB66}" presName="node" presStyleLbl="node1" presStyleIdx="5" presStyleCnt="7">
        <dgm:presLayoutVars>
          <dgm:bulletEnabled val="1"/>
        </dgm:presLayoutVars>
      </dgm:prSet>
      <dgm:spPr/>
    </dgm:pt>
    <dgm:pt modelId="{9DA0C4EB-291A-4744-9A76-D9937309927C}" type="pres">
      <dgm:prSet presAssocID="{E6264598-2B9E-4682-9C90-0CCD32CC6BF2}" presName="sibTrans" presStyleCnt="0"/>
      <dgm:spPr/>
    </dgm:pt>
    <dgm:pt modelId="{A5877636-686E-4530-B751-9DB70E3B34C9}" type="pres">
      <dgm:prSet presAssocID="{EA560193-6693-41A7-A0DF-C3907A73C633}" presName="node" presStyleLbl="node1" presStyleIdx="6" presStyleCnt="7">
        <dgm:presLayoutVars>
          <dgm:bulletEnabled val="1"/>
        </dgm:presLayoutVars>
      </dgm:prSet>
      <dgm:spPr/>
    </dgm:pt>
  </dgm:ptLst>
  <dgm:cxnLst>
    <dgm:cxn modelId="{D109ED06-9BF3-4F52-91DB-EC02D059DE43}" srcId="{C59D6AF9-B889-4B64-855F-18364A92585C}" destId="{7CC2D0B1-850C-4DE5-B9D9-20779320BAAB}" srcOrd="4" destOrd="0" parTransId="{8CB4EEF3-39CE-4C31-8855-5BA069009FCF}" sibTransId="{9341C394-63DE-4D88-9E98-8C41CD67A38B}"/>
    <dgm:cxn modelId="{92BD3625-A552-48F5-928C-0DF19028141B}" srcId="{C59D6AF9-B889-4B64-855F-18364A92585C}" destId="{EA560193-6693-41A7-A0DF-C3907A73C633}" srcOrd="6" destOrd="0" parTransId="{35123F8B-5481-49D6-887F-525172E0F47F}" sibTransId="{64C57041-6BC8-4614-8D87-D549D8B7D728}"/>
    <dgm:cxn modelId="{C799B75E-9AF7-4530-9560-C46D4DD1D9B9}" type="presOf" srcId="{BB15A1F2-8315-44C8-B301-83B13F3BDB66}" destId="{DA1FF783-256C-4DCF-BC17-21A53C82F211}" srcOrd="0" destOrd="0" presId="urn:microsoft.com/office/officeart/2005/8/layout/default"/>
    <dgm:cxn modelId="{462CBB69-C105-4E44-9B47-40524B23242B}" type="presOf" srcId="{C4623B86-603D-43BD-BA12-D1EEABBBA905}" destId="{79EF6F04-A1A2-46A5-9F87-6359177D308E}" srcOrd="0" destOrd="0" presId="urn:microsoft.com/office/officeart/2005/8/layout/default"/>
    <dgm:cxn modelId="{E666096A-0113-42A2-AB34-006FB58F39E0}" type="presOf" srcId="{6F1763F9-02A6-4E29-BE5E-36FC92E17B3A}" destId="{150D4A65-79AF-4A3C-9499-649E887590C9}" srcOrd="0" destOrd="0" presId="urn:microsoft.com/office/officeart/2005/8/layout/default"/>
    <dgm:cxn modelId="{42A4C76E-4450-4524-8AAB-25C08D510F7A}" srcId="{C59D6AF9-B889-4B64-855F-18364A92585C}" destId="{364D539A-617C-4C6E-A472-EDD67FBFF7F0}" srcOrd="0" destOrd="0" parTransId="{15D18663-288B-4FC4-8268-D1B74800E611}" sibTransId="{20965DF0-2665-4CBA-B5A8-46246AFA06DE}"/>
    <dgm:cxn modelId="{C02E2650-C41F-4BAF-BB7F-0FD5111B6359}" srcId="{C59D6AF9-B889-4B64-855F-18364A92585C}" destId="{3FED2E56-4FBE-4419-BCA6-66052FD8EB30}" srcOrd="2" destOrd="0" parTransId="{A571DBA1-38D6-4D7D-A08E-85559CB77110}" sibTransId="{79EA89BE-8C39-4752-961A-1CEBADC456E7}"/>
    <dgm:cxn modelId="{DBB04871-8B07-43BA-91B0-58191478D9F1}" type="presOf" srcId="{7CC2D0B1-850C-4DE5-B9D9-20779320BAAB}" destId="{47A85BCD-1159-4CE6-B2FF-0C6FF67AB365}" srcOrd="0" destOrd="0" presId="urn:microsoft.com/office/officeart/2005/8/layout/default"/>
    <dgm:cxn modelId="{F0468553-308E-40DD-A243-2D9BD7E0E9BC}" srcId="{C59D6AF9-B889-4B64-855F-18364A92585C}" destId="{BB15A1F2-8315-44C8-B301-83B13F3BDB66}" srcOrd="5" destOrd="0" parTransId="{2A5A9F6F-6526-4DF7-AB5C-102871C9A1B6}" sibTransId="{E6264598-2B9E-4682-9C90-0CCD32CC6BF2}"/>
    <dgm:cxn modelId="{AE361888-993A-454C-BBB3-9CBF92966E96}" type="presOf" srcId="{3FED2E56-4FBE-4419-BCA6-66052FD8EB30}" destId="{0947938C-CEB6-4C7D-99EC-A5271C672A8A}" srcOrd="0" destOrd="0" presId="urn:microsoft.com/office/officeart/2005/8/layout/default"/>
    <dgm:cxn modelId="{677B3C8F-381C-4C6A-96B8-1947399BF263}" type="presOf" srcId="{364D539A-617C-4C6E-A472-EDD67FBFF7F0}" destId="{45B02F84-E13F-466A-BB07-31F3F5B55188}" srcOrd="0" destOrd="0" presId="urn:microsoft.com/office/officeart/2005/8/layout/default"/>
    <dgm:cxn modelId="{3E9938AB-2FF3-4947-95C1-34CA6B11F9FC}" srcId="{C59D6AF9-B889-4B64-855F-18364A92585C}" destId="{C4623B86-603D-43BD-BA12-D1EEABBBA905}" srcOrd="1" destOrd="0" parTransId="{32BDDB7C-929B-4ABC-877A-5D4D9117C0FC}" sibTransId="{58F6366D-4BA6-4115-A18C-CEF9B7096273}"/>
    <dgm:cxn modelId="{6F3DAAAB-CA0E-48CD-821E-E19B0E17D462}" srcId="{C59D6AF9-B889-4B64-855F-18364A92585C}" destId="{6F1763F9-02A6-4E29-BE5E-36FC92E17B3A}" srcOrd="3" destOrd="0" parTransId="{DC0D01D0-1710-4475-AE81-E1D7398835FC}" sibTransId="{1C88A1B6-66A3-4D4E-AEF0-F6C7158E0596}"/>
    <dgm:cxn modelId="{2FA080B8-05D7-4EC3-A86B-B4E1A928B250}" type="presOf" srcId="{C59D6AF9-B889-4B64-855F-18364A92585C}" destId="{80794E62-8A62-4C21-81B5-FE4E34D43226}" srcOrd="0" destOrd="0" presId="urn:microsoft.com/office/officeart/2005/8/layout/default"/>
    <dgm:cxn modelId="{81D10ED8-CA31-48B9-9C28-DDB34B9EF871}" type="presOf" srcId="{EA560193-6693-41A7-A0DF-C3907A73C633}" destId="{A5877636-686E-4530-B751-9DB70E3B34C9}" srcOrd="0" destOrd="0" presId="urn:microsoft.com/office/officeart/2005/8/layout/default"/>
    <dgm:cxn modelId="{2A190A48-1328-40D6-AAC6-58CF06621E3D}" type="presParOf" srcId="{80794E62-8A62-4C21-81B5-FE4E34D43226}" destId="{45B02F84-E13F-466A-BB07-31F3F5B55188}" srcOrd="0" destOrd="0" presId="urn:microsoft.com/office/officeart/2005/8/layout/default"/>
    <dgm:cxn modelId="{BFE17898-6285-4F5D-9CE4-960B92E584C8}" type="presParOf" srcId="{80794E62-8A62-4C21-81B5-FE4E34D43226}" destId="{FE53C8E1-7403-4CCB-9A1E-5C3E23D4B7AA}" srcOrd="1" destOrd="0" presId="urn:microsoft.com/office/officeart/2005/8/layout/default"/>
    <dgm:cxn modelId="{DF450197-8358-43A6-A975-9DCCEB0D5C01}" type="presParOf" srcId="{80794E62-8A62-4C21-81B5-FE4E34D43226}" destId="{79EF6F04-A1A2-46A5-9F87-6359177D308E}" srcOrd="2" destOrd="0" presId="urn:microsoft.com/office/officeart/2005/8/layout/default"/>
    <dgm:cxn modelId="{04E46A8E-C291-4797-BED7-345545451EC4}" type="presParOf" srcId="{80794E62-8A62-4C21-81B5-FE4E34D43226}" destId="{121A0078-1903-463E-9660-A24F004D0915}" srcOrd="3" destOrd="0" presId="urn:microsoft.com/office/officeart/2005/8/layout/default"/>
    <dgm:cxn modelId="{AEC143AA-2591-414D-A170-4E76DE21AC97}" type="presParOf" srcId="{80794E62-8A62-4C21-81B5-FE4E34D43226}" destId="{0947938C-CEB6-4C7D-99EC-A5271C672A8A}" srcOrd="4" destOrd="0" presId="urn:microsoft.com/office/officeart/2005/8/layout/default"/>
    <dgm:cxn modelId="{C51CB7A7-1FCC-4F45-906E-D663CF65D33E}" type="presParOf" srcId="{80794E62-8A62-4C21-81B5-FE4E34D43226}" destId="{DC683625-13B6-4EED-BDE1-E835E8726E4C}" srcOrd="5" destOrd="0" presId="urn:microsoft.com/office/officeart/2005/8/layout/default"/>
    <dgm:cxn modelId="{9C3A5BE2-E761-4356-B987-C75532DFBA68}" type="presParOf" srcId="{80794E62-8A62-4C21-81B5-FE4E34D43226}" destId="{150D4A65-79AF-4A3C-9499-649E887590C9}" srcOrd="6" destOrd="0" presId="urn:microsoft.com/office/officeart/2005/8/layout/default"/>
    <dgm:cxn modelId="{87EF3436-56B4-4ED1-858F-75871ECD4549}" type="presParOf" srcId="{80794E62-8A62-4C21-81B5-FE4E34D43226}" destId="{9F581222-3869-4BC4-8AA5-B78B525ABF16}" srcOrd="7" destOrd="0" presId="urn:microsoft.com/office/officeart/2005/8/layout/default"/>
    <dgm:cxn modelId="{4EA64080-3E82-49C3-82D4-83874CE58BB9}" type="presParOf" srcId="{80794E62-8A62-4C21-81B5-FE4E34D43226}" destId="{47A85BCD-1159-4CE6-B2FF-0C6FF67AB365}" srcOrd="8" destOrd="0" presId="urn:microsoft.com/office/officeart/2005/8/layout/default"/>
    <dgm:cxn modelId="{95F74FC4-1E70-41D9-AB5C-13D7A0C2E07C}" type="presParOf" srcId="{80794E62-8A62-4C21-81B5-FE4E34D43226}" destId="{30D1DF75-C0A5-4841-B167-30E659620D96}" srcOrd="9" destOrd="0" presId="urn:microsoft.com/office/officeart/2005/8/layout/default"/>
    <dgm:cxn modelId="{54152C86-55D2-4AE2-BD08-78066D3759BD}" type="presParOf" srcId="{80794E62-8A62-4C21-81B5-FE4E34D43226}" destId="{DA1FF783-256C-4DCF-BC17-21A53C82F211}" srcOrd="10" destOrd="0" presId="urn:microsoft.com/office/officeart/2005/8/layout/default"/>
    <dgm:cxn modelId="{1BD71A5B-2726-4B1E-A2AD-140D58B5DDC0}" type="presParOf" srcId="{80794E62-8A62-4C21-81B5-FE4E34D43226}" destId="{9DA0C4EB-291A-4744-9A76-D9937309927C}" srcOrd="11" destOrd="0" presId="urn:microsoft.com/office/officeart/2005/8/layout/default"/>
    <dgm:cxn modelId="{9B4A820E-4313-454F-9AB7-9DA8C580E5CC}" type="presParOf" srcId="{80794E62-8A62-4C21-81B5-FE4E34D43226}" destId="{A5877636-686E-4530-B751-9DB70E3B34C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4908DF-DD98-4248-845C-67ADDC64929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414E77-83B4-44BD-AF12-68E54060BC66}">
      <dgm:prSet/>
      <dgm:spPr/>
      <dgm:t>
        <a:bodyPr/>
        <a:lstStyle/>
        <a:p>
          <a:r>
            <a:rPr lang="en-US" b="0" i="0"/>
            <a:t>HTML Lists are used to specify lists of information. All lists may contain one or more list elements. There are three different types of HTML lists:</a:t>
          </a:r>
          <a:endParaRPr lang="en-US"/>
        </a:p>
      </dgm:t>
    </dgm:pt>
    <dgm:pt modelId="{C4432384-9DD4-4B26-B7B0-D957BB08C59D}" type="parTrans" cxnId="{7AD3F41E-0F3C-4912-8A26-AF89F20558B8}">
      <dgm:prSet/>
      <dgm:spPr/>
      <dgm:t>
        <a:bodyPr/>
        <a:lstStyle/>
        <a:p>
          <a:endParaRPr lang="en-US"/>
        </a:p>
      </dgm:t>
    </dgm:pt>
    <dgm:pt modelId="{CAB8603B-0D7C-4C43-9417-700C6779EEA7}" type="sibTrans" cxnId="{7AD3F41E-0F3C-4912-8A26-AF89F20558B8}">
      <dgm:prSet/>
      <dgm:spPr/>
      <dgm:t>
        <a:bodyPr/>
        <a:lstStyle/>
        <a:p>
          <a:endParaRPr lang="en-US"/>
        </a:p>
      </dgm:t>
    </dgm:pt>
    <dgm:pt modelId="{E8BB0B3C-D7EC-46C7-8712-6B160FB5580A}">
      <dgm:prSet/>
      <dgm:spPr/>
      <dgm:t>
        <a:bodyPr/>
        <a:lstStyle/>
        <a:p>
          <a:r>
            <a:rPr lang="en-US" b="0" i="0"/>
            <a:t>Ordered List or Numbered List (ol)</a:t>
          </a:r>
          <a:endParaRPr lang="en-US"/>
        </a:p>
      </dgm:t>
    </dgm:pt>
    <dgm:pt modelId="{8B7BCAAF-39DE-4CFB-8D9F-F4F6F974D8D1}" type="parTrans" cxnId="{3AA16448-0B4A-40A8-BE4F-F19190DDFF58}">
      <dgm:prSet/>
      <dgm:spPr/>
      <dgm:t>
        <a:bodyPr/>
        <a:lstStyle/>
        <a:p>
          <a:endParaRPr lang="en-US"/>
        </a:p>
      </dgm:t>
    </dgm:pt>
    <dgm:pt modelId="{E6F8066E-8BB9-40C9-947B-4A286B54FA2E}" type="sibTrans" cxnId="{3AA16448-0B4A-40A8-BE4F-F19190DDFF58}">
      <dgm:prSet/>
      <dgm:spPr/>
      <dgm:t>
        <a:bodyPr/>
        <a:lstStyle/>
        <a:p>
          <a:endParaRPr lang="en-US"/>
        </a:p>
      </dgm:t>
    </dgm:pt>
    <dgm:pt modelId="{38BEDD7F-3F3A-4593-AB6B-7D240A2898A3}">
      <dgm:prSet/>
      <dgm:spPr/>
      <dgm:t>
        <a:bodyPr/>
        <a:lstStyle/>
        <a:p>
          <a:r>
            <a:rPr lang="en-US" b="0" i="0"/>
            <a:t>Unordered List or Bulleted List (ul)</a:t>
          </a:r>
          <a:endParaRPr lang="en-US"/>
        </a:p>
      </dgm:t>
    </dgm:pt>
    <dgm:pt modelId="{D5D839F0-25E4-4F16-8F67-9BCFC6AD30BE}" type="parTrans" cxnId="{73994015-BDB9-4D3B-82F3-235C2BD0EC7F}">
      <dgm:prSet/>
      <dgm:spPr/>
      <dgm:t>
        <a:bodyPr/>
        <a:lstStyle/>
        <a:p>
          <a:endParaRPr lang="en-US"/>
        </a:p>
      </dgm:t>
    </dgm:pt>
    <dgm:pt modelId="{82B051EF-ED76-42B2-B4F5-AD97648AD48A}" type="sibTrans" cxnId="{73994015-BDB9-4D3B-82F3-235C2BD0EC7F}">
      <dgm:prSet/>
      <dgm:spPr/>
      <dgm:t>
        <a:bodyPr/>
        <a:lstStyle/>
        <a:p>
          <a:endParaRPr lang="en-US"/>
        </a:p>
      </dgm:t>
    </dgm:pt>
    <dgm:pt modelId="{6EA1BAB0-2843-4564-9E96-0860E218AFF2}">
      <dgm:prSet/>
      <dgm:spPr/>
      <dgm:t>
        <a:bodyPr/>
        <a:lstStyle/>
        <a:p>
          <a:r>
            <a:rPr lang="en-US" b="0" i="0"/>
            <a:t>Description List or Definition List (dl)</a:t>
          </a:r>
          <a:endParaRPr lang="en-US"/>
        </a:p>
      </dgm:t>
    </dgm:pt>
    <dgm:pt modelId="{7D989CC5-84C6-4F10-BCD5-D31EB3FDFBC5}" type="parTrans" cxnId="{CC39935E-52BB-4E15-9903-C161A9F93AB2}">
      <dgm:prSet/>
      <dgm:spPr/>
      <dgm:t>
        <a:bodyPr/>
        <a:lstStyle/>
        <a:p>
          <a:endParaRPr lang="en-US"/>
        </a:p>
      </dgm:t>
    </dgm:pt>
    <dgm:pt modelId="{E585AE7A-528F-40C6-AFC0-AFF3D010E171}" type="sibTrans" cxnId="{CC39935E-52BB-4E15-9903-C161A9F93AB2}">
      <dgm:prSet/>
      <dgm:spPr/>
      <dgm:t>
        <a:bodyPr/>
        <a:lstStyle/>
        <a:p>
          <a:endParaRPr lang="en-US"/>
        </a:p>
      </dgm:t>
    </dgm:pt>
    <dgm:pt modelId="{39B87BD2-57F7-4961-9EBB-669797AA5FAD}" type="pres">
      <dgm:prSet presAssocID="{444908DF-DD98-4248-845C-67ADDC649292}" presName="outerComposite" presStyleCnt="0">
        <dgm:presLayoutVars>
          <dgm:chMax val="5"/>
          <dgm:dir/>
          <dgm:resizeHandles val="exact"/>
        </dgm:presLayoutVars>
      </dgm:prSet>
      <dgm:spPr/>
    </dgm:pt>
    <dgm:pt modelId="{8A58D1F6-6B46-4C71-B7D8-A7452958C260}" type="pres">
      <dgm:prSet presAssocID="{444908DF-DD98-4248-845C-67ADDC649292}" presName="dummyMaxCanvas" presStyleCnt="0">
        <dgm:presLayoutVars/>
      </dgm:prSet>
      <dgm:spPr/>
    </dgm:pt>
    <dgm:pt modelId="{79578DF0-ECF0-4261-B662-AFAA5699C092}" type="pres">
      <dgm:prSet presAssocID="{444908DF-DD98-4248-845C-67ADDC649292}" presName="FourNodes_1" presStyleLbl="node1" presStyleIdx="0" presStyleCnt="4">
        <dgm:presLayoutVars>
          <dgm:bulletEnabled val="1"/>
        </dgm:presLayoutVars>
      </dgm:prSet>
      <dgm:spPr/>
    </dgm:pt>
    <dgm:pt modelId="{52D13A4B-3FA3-45CD-BA96-163A45CBD0EC}" type="pres">
      <dgm:prSet presAssocID="{444908DF-DD98-4248-845C-67ADDC649292}" presName="FourNodes_2" presStyleLbl="node1" presStyleIdx="1" presStyleCnt="4">
        <dgm:presLayoutVars>
          <dgm:bulletEnabled val="1"/>
        </dgm:presLayoutVars>
      </dgm:prSet>
      <dgm:spPr/>
    </dgm:pt>
    <dgm:pt modelId="{7A2CAE47-6AB9-4F5E-95EA-813776DE5D8F}" type="pres">
      <dgm:prSet presAssocID="{444908DF-DD98-4248-845C-67ADDC649292}" presName="FourNodes_3" presStyleLbl="node1" presStyleIdx="2" presStyleCnt="4">
        <dgm:presLayoutVars>
          <dgm:bulletEnabled val="1"/>
        </dgm:presLayoutVars>
      </dgm:prSet>
      <dgm:spPr/>
    </dgm:pt>
    <dgm:pt modelId="{01EAA138-AFFF-4200-AB29-1DB33B298DAB}" type="pres">
      <dgm:prSet presAssocID="{444908DF-DD98-4248-845C-67ADDC649292}" presName="FourNodes_4" presStyleLbl="node1" presStyleIdx="3" presStyleCnt="4">
        <dgm:presLayoutVars>
          <dgm:bulletEnabled val="1"/>
        </dgm:presLayoutVars>
      </dgm:prSet>
      <dgm:spPr/>
    </dgm:pt>
    <dgm:pt modelId="{3C6ABE7D-AA74-426C-BEBB-A5DD6FC79CBB}" type="pres">
      <dgm:prSet presAssocID="{444908DF-DD98-4248-845C-67ADDC649292}" presName="FourConn_1-2" presStyleLbl="fgAccFollowNode1" presStyleIdx="0" presStyleCnt="3">
        <dgm:presLayoutVars>
          <dgm:bulletEnabled val="1"/>
        </dgm:presLayoutVars>
      </dgm:prSet>
      <dgm:spPr/>
    </dgm:pt>
    <dgm:pt modelId="{9CB826DC-2860-41E1-B386-5A3CFF435203}" type="pres">
      <dgm:prSet presAssocID="{444908DF-DD98-4248-845C-67ADDC649292}" presName="FourConn_2-3" presStyleLbl="fgAccFollowNode1" presStyleIdx="1" presStyleCnt="3">
        <dgm:presLayoutVars>
          <dgm:bulletEnabled val="1"/>
        </dgm:presLayoutVars>
      </dgm:prSet>
      <dgm:spPr/>
    </dgm:pt>
    <dgm:pt modelId="{9DBEB6B3-BE06-4BEE-93DF-5AF163401C91}" type="pres">
      <dgm:prSet presAssocID="{444908DF-DD98-4248-845C-67ADDC649292}" presName="FourConn_3-4" presStyleLbl="fgAccFollowNode1" presStyleIdx="2" presStyleCnt="3">
        <dgm:presLayoutVars>
          <dgm:bulletEnabled val="1"/>
        </dgm:presLayoutVars>
      </dgm:prSet>
      <dgm:spPr/>
    </dgm:pt>
    <dgm:pt modelId="{5334FE80-BB67-4770-A3D1-3DA6FD92127D}" type="pres">
      <dgm:prSet presAssocID="{444908DF-DD98-4248-845C-67ADDC649292}" presName="FourNodes_1_text" presStyleLbl="node1" presStyleIdx="3" presStyleCnt="4">
        <dgm:presLayoutVars>
          <dgm:bulletEnabled val="1"/>
        </dgm:presLayoutVars>
      </dgm:prSet>
      <dgm:spPr/>
    </dgm:pt>
    <dgm:pt modelId="{6FFF75FF-D130-4CA3-8C5B-FF6CEDC94AC1}" type="pres">
      <dgm:prSet presAssocID="{444908DF-DD98-4248-845C-67ADDC649292}" presName="FourNodes_2_text" presStyleLbl="node1" presStyleIdx="3" presStyleCnt="4">
        <dgm:presLayoutVars>
          <dgm:bulletEnabled val="1"/>
        </dgm:presLayoutVars>
      </dgm:prSet>
      <dgm:spPr/>
    </dgm:pt>
    <dgm:pt modelId="{21A71DF6-6C7D-46F8-9AC9-F51F935EB2D0}" type="pres">
      <dgm:prSet presAssocID="{444908DF-DD98-4248-845C-67ADDC649292}" presName="FourNodes_3_text" presStyleLbl="node1" presStyleIdx="3" presStyleCnt="4">
        <dgm:presLayoutVars>
          <dgm:bulletEnabled val="1"/>
        </dgm:presLayoutVars>
      </dgm:prSet>
      <dgm:spPr/>
    </dgm:pt>
    <dgm:pt modelId="{6CB867F7-1B42-4AD4-AC57-FC3321F3BE8C}" type="pres">
      <dgm:prSet presAssocID="{444908DF-DD98-4248-845C-67ADDC64929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E495C00-D9EC-4C65-8F80-E731F60928D1}" type="presOf" srcId="{CAB8603B-0D7C-4C43-9417-700C6779EEA7}" destId="{3C6ABE7D-AA74-426C-BEBB-A5DD6FC79CBB}" srcOrd="0" destOrd="0" presId="urn:microsoft.com/office/officeart/2005/8/layout/vProcess5"/>
    <dgm:cxn modelId="{246FB504-8B3C-4769-9DB7-0A67AD005C2D}" type="presOf" srcId="{38BEDD7F-3F3A-4593-AB6B-7D240A2898A3}" destId="{21A71DF6-6C7D-46F8-9AC9-F51F935EB2D0}" srcOrd="1" destOrd="0" presId="urn:microsoft.com/office/officeart/2005/8/layout/vProcess5"/>
    <dgm:cxn modelId="{1ABBCA04-C0A8-4CBF-AC44-21D93B9BFD78}" type="presOf" srcId="{444908DF-DD98-4248-845C-67ADDC649292}" destId="{39B87BD2-57F7-4961-9EBB-669797AA5FAD}" srcOrd="0" destOrd="0" presId="urn:microsoft.com/office/officeart/2005/8/layout/vProcess5"/>
    <dgm:cxn modelId="{73994015-BDB9-4D3B-82F3-235C2BD0EC7F}" srcId="{444908DF-DD98-4248-845C-67ADDC649292}" destId="{38BEDD7F-3F3A-4593-AB6B-7D240A2898A3}" srcOrd="2" destOrd="0" parTransId="{D5D839F0-25E4-4F16-8F67-9BCFC6AD30BE}" sibTransId="{82B051EF-ED76-42B2-B4F5-AD97648AD48A}"/>
    <dgm:cxn modelId="{7AD3F41E-0F3C-4912-8A26-AF89F20558B8}" srcId="{444908DF-DD98-4248-845C-67ADDC649292}" destId="{66414E77-83B4-44BD-AF12-68E54060BC66}" srcOrd="0" destOrd="0" parTransId="{C4432384-9DD4-4B26-B7B0-D957BB08C59D}" sibTransId="{CAB8603B-0D7C-4C43-9417-700C6779EEA7}"/>
    <dgm:cxn modelId="{B17A5124-B673-4C1D-A6A4-2DA7EE82C423}" type="presOf" srcId="{E6F8066E-8BB9-40C9-947B-4A286B54FA2E}" destId="{9CB826DC-2860-41E1-B386-5A3CFF435203}" srcOrd="0" destOrd="0" presId="urn:microsoft.com/office/officeart/2005/8/layout/vProcess5"/>
    <dgm:cxn modelId="{CC39935E-52BB-4E15-9903-C161A9F93AB2}" srcId="{444908DF-DD98-4248-845C-67ADDC649292}" destId="{6EA1BAB0-2843-4564-9E96-0860E218AFF2}" srcOrd="3" destOrd="0" parTransId="{7D989CC5-84C6-4F10-BCD5-D31EB3FDFBC5}" sibTransId="{E585AE7A-528F-40C6-AFC0-AFF3D010E171}"/>
    <dgm:cxn modelId="{49D4395F-2481-44EC-8AF3-927B6B4C63E4}" type="presOf" srcId="{66414E77-83B4-44BD-AF12-68E54060BC66}" destId="{5334FE80-BB67-4770-A3D1-3DA6FD92127D}" srcOrd="1" destOrd="0" presId="urn:microsoft.com/office/officeart/2005/8/layout/vProcess5"/>
    <dgm:cxn modelId="{3AA16448-0B4A-40A8-BE4F-F19190DDFF58}" srcId="{444908DF-DD98-4248-845C-67ADDC649292}" destId="{E8BB0B3C-D7EC-46C7-8712-6B160FB5580A}" srcOrd="1" destOrd="0" parTransId="{8B7BCAAF-39DE-4CFB-8D9F-F4F6F974D8D1}" sibTransId="{E6F8066E-8BB9-40C9-947B-4A286B54FA2E}"/>
    <dgm:cxn modelId="{FF968E50-747F-473B-8EF4-5C7E29EE0E39}" type="presOf" srcId="{E8BB0B3C-D7EC-46C7-8712-6B160FB5580A}" destId="{6FFF75FF-D130-4CA3-8C5B-FF6CEDC94AC1}" srcOrd="1" destOrd="0" presId="urn:microsoft.com/office/officeart/2005/8/layout/vProcess5"/>
    <dgm:cxn modelId="{71EEEF50-D684-410B-B1EB-2342DB319522}" type="presOf" srcId="{38BEDD7F-3F3A-4593-AB6B-7D240A2898A3}" destId="{7A2CAE47-6AB9-4F5E-95EA-813776DE5D8F}" srcOrd="0" destOrd="0" presId="urn:microsoft.com/office/officeart/2005/8/layout/vProcess5"/>
    <dgm:cxn modelId="{F06B0192-9DDD-4685-B33E-204363885DAD}" type="presOf" srcId="{E8BB0B3C-D7EC-46C7-8712-6B160FB5580A}" destId="{52D13A4B-3FA3-45CD-BA96-163A45CBD0EC}" srcOrd="0" destOrd="0" presId="urn:microsoft.com/office/officeart/2005/8/layout/vProcess5"/>
    <dgm:cxn modelId="{7FFE31BB-C732-40CA-A377-62D1BECBFA91}" type="presOf" srcId="{66414E77-83B4-44BD-AF12-68E54060BC66}" destId="{79578DF0-ECF0-4261-B662-AFAA5699C092}" srcOrd="0" destOrd="0" presId="urn:microsoft.com/office/officeart/2005/8/layout/vProcess5"/>
    <dgm:cxn modelId="{515EAECA-6399-4BBE-BF3D-099C3CC0B139}" type="presOf" srcId="{6EA1BAB0-2843-4564-9E96-0860E218AFF2}" destId="{6CB867F7-1B42-4AD4-AC57-FC3321F3BE8C}" srcOrd="1" destOrd="0" presId="urn:microsoft.com/office/officeart/2005/8/layout/vProcess5"/>
    <dgm:cxn modelId="{DF3C41CE-B5DC-4864-8A09-30E144EB737B}" type="presOf" srcId="{6EA1BAB0-2843-4564-9E96-0860E218AFF2}" destId="{01EAA138-AFFF-4200-AB29-1DB33B298DAB}" srcOrd="0" destOrd="0" presId="urn:microsoft.com/office/officeart/2005/8/layout/vProcess5"/>
    <dgm:cxn modelId="{EFE910E9-9C92-4A83-A4AE-5B95119CACF1}" type="presOf" srcId="{82B051EF-ED76-42B2-B4F5-AD97648AD48A}" destId="{9DBEB6B3-BE06-4BEE-93DF-5AF163401C91}" srcOrd="0" destOrd="0" presId="urn:microsoft.com/office/officeart/2005/8/layout/vProcess5"/>
    <dgm:cxn modelId="{72D0B52E-B885-4FB3-96CB-97A8D31EF396}" type="presParOf" srcId="{39B87BD2-57F7-4961-9EBB-669797AA5FAD}" destId="{8A58D1F6-6B46-4C71-B7D8-A7452958C260}" srcOrd="0" destOrd="0" presId="urn:microsoft.com/office/officeart/2005/8/layout/vProcess5"/>
    <dgm:cxn modelId="{1F970FE7-717C-4E49-B630-5A99F5A8CF43}" type="presParOf" srcId="{39B87BD2-57F7-4961-9EBB-669797AA5FAD}" destId="{79578DF0-ECF0-4261-B662-AFAA5699C092}" srcOrd="1" destOrd="0" presId="urn:microsoft.com/office/officeart/2005/8/layout/vProcess5"/>
    <dgm:cxn modelId="{9DA623B4-3002-476F-9793-1F7BA3BB570B}" type="presParOf" srcId="{39B87BD2-57F7-4961-9EBB-669797AA5FAD}" destId="{52D13A4B-3FA3-45CD-BA96-163A45CBD0EC}" srcOrd="2" destOrd="0" presId="urn:microsoft.com/office/officeart/2005/8/layout/vProcess5"/>
    <dgm:cxn modelId="{13CEBFE8-AAD3-47D3-A868-FD0AC61CDE5B}" type="presParOf" srcId="{39B87BD2-57F7-4961-9EBB-669797AA5FAD}" destId="{7A2CAE47-6AB9-4F5E-95EA-813776DE5D8F}" srcOrd="3" destOrd="0" presId="urn:microsoft.com/office/officeart/2005/8/layout/vProcess5"/>
    <dgm:cxn modelId="{1025524B-EF15-48B5-A97A-085E05BA4DCE}" type="presParOf" srcId="{39B87BD2-57F7-4961-9EBB-669797AA5FAD}" destId="{01EAA138-AFFF-4200-AB29-1DB33B298DAB}" srcOrd="4" destOrd="0" presId="urn:microsoft.com/office/officeart/2005/8/layout/vProcess5"/>
    <dgm:cxn modelId="{1515904D-D142-4410-B024-468A38F8920C}" type="presParOf" srcId="{39B87BD2-57F7-4961-9EBB-669797AA5FAD}" destId="{3C6ABE7D-AA74-426C-BEBB-A5DD6FC79CBB}" srcOrd="5" destOrd="0" presId="urn:microsoft.com/office/officeart/2005/8/layout/vProcess5"/>
    <dgm:cxn modelId="{5BE6944E-BD0D-433E-B089-DD9129DE5964}" type="presParOf" srcId="{39B87BD2-57F7-4961-9EBB-669797AA5FAD}" destId="{9CB826DC-2860-41E1-B386-5A3CFF435203}" srcOrd="6" destOrd="0" presId="urn:microsoft.com/office/officeart/2005/8/layout/vProcess5"/>
    <dgm:cxn modelId="{4AFA2A86-ACFD-4DD5-AF01-3EE392591A21}" type="presParOf" srcId="{39B87BD2-57F7-4961-9EBB-669797AA5FAD}" destId="{9DBEB6B3-BE06-4BEE-93DF-5AF163401C91}" srcOrd="7" destOrd="0" presId="urn:microsoft.com/office/officeart/2005/8/layout/vProcess5"/>
    <dgm:cxn modelId="{DA218AE1-C14C-4EF8-B90F-D720B369B0E3}" type="presParOf" srcId="{39B87BD2-57F7-4961-9EBB-669797AA5FAD}" destId="{5334FE80-BB67-4770-A3D1-3DA6FD92127D}" srcOrd="8" destOrd="0" presId="urn:microsoft.com/office/officeart/2005/8/layout/vProcess5"/>
    <dgm:cxn modelId="{DF969DA0-2FCE-4687-B9D0-5A81DE0DEFC5}" type="presParOf" srcId="{39B87BD2-57F7-4961-9EBB-669797AA5FAD}" destId="{6FFF75FF-D130-4CA3-8C5B-FF6CEDC94AC1}" srcOrd="9" destOrd="0" presId="urn:microsoft.com/office/officeart/2005/8/layout/vProcess5"/>
    <dgm:cxn modelId="{979AF6AA-0FE9-413E-9096-AFBA535DFD09}" type="presParOf" srcId="{39B87BD2-57F7-4961-9EBB-669797AA5FAD}" destId="{21A71DF6-6C7D-46F8-9AC9-F51F935EB2D0}" srcOrd="10" destOrd="0" presId="urn:microsoft.com/office/officeart/2005/8/layout/vProcess5"/>
    <dgm:cxn modelId="{4C0974D2-98B0-4554-9315-6030430883E2}" type="presParOf" srcId="{39B87BD2-57F7-4961-9EBB-669797AA5FAD}" destId="{6CB867F7-1B42-4AD4-AC57-FC3321F3BE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3765F-8D7B-4116-B8F4-89DA4EB75A3F}">
      <dsp:nvSpPr>
        <dsp:cNvPr id="0" name=""/>
        <dsp:cNvSpPr/>
      </dsp:nvSpPr>
      <dsp:spPr>
        <a:xfrm>
          <a:off x="0" y="47973"/>
          <a:ext cx="105156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HTML Classes</a:t>
          </a:r>
        </a:p>
      </dsp:txBody>
      <dsp:txXfrm>
        <a:off x="32784" y="80757"/>
        <a:ext cx="10450032" cy="606012"/>
      </dsp:txXfrm>
    </dsp:sp>
    <dsp:sp modelId="{76A2D24F-701B-4CE7-897C-DA72DCCB6AF0}">
      <dsp:nvSpPr>
        <dsp:cNvPr id="0" name=""/>
        <dsp:cNvSpPr/>
      </dsp:nvSpPr>
      <dsp:spPr>
        <a:xfrm>
          <a:off x="0" y="800193"/>
          <a:ext cx="105156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 ID</a:t>
          </a:r>
        </a:p>
      </dsp:txBody>
      <dsp:txXfrm>
        <a:off x="32784" y="832977"/>
        <a:ext cx="10450032" cy="606012"/>
      </dsp:txXfrm>
    </dsp:sp>
    <dsp:sp modelId="{D41DF9A7-6ACD-4799-AAD9-476024BBA194}">
      <dsp:nvSpPr>
        <dsp:cNvPr id="0" name=""/>
        <dsp:cNvSpPr/>
      </dsp:nvSpPr>
      <dsp:spPr>
        <a:xfrm>
          <a:off x="0" y="1552414"/>
          <a:ext cx="105156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HTML Tables</a:t>
          </a:r>
        </a:p>
      </dsp:txBody>
      <dsp:txXfrm>
        <a:off x="32784" y="1585198"/>
        <a:ext cx="10450032" cy="606012"/>
      </dsp:txXfrm>
    </dsp:sp>
    <dsp:sp modelId="{7BFDFB3A-265B-4120-BBD2-41A43C3972AF}">
      <dsp:nvSpPr>
        <dsp:cNvPr id="0" name=""/>
        <dsp:cNvSpPr/>
      </dsp:nvSpPr>
      <dsp:spPr>
        <a:xfrm>
          <a:off x="0" y="2304634"/>
          <a:ext cx="105156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HTML Lists</a:t>
          </a:r>
        </a:p>
      </dsp:txBody>
      <dsp:txXfrm>
        <a:off x="32784" y="2337418"/>
        <a:ext cx="10450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98102-DB5A-43AE-BED8-C2CEEF0464F3}">
      <dsp:nvSpPr>
        <dsp:cNvPr id="0" name=""/>
        <dsp:cNvSpPr/>
      </dsp:nvSpPr>
      <dsp:spPr>
        <a:xfrm>
          <a:off x="0" y="0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a Table in HTML?</a:t>
          </a:r>
        </a:p>
      </dsp:txBody>
      <dsp:txXfrm>
        <a:off x="35874" y="35874"/>
        <a:ext cx="4541285" cy="1153071"/>
      </dsp:txXfrm>
    </dsp:sp>
    <dsp:sp modelId="{8CEBA7BB-9F2F-4D65-B60B-826AB5A44B26}">
      <dsp:nvSpPr>
        <dsp:cNvPr id="0" name=""/>
        <dsp:cNvSpPr/>
      </dsp:nvSpPr>
      <dsp:spPr>
        <a:xfrm>
          <a:off x="499690" y="1447514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-133315"/>
            <a:satOff val="-16128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table is a representation of data arranged in rows and columns. Really, it's more like a spreadsheet. In HTML, with the help of tables, you can arrange data like images, text, links and so on into rows and columns of cells.</a:t>
          </a:r>
        </a:p>
      </dsp:txBody>
      <dsp:txXfrm>
        <a:off x="535564" y="1483388"/>
        <a:ext cx="4598887" cy="1153071"/>
      </dsp:txXfrm>
    </dsp:sp>
    <dsp:sp modelId="{C0187EAE-E15C-42EB-A212-646B4491FA03}">
      <dsp:nvSpPr>
        <dsp:cNvPr id="0" name=""/>
        <dsp:cNvSpPr/>
      </dsp:nvSpPr>
      <dsp:spPr>
        <a:xfrm>
          <a:off x="991923" y="2895028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-266630"/>
            <a:satOff val="-3225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use of tables in the web has become more popular recently because of the amazing HTML table tags that make it easier to create and design them.</a:t>
          </a:r>
        </a:p>
      </dsp:txBody>
      <dsp:txXfrm>
        <a:off x="1027797" y="2930902"/>
        <a:ext cx="4606345" cy="1153071"/>
      </dsp:txXfrm>
    </dsp:sp>
    <dsp:sp modelId="{78B2B885-3877-4254-A00E-27DE68A03724}">
      <dsp:nvSpPr>
        <dsp:cNvPr id="0" name=""/>
        <dsp:cNvSpPr/>
      </dsp:nvSpPr>
      <dsp:spPr>
        <a:xfrm>
          <a:off x="1491614" y="4342543"/>
          <a:ext cx="5966459" cy="1224819"/>
        </a:xfrm>
        <a:prstGeom prst="roundRect">
          <a:avLst>
            <a:gd name="adj" fmla="val 10000"/>
          </a:avLst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create a table in HTML you will need to use tags. The most important one is the &lt;table&gt; tag which is the main container of the table. It shows where the table will begin and where it ends.</a:t>
          </a:r>
        </a:p>
      </dsp:txBody>
      <dsp:txXfrm>
        <a:off x="1527488" y="4378417"/>
        <a:ext cx="4598887" cy="1153071"/>
      </dsp:txXfrm>
    </dsp:sp>
    <dsp:sp modelId="{87DD4508-4DD8-483E-BCBA-52EE6F9816D1}">
      <dsp:nvSpPr>
        <dsp:cNvPr id="0" name=""/>
        <dsp:cNvSpPr/>
      </dsp:nvSpPr>
      <dsp:spPr>
        <a:xfrm>
          <a:off x="5170326" y="938100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49456" y="938100"/>
        <a:ext cx="437872" cy="599089"/>
      </dsp:txXfrm>
    </dsp:sp>
    <dsp:sp modelId="{4065A467-49F6-457E-AF31-F8FD37E48983}">
      <dsp:nvSpPr>
        <dsp:cNvPr id="0" name=""/>
        <dsp:cNvSpPr/>
      </dsp:nvSpPr>
      <dsp:spPr>
        <a:xfrm>
          <a:off x="5670017" y="2385615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9832"/>
            <a:satOff val="-28917"/>
            <a:lumOff val="-31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9832"/>
              <a:satOff val="-28917"/>
              <a:lumOff val="-3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49147" y="2385615"/>
        <a:ext cx="437872" cy="599089"/>
      </dsp:txXfrm>
    </dsp:sp>
    <dsp:sp modelId="{28602712-A392-49DB-A327-98D84673C518}">
      <dsp:nvSpPr>
        <dsp:cNvPr id="0" name=""/>
        <dsp:cNvSpPr/>
      </dsp:nvSpPr>
      <dsp:spPr>
        <a:xfrm>
          <a:off x="6162250" y="3833129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99664"/>
            <a:satOff val="-57833"/>
            <a:lumOff val="-62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9664"/>
              <a:satOff val="-57833"/>
              <a:lumOff val="-62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41380" y="3833129"/>
        <a:ext cx="437872" cy="599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02F84-E13F-466A-BB07-31F3F5B55188}">
      <dsp:nvSpPr>
        <dsp:cNvPr id="0" name=""/>
        <dsp:cNvSpPr/>
      </dsp:nvSpPr>
      <dsp:spPr>
        <a:xfrm>
          <a:off x="256985" y="219"/>
          <a:ext cx="2325960" cy="13955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tr&gt; - represents rows</a:t>
          </a:r>
        </a:p>
      </dsp:txBody>
      <dsp:txXfrm>
        <a:off x="256985" y="219"/>
        <a:ext cx="2325960" cy="1395576"/>
      </dsp:txXfrm>
    </dsp:sp>
    <dsp:sp modelId="{79EF6F04-A1A2-46A5-9F87-6359177D308E}">
      <dsp:nvSpPr>
        <dsp:cNvPr id="0" name=""/>
        <dsp:cNvSpPr/>
      </dsp:nvSpPr>
      <dsp:spPr>
        <a:xfrm>
          <a:off x="2815541" y="219"/>
          <a:ext cx="2325960" cy="1395576"/>
        </a:xfrm>
        <a:prstGeom prst="rect">
          <a:avLst/>
        </a:prstGeom>
        <a:solidFill>
          <a:schemeClr val="accent5">
            <a:hueOff val="-788934"/>
            <a:satOff val="-4334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&lt;td&gt; - used to create data cells</a:t>
          </a:r>
        </a:p>
      </dsp:txBody>
      <dsp:txXfrm>
        <a:off x="2815541" y="219"/>
        <a:ext cx="2325960" cy="1395576"/>
      </dsp:txXfrm>
    </dsp:sp>
    <dsp:sp modelId="{0947938C-CEB6-4C7D-99EC-A5271C672A8A}">
      <dsp:nvSpPr>
        <dsp:cNvPr id="0" name=""/>
        <dsp:cNvSpPr/>
      </dsp:nvSpPr>
      <dsp:spPr>
        <a:xfrm>
          <a:off x="5374098" y="219"/>
          <a:ext cx="2325960" cy="1395576"/>
        </a:xfrm>
        <a:prstGeom prst="rect">
          <a:avLst/>
        </a:prstGeom>
        <a:solidFill>
          <a:schemeClr val="accent5">
            <a:hueOff val="-1577868"/>
            <a:satOff val="-8668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&lt;th&gt; - used to add table headings</a:t>
          </a:r>
        </a:p>
      </dsp:txBody>
      <dsp:txXfrm>
        <a:off x="5374098" y="219"/>
        <a:ext cx="2325960" cy="1395576"/>
      </dsp:txXfrm>
    </dsp:sp>
    <dsp:sp modelId="{150D4A65-79AF-4A3C-9499-649E887590C9}">
      <dsp:nvSpPr>
        <dsp:cNvPr id="0" name=""/>
        <dsp:cNvSpPr/>
      </dsp:nvSpPr>
      <dsp:spPr>
        <a:xfrm>
          <a:off x="7932654" y="219"/>
          <a:ext cx="2325960" cy="1395576"/>
        </a:xfrm>
        <a:prstGeom prst="rect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&lt;caption&gt; - used to insert captions</a:t>
          </a:r>
        </a:p>
      </dsp:txBody>
      <dsp:txXfrm>
        <a:off x="7932654" y="219"/>
        <a:ext cx="2325960" cy="1395576"/>
      </dsp:txXfrm>
    </dsp:sp>
    <dsp:sp modelId="{47A85BCD-1159-4CE6-B2FF-0C6FF67AB365}">
      <dsp:nvSpPr>
        <dsp:cNvPr id="0" name=""/>
        <dsp:cNvSpPr/>
      </dsp:nvSpPr>
      <dsp:spPr>
        <a:xfrm>
          <a:off x="1536263" y="1628392"/>
          <a:ext cx="2325960" cy="1395576"/>
        </a:xfrm>
        <a:prstGeom prst="rect">
          <a:avLst/>
        </a:prstGeom>
        <a:solidFill>
          <a:schemeClr val="accent5">
            <a:hueOff val="-3155737"/>
            <a:satOff val="-17335"/>
            <a:lumOff val="-1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&lt;thead&gt; - adds a separate header to the table</a:t>
          </a:r>
        </a:p>
      </dsp:txBody>
      <dsp:txXfrm>
        <a:off x="1536263" y="1628392"/>
        <a:ext cx="2325960" cy="1395576"/>
      </dsp:txXfrm>
    </dsp:sp>
    <dsp:sp modelId="{DA1FF783-256C-4DCF-BC17-21A53C82F211}">
      <dsp:nvSpPr>
        <dsp:cNvPr id="0" name=""/>
        <dsp:cNvSpPr/>
      </dsp:nvSpPr>
      <dsp:spPr>
        <a:xfrm>
          <a:off x="4094819" y="1628392"/>
          <a:ext cx="2325960" cy="1395576"/>
        </a:xfrm>
        <a:prstGeom prst="rect">
          <a:avLst/>
        </a:prstGeom>
        <a:solidFill>
          <a:schemeClr val="accent5">
            <a:hueOff val="-3944671"/>
            <a:satOff val="-21669"/>
            <a:lumOff val="-215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&lt;tbody&gt; - shows the main body of the table</a:t>
          </a:r>
        </a:p>
      </dsp:txBody>
      <dsp:txXfrm>
        <a:off x="4094819" y="1628392"/>
        <a:ext cx="2325960" cy="1395576"/>
      </dsp:txXfrm>
    </dsp:sp>
    <dsp:sp modelId="{A5877636-686E-4530-B751-9DB70E3B34C9}">
      <dsp:nvSpPr>
        <dsp:cNvPr id="0" name=""/>
        <dsp:cNvSpPr/>
      </dsp:nvSpPr>
      <dsp:spPr>
        <a:xfrm>
          <a:off x="6653376" y="1628392"/>
          <a:ext cx="2325960" cy="1395576"/>
        </a:xfrm>
        <a:prstGeom prst="rect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&lt;tfoot&gt; - creates a separate footer for the table</a:t>
          </a:r>
        </a:p>
      </dsp:txBody>
      <dsp:txXfrm>
        <a:off x="6653376" y="1628392"/>
        <a:ext cx="2325960" cy="1395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78DF0-ECF0-4261-B662-AFAA5699C092}">
      <dsp:nvSpPr>
        <dsp:cNvPr id="0" name=""/>
        <dsp:cNvSpPr/>
      </dsp:nvSpPr>
      <dsp:spPr>
        <a:xfrm>
          <a:off x="0" y="0"/>
          <a:ext cx="4549140" cy="12248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HTML Lists are used to specify lists of information. All lists may contain one or more list elements. There are three different types of HTML lists:</a:t>
          </a:r>
          <a:endParaRPr lang="en-US" sz="1400" kern="1200"/>
        </a:p>
      </dsp:txBody>
      <dsp:txXfrm>
        <a:off x="35874" y="35874"/>
        <a:ext cx="3123966" cy="1153071"/>
      </dsp:txXfrm>
    </dsp:sp>
    <dsp:sp modelId="{52D13A4B-3FA3-45CD-BA96-163A45CBD0EC}">
      <dsp:nvSpPr>
        <dsp:cNvPr id="0" name=""/>
        <dsp:cNvSpPr/>
      </dsp:nvSpPr>
      <dsp:spPr>
        <a:xfrm>
          <a:off x="380990" y="1447514"/>
          <a:ext cx="4549140" cy="12248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Ordered List or Numbered List (ol)</a:t>
          </a:r>
          <a:endParaRPr lang="en-US" sz="1400" kern="1200"/>
        </a:p>
      </dsp:txBody>
      <dsp:txXfrm>
        <a:off x="416864" y="1483388"/>
        <a:ext cx="3300268" cy="1153071"/>
      </dsp:txXfrm>
    </dsp:sp>
    <dsp:sp modelId="{7A2CAE47-6AB9-4F5E-95EA-813776DE5D8F}">
      <dsp:nvSpPr>
        <dsp:cNvPr id="0" name=""/>
        <dsp:cNvSpPr/>
      </dsp:nvSpPr>
      <dsp:spPr>
        <a:xfrm>
          <a:off x="756294" y="2895028"/>
          <a:ext cx="4549140" cy="12248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Unordered List or Bulleted List (ul)</a:t>
          </a:r>
          <a:endParaRPr lang="en-US" sz="1400" kern="1200"/>
        </a:p>
      </dsp:txBody>
      <dsp:txXfrm>
        <a:off x="792168" y="2930902"/>
        <a:ext cx="3305955" cy="1153071"/>
      </dsp:txXfrm>
    </dsp:sp>
    <dsp:sp modelId="{01EAA138-AFFF-4200-AB29-1DB33B298DAB}">
      <dsp:nvSpPr>
        <dsp:cNvPr id="0" name=""/>
        <dsp:cNvSpPr/>
      </dsp:nvSpPr>
      <dsp:spPr>
        <a:xfrm>
          <a:off x="1137285" y="4342543"/>
          <a:ext cx="4549140" cy="12248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Description List or Definition List (dl)</a:t>
          </a:r>
          <a:endParaRPr lang="en-US" sz="1400" kern="1200"/>
        </a:p>
      </dsp:txBody>
      <dsp:txXfrm>
        <a:off x="1173159" y="4378417"/>
        <a:ext cx="3300268" cy="1153071"/>
      </dsp:txXfrm>
    </dsp:sp>
    <dsp:sp modelId="{3C6ABE7D-AA74-426C-BEBB-A5DD6FC79CBB}">
      <dsp:nvSpPr>
        <dsp:cNvPr id="0" name=""/>
        <dsp:cNvSpPr/>
      </dsp:nvSpPr>
      <dsp:spPr>
        <a:xfrm>
          <a:off x="3753007" y="938100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32137" y="938100"/>
        <a:ext cx="437872" cy="599089"/>
      </dsp:txXfrm>
    </dsp:sp>
    <dsp:sp modelId="{9CB826DC-2860-41E1-B386-5A3CFF435203}">
      <dsp:nvSpPr>
        <dsp:cNvPr id="0" name=""/>
        <dsp:cNvSpPr/>
      </dsp:nvSpPr>
      <dsp:spPr>
        <a:xfrm>
          <a:off x="4133997" y="2385615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13127" y="2385615"/>
        <a:ext cx="437872" cy="599089"/>
      </dsp:txXfrm>
    </dsp:sp>
    <dsp:sp modelId="{9DBEB6B3-BE06-4BEE-93DF-5AF163401C91}">
      <dsp:nvSpPr>
        <dsp:cNvPr id="0" name=""/>
        <dsp:cNvSpPr/>
      </dsp:nvSpPr>
      <dsp:spPr>
        <a:xfrm>
          <a:off x="4509301" y="3833129"/>
          <a:ext cx="796132" cy="79613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88431" y="3833129"/>
        <a:ext cx="437872" cy="599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11/29/2022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HTML5 Content Display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2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Common HTML Table Tags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33" name="TextBox 18">
            <a:extLst>
              <a:ext uri="{FF2B5EF4-FFF2-40B4-BE49-F238E27FC236}">
                <a16:creationId xmlns:a16="http://schemas.microsoft.com/office/drawing/2014/main" id="{6E214300-B8BF-10BE-29CA-9D6CE041B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904072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84203-7A1F-4059-B697-23D53FA8A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E12D6A8-795F-441C-B70F-F3E0D262F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09" y="1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77E975BE-D56B-41D7-A042-1DB14B6E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532261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Common HTML Table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728E3-C179-412C-BEBD-3A8C1CEB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9645245" y="897621"/>
            <a:ext cx="1708555" cy="2450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98B47-55F7-4A38-8C87-19E40D965C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74261" y="3571831"/>
            <a:ext cx="4579539" cy="232650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4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ame 3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What are HTML5 List Views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31" name="TextBox 28">
            <a:extLst>
              <a:ext uri="{FF2B5EF4-FFF2-40B4-BE49-F238E27FC236}">
                <a16:creationId xmlns:a16="http://schemas.microsoft.com/office/drawing/2014/main" id="{C6BA7660-A374-8F38-90ED-5B0E7CA95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602821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112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F08E84-29E4-4A48-94A6-21E65F23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881062"/>
            <a:ext cx="75628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HTML5 Content Display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Sreekanth Reddy Kotha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2EB66-107B-49E8-9205-3A819E7D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4" y="236323"/>
            <a:ext cx="10067925" cy="445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25360-8448-4684-B876-A93131E6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82" y="2385350"/>
            <a:ext cx="226695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3105D-B446-4AD6-B705-D50CA3DC4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575" y="881062"/>
            <a:ext cx="75628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7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D8D34F-6561-444A-ABF3-BD2C26F2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99" y="203548"/>
            <a:ext cx="8848725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B214FE-757F-4A2D-9486-D9A9FCA9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9" y="3273077"/>
            <a:ext cx="4762500" cy="3381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D03670-3FA3-4A9B-BF19-9E651396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58" y="3723373"/>
            <a:ext cx="2933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2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4E4CD-FF99-46ED-B63E-A07DEEA2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903" y="594797"/>
            <a:ext cx="3984539" cy="5385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50A8B-AA65-41A7-B41A-3A7A2542F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12" y="4682953"/>
            <a:ext cx="6057900" cy="1619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DBAFC1-096A-4D1D-9F8E-1102C5ED6988}"/>
              </a:ext>
            </a:extLst>
          </p:cNvPr>
          <p:cNvSpPr txBox="1"/>
          <p:nvPr/>
        </p:nvSpPr>
        <p:spPr>
          <a:xfrm>
            <a:off x="521558" y="328387"/>
            <a:ext cx="60980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&lt;video&gt; tag is used to embed video content in a document, such as a movie clip or other video streams.</a:t>
            </a:r>
          </a:p>
          <a:p>
            <a:endParaRPr lang="en-US" dirty="0"/>
          </a:p>
          <a:p>
            <a:r>
              <a:rPr lang="en-US" dirty="0"/>
              <a:t>The &lt;video&gt; tag contains one or more &lt;source&gt; tags with different video sources. The browser will choose the first source it supports.</a:t>
            </a:r>
          </a:p>
          <a:p>
            <a:endParaRPr lang="en-US" dirty="0"/>
          </a:p>
          <a:p>
            <a:r>
              <a:rPr lang="en-US" dirty="0"/>
              <a:t>The text between the &lt;video&gt; and &lt;/video&gt; tags will only be displayed in browsers that do not support the &lt;video&gt; element.</a:t>
            </a:r>
          </a:p>
          <a:p>
            <a:endParaRPr lang="en-US" dirty="0"/>
          </a:p>
          <a:p>
            <a:r>
              <a:rPr lang="en-US" dirty="0"/>
              <a:t>There are three supported video formats in HTML: MP4, </a:t>
            </a:r>
            <a:r>
              <a:rPr lang="en-US" dirty="0" err="1"/>
              <a:t>WebM</a:t>
            </a:r>
            <a:r>
              <a:rPr lang="en-US" dirty="0"/>
              <a:t>, and OGG.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83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DBAFC1-096A-4D1D-9F8E-1102C5ED6988}"/>
              </a:ext>
            </a:extLst>
          </p:cNvPr>
          <p:cNvSpPr txBox="1"/>
          <p:nvPr/>
        </p:nvSpPr>
        <p:spPr>
          <a:xfrm>
            <a:off x="521558" y="328387"/>
            <a:ext cx="60980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&lt;audio&gt; tag is used to embed sound content in a document, such as music or other audio streams.</a:t>
            </a:r>
          </a:p>
          <a:p>
            <a:endParaRPr lang="en-US" dirty="0"/>
          </a:p>
          <a:p>
            <a:r>
              <a:rPr lang="en-US" dirty="0"/>
              <a:t>The &lt;audio&gt; tag contains one or more &lt;source&gt; tags with different audio sources. The browser will choose the first source it supports.</a:t>
            </a:r>
          </a:p>
          <a:p>
            <a:endParaRPr lang="en-US" dirty="0"/>
          </a:p>
          <a:p>
            <a:r>
              <a:rPr lang="en-US" dirty="0"/>
              <a:t>The text between the &lt;audio&gt; and &lt;/audio&gt; tags will only be displayed in browsers that do not support the &lt;audio&gt; element.</a:t>
            </a:r>
          </a:p>
          <a:p>
            <a:endParaRPr lang="en-US" dirty="0"/>
          </a:p>
          <a:p>
            <a:r>
              <a:rPr lang="en-US" dirty="0"/>
              <a:t>There are three supported audio formats in HTML: MP3, WAV, and OGG.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BFFC1-4C62-442C-B590-1D8DFE5D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7" y="4463702"/>
            <a:ext cx="571500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58905-BA91-4A70-B0DF-AC82A606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36" y="328387"/>
            <a:ext cx="4566977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5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>
            <a:normAutofit fontScale="92500"/>
          </a:bodyPr>
          <a:lstStyle/>
          <a:p>
            <a:r>
              <a:rPr lang="en-US" dirty="0"/>
              <a:t>Sreekanth</a:t>
            </a:r>
          </a:p>
          <a:p>
            <a:r>
              <a:rPr lang="en-US" dirty="0"/>
              <a:t>kothasreekanth2022@gmail.com</a:t>
            </a:r>
          </a:p>
          <a:p>
            <a:r>
              <a:rPr lang="en-US" dirty="0"/>
              <a:t>Futureappdevelopers.com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2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D138FD0-F440-1636-9E49-14D6D128A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211870"/>
              </p:ext>
            </p:extLst>
          </p:nvPr>
        </p:nvGraphicFramePr>
        <p:xfrm>
          <a:off x="612732" y="2031207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rmAutofit/>
          </a:bodyPr>
          <a:lstStyle/>
          <a:p>
            <a:r>
              <a:rPr lang="en-US" dirty="0"/>
              <a:t>We will be discussing what is ID Attribute and Class Attribute in HTML and how it is used and where we use. How to </a:t>
            </a:r>
            <a:r>
              <a:rPr lang="en-US" dirty="0" err="1"/>
              <a:t>manuplate</a:t>
            </a:r>
            <a:r>
              <a:rPr lang="en-US" dirty="0"/>
              <a:t> data using ID and class. Also will be discussing about HTML Content elements.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ame 3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is and ID attribute in HTML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2524" y="4063032"/>
            <a:ext cx="10560484" cy="24511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id attribute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specifies a unique id for an HTML element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value of the id attribute must be unique within the HTML document. The id attribute is used to point to a specific style declaration in a style sheet. It is also used by JavaScript to access and manipulate the element with the specific id.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0C0E64-4DB1-44C2-A59A-B4C5D3A7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680" y="456069"/>
            <a:ext cx="65341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What is and Class attribute in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9998" y="3987876"/>
            <a:ext cx="10560484" cy="24511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class attribute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specifies one or more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classnames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for an element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class attribute is mostly used to point to a class in a style sheet. However, it can also be used by a JavaScript (via the HTML DOM) to make changes to HTML elements with a specified class.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67D53-317C-4822-8541-6C98AE46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08" y="711463"/>
            <a:ext cx="6584091" cy="32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6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DA2AD-8FD0-48E5-8C06-94B181FF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733549"/>
            <a:ext cx="91630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0082-0478-4749-89B1-BE87392F40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835779"/>
            <a:ext cx="4800600" cy="1066800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Walt Disney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4F48CC-FA05-4023-AA5B-4A0D9927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1" y="955421"/>
            <a:ext cx="9813324" cy="5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5648-EC4F-4D61-9453-4E038C0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13B542-F2C8-4DDB-8199-7150628CC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224045"/>
              </p:ext>
            </p:extLst>
          </p:nvPr>
        </p:nvGraphicFramePr>
        <p:xfrm>
          <a:off x="838200" y="2178050"/>
          <a:ext cx="10515600" cy="26733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083086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5567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50943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2540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8504782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Category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1584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26455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704028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564177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84036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0676F1E4-5D3C-AA56-FB3A-B16112BE4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724237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41991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{2863622E-6952-4418-BBB0-8459DA0E13CD}tf00537603_win32</Template>
  <TotalTime>4303</TotalTime>
  <Words>740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Avenir Next LT Pro</vt:lpstr>
      <vt:lpstr>Calibri</vt:lpstr>
      <vt:lpstr>Sabon Next LT</vt:lpstr>
      <vt:lpstr>Wingdings</vt:lpstr>
      <vt:lpstr>LuminousVTI</vt:lpstr>
      <vt:lpstr>HTML5 Content Display</vt:lpstr>
      <vt:lpstr>Agenda</vt:lpstr>
      <vt:lpstr>Introduction</vt:lpstr>
      <vt:lpstr>What is and ID attribute in HTML</vt:lpstr>
      <vt:lpstr>What is and Class attribute in HTML</vt:lpstr>
      <vt:lpstr>PowerPoint Presentation</vt:lpstr>
      <vt:lpstr>PowerPoint Presentation</vt:lpstr>
      <vt:lpstr>Table</vt:lpstr>
      <vt:lpstr>PowerPoint Presentation</vt:lpstr>
      <vt:lpstr>Common HTML Table Tags</vt:lpstr>
      <vt:lpstr>Common HTML Table Syntax</vt:lpstr>
      <vt:lpstr>What are HTML5 List Views</vt:lpstr>
      <vt:lpstr>PowerPoint Presentation</vt:lpstr>
      <vt:lpstr>HTML5 Content Display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Content Display</dc:title>
  <dc:creator>Kotha, Sreekanth</dc:creator>
  <cp:lastModifiedBy>Kotha, Sreekanth</cp:lastModifiedBy>
  <cp:revision>8</cp:revision>
  <dcterms:created xsi:type="dcterms:W3CDTF">2022-11-29T13:16:49Z</dcterms:created>
  <dcterms:modified xsi:type="dcterms:W3CDTF">2022-12-02T13:00:05Z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