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62" r:id="rId7"/>
    <p:sldId id="263" r:id="rId8"/>
    <p:sldId id="264" r:id="rId9"/>
    <p:sldId id="265" r:id="rId10"/>
    <p:sldId id="268" r:id="rId11"/>
    <p:sldId id="269" r:id="rId12"/>
    <p:sldId id="270" r:id="rId13"/>
    <p:sldId id="271"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BD7E3-184F-49A5-8D6F-2E3016D0F21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71DB1C1-230F-4775-87A8-C632EAC51B99}">
      <dgm:prSet/>
      <dgm:spPr/>
      <dgm:t>
        <a:bodyPr/>
        <a:lstStyle/>
        <a:p>
          <a:r>
            <a:rPr lang="en-US"/>
            <a:t>For this we Require</a:t>
          </a:r>
        </a:p>
      </dgm:t>
    </dgm:pt>
    <dgm:pt modelId="{F614B72B-FC89-48B6-8980-16A95BF32154}" type="parTrans" cxnId="{266C1C0E-E83D-4BFE-87DA-177B2FA05CF8}">
      <dgm:prSet/>
      <dgm:spPr/>
      <dgm:t>
        <a:bodyPr/>
        <a:lstStyle/>
        <a:p>
          <a:endParaRPr lang="en-US"/>
        </a:p>
      </dgm:t>
    </dgm:pt>
    <dgm:pt modelId="{BECB3651-0991-4DB1-B632-4A6A976179B4}" type="sibTrans" cxnId="{266C1C0E-E83D-4BFE-87DA-177B2FA05CF8}">
      <dgm:prSet/>
      <dgm:spPr/>
      <dgm:t>
        <a:bodyPr/>
        <a:lstStyle/>
        <a:p>
          <a:endParaRPr lang="en-US"/>
        </a:p>
      </dgm:t>
    </dgm:pt>
    <dgm:pt modelId="{2511EBC0-69AC-407C-A97C-CBA3B1D10D3E}">
      <dgm:prSet/>
      <dgm:spPr/>
      <dgm:t>
        <a:bodyPr/>
        <a:lstStyle/>
        <a:p>
          <a:r>
            <a:rPr lang="en-US"/>
            <a:t>HTML5,JAVASCRIPT AND CSS</a:t>
          </a:r>
        </a:p>
      </dgm:t>
    </dgm:pt>
    <dgm:pt modelId="{98C3966C-BD13-4A18-AA84-EF48A50218AE}" type="parTrans" cxnId="{5463E65E-19A5-45A3-863D-F2B3C55FBA6D}">
      <dgm:prSet/>
      <dgm:spPr/>
      <dgm:t>
        <a:bodyPr/>
        <a:lstStyle/>
        <a:p>
          <a:endParaRPr lang="en-US"/>
        </a:p>
      </dgm:t>
    </dgm:pt>
    <dgm:pt modelId="{99C3EE12-0935-40E3-A581-B4E12A2629BB}" type="sibTrans" cxnId="{5463E65E-19A5-45A3-863D-F2B3C55FBA6D}">
      <dgm:prSet/>
      <dgm:spPr/>
      <dgm:t>
        <a:bodyPr/>
        <a:lstStyle/>
        <a:p>
          <a:endParaRPr lang="en-US"/>
        </a:p>
      </dgm:t>
    </dgm:pt>
    <dgm:pt modelId="{D79FCB01-3B70-4873-8C0C-C16FB41BA8C3}" type="pres">
      <dgm:prSet presAssocID="{449BD7E3-184F-49A5-8D6F-2E3016D0F211}" presName="hierChild1" presStyleCnt="0">
        <dgm:presLayoutVars>
          <dgm:chPref val="1"/>
          <dgm:dir/>
          <dgm:animOne val="branch"/>
          <dgm:animLvl val="lvl"/>
          <dgm:resizeHandles/>
        </dgm:presLayoutVars>
      </dgm:prSet>
      <dgm:spPr/>
    </dgm:pt>
    <dgm:pt modelId="{44AACBD4-071B-4973-A860-3736394FD89A}" type="pres">
      <dgm:prSet presAssocID="{771DB1C1-230F-4775-87A8-C632EAC51B99}" presName="hierRoot1" presStyleCnt="0"/>
      <dgm:spPr/>
    </dgm:pt>
    <dgm:pt modelId="{A7335D86-E0FB-4414-A4DD-C7790931C876}" type="pres">
      <dgm:prSet presAssocID="{771DB1C1-230F-4775-87A8-C632EAC51B99}" presName="composite" presStyleCnt="0"/>
      <dgm:spPr/>
    </dgm:pt>
    <dgm:pt modelId="{9D4A522B-3A85-482A-9312-F838CE1C7773}" type="pres">
      <dgm:prSet presAssocID="{771DB1C1-230F-4775-87A8-C632EAC51B99}" presName="background" presStyleLbl="node0" presStyleIdx="0" presStyleCnt="2"/>
      <dgm:spPr/>
    </dgm:pt>
    <dgm:pt modelId="{7FD05DE5-7046-4E0E-9047-8B566F6FCFE5}" type="pres">
      <dgm:prSet presAssocID="{771DB1C1-230F-4775-87A8-C632EAC51B99}" presName="text" presStyleLbl="fgAcc0" presStyleIdx="0" presStyleCnt="2">
        <dgm:presLayoutVars>
          <dgm:chPref val="3"/>
        </dgm:presLayoutVars>
      </dgm:prSet>
      <dgm:spPr/>
    </dgm:pt>
    <dgm:pt modelId="{3744D7DD-4DB7-40BD-B801-1E0D22C9BF57}" type="pres">
      <dgm:prSet presAssocID="{771DB1C1-230F-4775-87A8-C632EAC51B99}" presName="hierChild2" presStyleCnt="0"/>
      <dgm:spPr/>
    </dgm:pt>
    <dgm:pt modelId="{D25B98F7-A2F0-4863-BF8B-3461335F1C94}" type="pres">
      <dgm:prSet presAssocID="{2511EBC0-69AC-407C-A97C-CBA3B1D10D3E}" presName="hierRoot1" presStyleCnt="0"/>
      <dgm:spPr/>
    </dgm:pt>
    <dgm:pt modelId="{D20BD2AA-C30B-4729-87FC-248A3E02F41E}" type="pres">
      <dgm:prSet presAssocID="{2511EBC0-69AC-407C-A97C-CBA3B1D10D3E}" presName="composite" presStyleCnt="0"/>
      <dgm:spPr/>
    </dgm:pt>
    <dgm:pt modelId="{2C36E8FA-CAB7-4CCB-B5F8-667ED366DBCB}" type="pres">
      <dgm:prSet presAssocID="{2511EBC0-69AC-407C-A97C-CBA3B1D10D3E}" presName="background" presStyleLbl="node0" presStyleIdx="1" presStyleCnt="2"/>
      <dgm:spPr/>
    </dgm:pt>
    <dgm:pt modelId="{D1B22FE5-0C21-450B-A0AF-2FCF41D88741}" type="pres">
      <dgm:prSet presAssocID="{2511EBC0-69AC-407C-A97C-CBA3B1D10D3E}" presName="text" presStyleLbl="fgAcc0" presStyleIdx="1" presStyleCnt="2">
        <dgm:presLayoutVars>
          <dgm:chPref val="3"/>
        </dgm:presLayoutVars>
      </dgm:prSet>
      <dgm:spPr/>
    </dgm:pt>
    <dgm:pt modelId="{7D35C17D-DCAD-4CD9-8F94-2D8058F7900F}" type="pres">
      <dgm:prSet presAssocID="{2511EBC0-69AC-407C-A97C-CBA3B1D10D3E}" presName="hierChild2" presStyleCnt="0"/>
      <dgm:spPr/>
    </dgm:pt>
  </dgm:ptLst>
  <dgm:cxnLst>
    <dgm:cxn modelId="{266C1C0E-E83D-4BFE-87DA-177B2FA05CF8}" srcId="{449BD7E3-184F-49A5-8D6F-2E3016D0F211}" destId="{771DB1C1-230F-4775-87A8-C632EAC51B99}" srcOrd="0" destOrd="0" parTransId="{F614B72B-FC89-48B6-8980-16A95BF32154}" sibTransId="{BECB3651-0991-4DB1-B632-4A6A976179B4}"/>
    <dgm:cxn modelId="{3A76CA25-7933-4D5E-9D67-DA599DC90545}" type="presOf" srcId="{771DB1C1-230F-4775-87A8-C632EAC51B99}" destId="{7FD05DE5-7046-4E0E-9047-8B566F6FCFE5}" srcOrd="0" destOrd="0" presId="urn:microsoft.com/office/officeart/2005/8/layout/hierarchy1"/>
    <dgm:cxn modelId="{5463E65E-19A5-45A3-863D-F2B3C55FBA6D}" srcId="{449BD7E3-184F-49A5-8D6F-2E3016D0F211}" destId="{2511EBC0-69AC-407C-A97C-CBA3B1D10D3E}" srcOrd="1" destOrd="0" parTransId="{98C3966C-BD13-4A18-AA84-EF48A50218AE}" sibTransId="{99C3EE12-0935-40E3-A581-B4E12A2629BB}"/>
    <dgm:cxn modelId="{7CDAC3A2-C223-4698-B15A-6688F68DBBF5}" type="presOf" srcId="{2511EBC0-69AC-407C-A97C-CBA3B1D10D3E}" destId="{D1B22FE5-0C21-450B-A0AF-2FCF41D88741}" srcOrd="0" destOrd="0" presId="urn:microsoft.com/office/officeart/2005/8/layout/hierarchy1"/>
    <dgm:cxn modelId="{E45F8AC8-9009-4332-85EC-E023A02C8245}" type="presOf" srcId="{449BD7E3-184F-49A5-8D6F-2E3016D0F211}" destId="{D79FCB01-3B70-4873-8C0C-C16FB41BA8C3}" srcOrd="0" destOrd="0" presId="urn:microsoft.com/office/officeart/2005/8/layout/hierarchy1"/>
    <dgm:cxn modelId="{59281024-1DFD-4365-BF2E-8E754935A27F}" type="presParOf" srcId="{D79FCB01-3B70-4873-8C0C-C16FB41BA8C3}" destId="{44AACBD4-071B-4973-A860-3736394FD89A}" srcOrd="0" destOrd="0" presId="urn:microsoft.com/office/officeart/2005/8/layout/hierarchy1"/>
    <dgm:cxn modelId="{A78D77D4-1482-4FBA-A129-AE7E964F846A}" type="presParOf" srcId="{44AACBD4-071B-4973-A860-3736394FD89A}" destId="{A7335D86-E0FB-4414-A4DD-C7790931C876}" srcOrd="0" destOrd="0" presId="urn:microsoft.com/office/officeart/2005/8/layout/hierarchy1"/>
    <dgm:cxn modelId="{7AC44246-5F3A-40B7-9967-B3C22F9C38B4}" type="presParOf" srcId="{A7335D86-E0FB-4414-A4DD-C7790931C876}" destId="{9D4A522B-3A85-482A-9312-F838CE1C7773}" srcOrd="0" destOrd="0" presId="urn:microsoft.com/office/officeart/2005/8/layout/hierarchy1"/>
    <dgm:cxn modelId="{4D19D51D-98DA-4167-A9A5-87F1626AC064}" type="presParOf" srcId="{A7335D86-E0FB-4414-A4DD-C7790931C876}" destId="{7FD05DE5-7046-4E0E-9047-8B566F6FCFE5}" srcOrd="1" destOrd="0" presId="urn:microsoft.com/office/officeart/2005/8/layout/hierarchy1"/>
    <dgm:cxn modelId="{5019DCD4-340D-4536-94B4-23C21258B7BF}" type="presParOf" srcId="{44AACBD4-071B-4973-A860-3736394FD89A}" destId="{3744D7DD-4DB7-40BD-B801-1E0D22C9BF57}" srcOrd="1" destOrd="0" presId="urn:microsoft.com/office/officeart/2005/8/layout/hierarchy1"/>
    <dgm:cxn modelId="{DE4B84EA-ECC4-46C9-918C-AD4A29C697FC}" type="presParOf" srcId="{D79FCB01-3B70-4873-8C0C-C16FB41BA8C3}" destId="{D25B98F7-A2F0-4863-BF8B-3461335F1C94}" srcOrd="1" destOrd="0" presId="urn:microsoft.com/office/officeart/2005/8/layout/hierarchy1"/>
    <dgm:cxn modelId="{4BC20AB6-10B0-4DA6-8197-AB9C14B57B99}" type="presParOf" srcId="{D25B98F7-A2F0-4863-BF8B-3461335F1C94}" destId="{D20BD2AA-C30B-4729-87FC-248A3E02F41E}" srcOrd="0" destOrd="0" presId="urn:microsoft.com/office/officeart/2005/8/layout/hierarchy1"/>
    <dgm:cxn modelId="{296C3E0F-1545-4E62-960A-1CA5E9FDB667}" type="presParOf" srcId="{D20BD2AA-C30B-4729-87FC-248A3E02F41E}" destId="{2C36E8FA-CAB7-4CCB-B5F8-667ED366DBCB}" srcOrd="0" destOrd="0" presId="urn:microsoft.com/office/officeart/2005/8/layout/hierarchy1"/>
    <dgm:cxn modelId="{19418FAD-DDB2-4E61-9EC2-E666568BFCC3}" type="presParOf" srcId="{D20BD2AA-C30B-4729-87FC-248A3E02F41E}" destId="{D1B22FE5-0C21-450B-A0AF-2FCF41D88741}" srcOrd="1" destOrd="0" presId="urn:microsoft.com/office/officeart/2005/8/layout/hierarchy1"/>
    <dgm:cxn modelId="{82D351C7-4805-4461-8732-AD35A71FC854}" type="presParOf" srcId="{D25B98F7-A2F0-4863-BF8B-3461335F1C94}" destId="{7D35C17D-DCAD-4CD9-8F94-2D8058F790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A522B-3A85-482A-9312-F838CE1C777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05DE5-7046-4E0E-9047-8B566F6FCFE5}">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For this we Require</a:t>
          </a:r>
        </a:p>
      </dsp:txBody>
      <dsp:txXfrm>
        <a:off x="696297" y="538547"/>
        <a:ext cx="4171627" cy="2590157"/>
      </dsp:txXfrm>
    </dsp:sp>
    <dsp:sp modelId="{2C36E8FA-CAB7-4CCB-B5F8-667ED366DBCB}">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22FE5-0C21-450B-A0AF-2FCF41D88741}">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HTML5,JAVASCRIPT AND CSS</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D99C-91CD-4F95-8419-CA88DB9AC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0E6F7E-7036-45E9-AD4E-D81B605F1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CEC452-C5FE-42A0-8F8E-A3738DB06B78}"/>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5" name="Footer Placeholder 4">
            <a:extLst>
              <a:ext uri="{FF2B5EF4-FFF2-40B4-BE49-F238E27FC236}">
                <a16:creationId xmlns:a16="http://schemas.microsoft.com/office/drawing/2014/main" id="{37B02199-D073-46A6-8792-99D111DA6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F722C-6BB5-4803-9E66-D299BA3A8D92}"/>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222961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E166-14C6-4089-9D27-D32E1AC339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F6378-2F53-4EE2-A01B-1636A954A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4C238-6836-48AA-97EF-5C13FCF13BEC}"/>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5" name="Footer Placeholder 4">
            <a:extLst>
              <a:ext uri="{FF2B5EF4-FFF2-40B4-BE49-F238E27FC236}">
                <a16:creationId xmlns:a16="http://schemas.microsoft.com/office/drawing/2014/main" id="{CA1E11FC-E69B-4362-A112-5F3E905E6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93044-2AEE-4180-832A-96505215AD61}"/>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351259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500C7-3924-4984-A628-FD35CDD625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CC43C4-E459-497F-B3E2-F9AF53CCC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29BC1-8CD3-40EB-A530-3B0216E2BC9F}"/>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5" name="Footer Placeholder 4">
            <a:extLst>
              <a:ext uri="{FF2B5EF4-FFF2-40B4-BE49-F238E27FC236}">
                <a16:creationId xmlns:a16="http://schemas.microsoft.com/office/drawing/2014/main" id="{AABB6A44-59C0-4DB8-BD21-7C1279D33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36C10-1971-421B-9B90-E538C0B0541C}"/>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215467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FE47-B3EA-4A9D-9A31-65AFEF9B1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48CF68-E194-4959-8F18-1C5531DCF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5201A-ADE7-48BB-943F-57663BC713B7}"/>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5" name="Footer Placeholder 4">
            <a:extLst>
              <a:ext uri="{FF2B5EF4-FFF2-40B4-BE49-F238E27FC236}">
                <a16:creationId xmlns:a16="http://schemas.microsoft.com/office/drawing/2014/main" id="{825A7B87-F02F-4953-BC30-236302AD5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492EB-5DA6-4371-BF9F-4E48AB3995A9}"/>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385594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104-2D45-46DA-9585-CAC3BABE5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31E155-C218-4686-8841-761BA8102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6FE09-B6EA-43A7-B904-DCFC21D58473}"/>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5" name="Footer Placeholder 4">
            <a:extLst>
              <a:ext uri="{FF2B5EF4-FFF2-40B4-BE49-F238E27FC236}">
                <a16:creationId xmlns:a16="http://schemas.microsoft.com/office/drawing/2014/main" id="{D2CC44AD-89A6-460C-B0DC-C366E9869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F9064-5EC2-4BAB-8A88-DAE7286133CC}"/>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420876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C797-F2B5-4BF2-A6D3-361E0029D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4763B5-4112-4F19-AA28-2F35967263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6D9B0E-61AE-4853-8B28-6AC65BA30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6029AE-5A6F-426C-8B85-E6AE694035ED}"/>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6" name="Footer Placeholder 5">
            <a:extLst>
              <a:ext uri="{FF2B5EF4-FFF2-40B4-BE49-F238E27FC236}">
                <a16:creationId xmlns:a16="http://schemas.microsoft.com/office/drawing/2014/main" id="{1B4C9268-174A-4166-8FF5-3E663E87E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1CB04-A0BB-4F3E-82CA-ABAE3858F780}"/>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332155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93C6-97DD-436E-AC76-28D262B45D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BAC115-4F5B-499B-BB46-47E6DA0DE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4E260-B15C-4422-B667-34F6876B6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6FE21-9FA6-4A98-8FB2-F1B086D4A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8790F-E32D-4B74-B53C-8E6FF61D5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F3B309-64EB-43F2-A23E-B0A560ABC826}"/>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8" name="Footer Placeholder 7">
            <a:extLst>
              <a:ext uri="{FF2B5EF4-FFF2-40B4-BE49-F238E27FC236}">
                <a16:creationId xmlns:a16="http://schemas.microsoft.com/office/drawing/2014/main" id="{70B0B389-66B1-417F-A7B6-955BE3C990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5F0E45-C7D4-4760-BD9C-C0E38B6E8D8A}"/>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63258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F073-8ECF-4204-9532-3BB536A2FC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3D7867-B9DA-4DD0-9E56-64074989902C}"/>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4" name="Footer Placeholder 3">
            <a:extLst>
              <a:ext uri="{FF2B5EF4-FFF2-40B4-BE49-F238E27FC236}">
                <a16:creationId xmlns:a16="http://schemas.microsoft.com/office/drawing/2014/main" id="{3BC08BD6-4427-4BEA-99FA-212C87B846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8423BB-A8BA-4904-B40F-686C461870B9}"/>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101883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C238B-DFBF-4FF7-9D40-B65037273775}"/>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3" name="Footer Placeholder 2">
            <a:extLst>
              <a:ext uri="{FF2B5EF4-FFF2-40B4-BE49-F238E27FC236}">
                <a16:creationId xmlns:a16="http://schemas.microsoft.com/office/drawing/2014/main" id="{938F0589-07E6-4898-9038-B21707ABF8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B75CF7-6C17-4697-AAC2-BE264498F548}"/>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380937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B261-B897-49A5-B38B-B55C40D27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A5FBDE-2BFB-42D4-ADA3-3077899AC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50A7E-C439-4A7F-9599-21CF7A837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EE54C-B850-40F1-A8CB-EB2A3AE44CF2}"/>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6" name="Footer Placeholder 5">
            <a:extLst>
              <a:ext uri="{FF2B5EF4-FFF2-40B4-BE49-F238E27FC236}">
                <a16:creationId xmlns:a16="http://schemas.microsoft.com/office/drawing/2014/main" id="{1CE20582-6631-4A46-A550-0AD959E01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F3C2C6-3719-4442-A951-241C82ED88EE}"/>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270344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6423-B786-4DF6-B911-0106903CA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6277C6-3275-4101-8AF7-0C37FC74F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1FE7DF-20B0-4805-A570-98E621E65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59DD8-A239-4ACC-AC75-4F5EA3C06CA7}"/>
              </a:ext>
            </a:extLst>
          </p:cNvPr>
          <p:cNvSpPr>
            <a:spLocks noGrp="1"/>
          </p:cNvSpPr>
          <p:nvPr>
            <p:ph type="dt" sz="half" idx="10"/>
          </p:nvPr>
        </p:nvSpPr>
        <p:spPr/>
        <p:txBody>
          <a:bodyPr/>
          <a:lstStyle/>
          <a:p>
            <a:fld id="{A9AA8095-5AF2-47B3-8BAB-A13AD1966274}" type="datetimeFigureOut">
              <a:rPr lang="en-IN" smtClean="0"/>
              <a:t>21-11-2022</a:t>
            </a:fld>
            <a:endParaRPr lang="en-IN"/>
          </a:p>
        </p:txBody>
      </p:sp>
      <p:sp>
        <p:nvSpPr>
          <p:cNvPr id="6" name="Footer Placeholder 5">
            <a:extLst>
              <a:ext uri="{FF2B5EF4-FFF2-40B4-BE49-F238E27FC236}">
                <a16:creationId xmlns:a16="http://schemas.microsoft.com/office/drawing/2014/main" id="{C7441743-A4EE-4D3D-98DF-EE92B4F6DE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5FBB1-54A0-4FB0-8D57-17195CB5AA70}"/>
              </a:ext>
            </a:extLst>
          </p:cNvPr>
          <p:cNvSpPr>
            <a:spLocks noGrp="1"/>
          </p:cNvSpPr>
          <p:nvPr>
            <p:ph type="sldNum" sz="quarter" idx="12"/>
          </p:nvPr>
        </p:nvSpPr>
        <p:spPr/>
        <p:txBody>
          <a:bodyPr/>
          <a:lstStyle/>
          <a:p>
            <a:fld id="{EFA2B058-9078-4511-96BB-9D347A01CABB}" type="slidenum">
              <a:rPr lang="en-IN" smtClean="0"/>
              <a:t>‹#›</a:t>
            </a:fld>
            <a:endParaRPr lang="en-IN"/>
          </a:p>
        </p:txBody>
      </p:sp>
    </p:spTree>
    <p:extLst>
      <p:ext uri="{BB962C8B-B14F-4D97-AF65-F5344CB8AC3E}">
        <p14:creationId xmlns:p14="http://schemas.microsoft.com/office/powerpoint/2010/main" val="155272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A0286-6719-4C41-947E-7E511E37D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A43C92-2282-4420-8E7D-4BDE63EC2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6654C5-A3E6-4DC2-9BF1-EE49673FC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A8095-5AF2-47B3-8BAB-A13AD1966274}" type="datetimeFigureOut">
              <a:rPr lang="en-IN" smtClean="0"/>
              <a:t>21-11-2022</a:t>
            </a:fld>
            <a:endParaRPr lang="en-IN"/>
          </a:p>
        </p:txBody>
      </p:sp>
      <p:sp>
        <p:nvSpPr>
          <p:cNvPr id="5" name="Footer Placeholder 4">
            <a:extLst>
              <a:ext uri="{FF2B5EF4-FFF2-40B4-BE49-F238E27FC236}">
                <a16:creationId xmlns:a16="http://schemas.microsoft.com/office/drawing/2014/main" id="{A8A5B245-8A26-47BE-BAC1-9A3277B07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55DCF3-871A-4F95-B1ED-5FE206065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2B058-9078-4511-96BB-9D347A01CABB}" type="slidenum">
              <a:rPr lang="en-IN" smtClean="0"/>
              <a:t>‹#›</a:t>
            </a:fld>
            <a:endParaRPr lang="en-IN"/>
          </a:p>
        </p:txBody>
      </p:sp>
    </p:spTree>
    <p:extLst>
      <p:ext uri="{BB962C8B-B14F-4D97-AF65-F5344CB8AC3E}">
        <p14:creationId xmlns:p14="http://schemas.microsoft.com/office/powerpoint/2010/main" val="149502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dmin.brytdesigns.com/7-strategy-design-tips-improve-effectiveness-website/"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0E5B1CA-E154-4DAB-9F10-F42E14065A8C}"/>
              </a:ext>
            </a:extLst>
          </p:cNvPr>
          <p:cNvSpPr>
            <a:spLocks noGrp="1"/>
          </p:cNvSpPr>
          <p:nvPr>
            <p:ph type="ctrTitle"/>
          </p:nvPr>
        </p:nvSpPr>
        <p:spPr>
          <a:xfrm>
            <a:off x="1870997" y="1607809"/>
            <a:ext cx="9236026" cy="2876680"/>
          </a:xfrm>
        </p:spPr>
        <p:txBody>
          <a:bodyPr anchor="b">
            <a:normAutofit/>
          </a:bodyPr>
          <a:lstStyle/>
          <a:p>
            <a:pPr algn="l"/>
            <a:r>
              <a:rPr lang="en-US" sz="6600" b="1">
                <a:solidFill>
                  <a:srgbClr val="FFFFFF"/>
                </a:solidFill>
              </a:rPr>
              <a:t>MERN STACK</a:t>
            </a:r>
            <a:endParaRPr lang="en-IN" sz="6600" b="1">
              <a:solidFill>
                <a:srgbClr val="FFFFFF"/>
              </a:solidFill>
            </a:endParaRPr>
          </a:p>
        </p:txBody>
      </p:sp>
    </p:spTree>
    <p:extLst>
      <p:ext uri="{BB962C8B-B14F-4D97-AF65-F5344CB8AC3E}">
        <p14:creationId xmlns:p14="http://schemas.microsoft.com/office/powerpoint/2010/main" val="335485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C90B4-F9E5-4C21-9900-0C87902AEB5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i="0" kern="1200">
                <a:solidFill>
                  <a:srgbClr val="FFFFFF"/>
                </a:solidFill>
                <a:effectLst/>
                <a:latin typeface="+mj-lt"/>
                <a:ea typeface="+mj-ea"/>
                <a:cs typeface="+mj-cs"/>
              </a:rPr>
              <a:t>Client Server Architecture in System Design</a:t>
            </a:r>
            <a:br>
              <a:rPr lang="en-US" sz="3300" b="1" i="0" kern="1200">
                <a:solidFill>
                  <a:srgbClr val="FFFFFF"/>
                </a:solidFill>
                <a:effectLst/>
                <a:latin typeface="+mj-lt"/>
                <a:ea typeface="+mj-ea"/>
                <a:cs typeface="+mj-cs"/>
              </a:rPr>
            </a:br>
            <a:endParaRPr lang="en-US" sz="33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6881391E-2DF5-4C48-8E8F-9FD3BDD2E84A}"/>
              </a:ext>
            </a:extLst>
          </p:cNvPr>
          <p:cNvPicPr>
            <a:picLocks noGrp="1" noChangeAspect="1"/>
          </p:cNvPicPr>
          <p:nvPr>
            <p:ph idx="1"/>
          </p:nvPr>
        </p:nvPicPr>
        <p:blipFill>
          <a:blip r:embed="rId2"/>
          <a:stretch>
            <a:fillRect/>
          </a:stretch>
        </p:blipFill>
        <p:spPr>
          <a:xfrm>
            <a:off x="4777316" y="1783516"/>
            <a:ext cx="6780700" cy="3288639"/>
          </a:xfrm>
          <a:prstGeom prst="rect">
            <a:avLst/>
          </a:prstGeom>
        </p:spPr>
      </p:pic>
    </p:spTree>
    <p:extLst>
      <p:ext uri="{BB962C8B-B14F-4D97-AF65-F5344CB8AC3E}">
        <p14:creationId xmlns:p14="http://schemas.microsoft.com/office/powerpoint/2010/main" val="374748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4933-5CA0-4C45-910D-210855134EFA}"/>
              </a:ext>
            </a:extLst>
          </p:cNvPr>
          <p:cNvSpPr>
            <a:spLocks noGrp="1"/>
          </p:cNvSpPr>
          <p:nvPr>
            <p:ph type="title"/>
          </p:nvPr>
        </p:nvSpPr>
        <p:spPr/>
        <p:txBody>
          <a:bodyPr/>
          <a:lstStyle/>
          <a:p>
            <a:r>
              <a:rPr lang="en-US" dirty="0"/>
              <a:t>Basic Request Headers</a:t>
            </a:r>
            <a:endParaRPr lang="en-IN" dirty="0"/>
          </a:p>
        </p:txBody>
      </p:sp>
      <p:pic>
        <p:nvPicPr>
          <p:cNvPr id="5" name="Content Placeholder 4">
            <a:extLst>
              <a:ext uri="{FF2B5EF4-FFF2-40B4-BE49-F238E27FC236}">
                <a16:creationId xmlns:a16="http://schemas.microsoft.com/office/drawing/2014/main" id="{0E3B5E65-1508-4D6D-966D-1A4B4157A21F}"/>
              </a:ext>
            </a:extLst>
          </p:cNvPr>
          <p:cNvPicPr>
            <a:picLocks noGrp="1" noChangeAspect="1"/>
          </p:cNvPicPr>
          <p:nvPr>
            <p:ph idx="1"/>
          </p:nvPr>
        </p:nvPicPr>
        <p:blipFill>
          <a:blip r:embed="rId2"/>
          <a:stretch>
            <a:fillRect/>
          </a:stretch>
        </p:blipFill>
        <p:spPr>
          <a:xfrm>
            <a:off x="2857500" y="2724944"/>
            <a:ext cx="6477000" cy="2552700"/>
          </a:xfrm>
        </p:spPr>
      </p:pic>
    </p:spTree>
    <p:extLst>
      <p:ext uri="{BB962C8B-B14F-4D97-AF65-F5344CB8AC3E}">
        <p14:creationId xmlns:p14="http://schemas.microsoft.com/office/powerpoint/2010/main" val="12603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97E1E-5FD3-4448-B579-891D1F1DEE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Basic Response</a:t>
            </a:r>
          </a:p>
        </p:txBody>
      </p:sp>
      <p:pic>
        <p:nvPicPr>
          <p:cNvPr id="5" name="Content Placeholder 4">
            <a:extLst>
              <a:ext uri="{FF2B5EF4-FFF2-40B4-BE49-F238E27FC236}">
                <a16:creationId xmlns:a16="http://schemas.microsoft.com/office/drawing/2014/main" id="{083710DB-4167-4FB7-BBED-21F862925AD7}"/>
              </a:ext>
            </a:extLst>
          </p:cNvPr>
          <p:cNvPicPr>
            <a:picLocks noGrp="1" noChangeAspect="1"/>
          </p:cNvPicPr>
          <p:nvPr>
            <p:ph idx="1"/>
          </p:nvPr>
        </p:nvPicPr>
        <p:blipFill>
          <a:blip r:embed="rId2"/>
          <a:stretch>
            <a:fillRect/>
          </a:stretch>
        </p:blipFill>
        <p:spPr>
          <a:xfrm>
            <a:off x="4777316" y="690128"/>
            <a:ext cx="6780700" cy="5475414"/>
          </a:xfrm>
          <a:prstGeom prst="rect">
            <a:avLst/>
          </a:prstGeom>
        </p:spPr>
      </p:pic>
    </p:spTree>
    <p:extLst>
      <p:ext uri="{BB962C8B-B14F-4D97-AF65-F5344CB8AC3E}">
        <p14:creationId xmlns:p14="http://schemas.microsoft.com/office/powerpoint/2010/main" val="331592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D740-0D7E-4051-8B81-6717C1CA3E24}"/>
              </a:ext>
            </a:extLst>
          </p:cNvPr>
          <p:cNvSpPr>
            <a:spLocks noGrp="1"/>
          </p:cNvSpPr>
          <p:nvPr>
            <p:ph type="title"/>
          </p:nvPr>
        </p:nvSpPr>
        <p:spPr/>
        <p:txBody>
          <a:bodyPr/>
          <a:lstStyle/>
          <a:p>
            <a:r>
              <a:rPr lang="en-US" dirty="0"/>
              <a:t>Different URLS for Same </a:t>
            </a:r>
            <a:r>
              <a:rPr lang="en-US" dirty="0" err="1"/>
              <a:t>Domian</a:t>
            </a:r>
            <a:endParaRPr lang="en-IN" dirty="0"/>
          </a:p>
        </p:txBody>
      </p:sp>
      <p:pic>
        <p:nvPicPr>
          <p:cNvPr id="5" name="Content Placeholder 4">
            <a:extLst>
              <a:ext uri="{FF2B5EF4-FFF2-40B4-BE49-F238E27FC236}">
                <a16:creationId xmlns:a16="http://schemas.microsoft.com/office/drawing/2014/main" id="{E295D557-FC76-462F-97F2-9ACB42A5083B}"/>
              </a:ext>
            </a:extLst>
          </p:cNvPr>
          <p:cNvPicPr>
            <a:picLocks noGrp="1" noChangeAspect="1"/>
          </p:cNvPicPr>
          <p:nvPr>
            <p:ph idx="1"/>
          </p:nvPr>
        </p:nvPicPr>
        <p:blipFill>
          <a:blip r:embed="rId2"/>
          <a:stretch>
            <a:fillRect/>
          </a:stretch>
        </p:blipFill>
        <p:spPr>
          <a:xfrm>
            <a:off x="2274902" y="1825625"/>
            <a:ext cx="7642195" cy="4351338"/>
          </a:xfrm>
        </p:spPr>
      </p:pic>
    </p:spTree>
    <p:extLst>
      <p:ext uri="{BB962C8B-B14F-4D97-AF65-F5344CB8AC3E}">
        <p14:creationId xmlns:p14="http://schemas.microsoft.com/office/powerpoint/2010/main" val="270963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24196-FA8E-4334-AF57-2B319C4A2D1C}"/>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Required Softwares</a:t>
            </a:r>
          </a:p>
        </p:txBody>
      </p:sp>
      <p:sp>
        <p:nvSpPr>
          <p:cNvPr id="3" name="Subtitle 2">
            <a:extLst>
              <a:ext uri="{FF2B5EF4-FFF2-40B4-BE49-F238E27FC236}">
                <a16:creationId xmlns:a16="http://schemas.microsoft.com/office/drawing/2014/main" id="{341D2657-C942-47F1-8228-1533E40997AF}"/>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indent="-228600" algn="l">
              <a:buFont typeface="Arial" panose="020B0604020202020204" pitchFamily="34" charset="0"/>
              <a:buChar char="•"/>
            </a:pPr>
            <a:r>
              <a:rPr lang="en-US" sz="2000" dirty="0"/>
              <a:t>1) Visual Studio Code – Good Editor</a:t>
            </a:r>
          </a:p>
          <a:p>
            <a:pPr indent="-228600" algn="l">
              <a:buFont typeface="Arial" panose="020B0604020202020204" pitchFamily="34" charset="0"/>
              <a:buChar char="•"/>
            </a:pPr>
            <a:r>
              <a:rPr lang="en-US" sz="2000" dirty="0"/>
              <a:t>2) Notepad++ </a:t>
            </a:r>
          </a:p>
          <a:p>
            <a:pPr indent="-228600" algn="l">
              <a:buFont typeface="Arial" panose="020B0604020202020204" pitchFamily="34" charset="0"/>
              <a:buChar char="•"/>
            </a:pPr>
            <a:r>
              <a:rPr lang="en-US" sz="2000" dirty="0"/>
              <a:t>3) </a:t>
            </a:r>
            <a:r>
              <a:rPr lang="en-US" sz="2000" dirty="0" err="1"/>
              <a:t>NodeJs</a:t>
            </a:r>
            <a:endParaRPr lang="en-US" sz="2000" dirty="0"/>
          </a:p>
          <a:p>
            <a:pPr indent="-228600" algn="l">
              <a:buFont typeface="Arial" panose="020B0604020202020204" pitchFamily="34" charset="0"/>
              <a:buChar char="•"/>
            </a:pPr>
            <a:r>
              <a:rPr lang="en-US" sz="2000" dirty="0"/>
              <a:t>4) GIT</a:t>
            </a:r>
          </a:p>
          <a:p>
            <a:pPr algn="l"/>
            <a:endParaRPr lang="en-US" sz="2000" dirty="0"/>
          </a:p>
        </p:txBody>
      </p:sp>
    </p:spTree>
    <p:extLst>
      <p:ext uri="{BB962C8B-B14F-4D97-AF65-F5344CB8AC3E}">
        <p14:creationId xmlns:p14="http://schemas.microsoft.com/office/powerpoint/2010/main" val="396518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AD9C65-42AA-47BC-9CE3-4FF44B8C400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Queries?</a:t>
            </a:r>
            <a:endParaRPr lang="en-IN" sz="4000">
              <a:solidFill>
                <a:srgbClr val="FFFFFF"/>
              </a:solidFill>
            </a:endParaRPr>
          </a:p>
        </p:txBody>
      </p:sp>
      <p:sp>
        <p:nvSpPr>
          <p:cNvPr id="3" name="Content Placeholder 2">
            <a:extLst>
              <a:ext uri="{FF2B5EF4-FFF2-40B4-BE49-F238E27FC236}">
                <a16:creationId xmlns:a16="http://schemas.microsoft.com/office/drawing/2014/main" id="{4C9B89AA-7AEE-46BB-86F4-2A094B1A930A}"/>
              </a:ext>
            </a:extLst>
          </p:cNvPr>
          <p:cNvSpPr>
            <a:spLocks noGrp="1"/>
          </p:cNvSpPr>
          <p:nvPr>
            <p:ph idx="1"/>
          </p:nvPr>
        </p:nvSpPr>
        <p:spPr>
          <a:xfrm>
            <a:off x="6503158" y="649480"/>
            <a:ext cx="4862447" cy="5546047"/>
          </a:xfrm>
        </p:spPr>
        <p:txBody>
          <a:bodyPr anchor="ctr">
            <a:normAutofit/>
          </a:bodyPr>
          <a:lstStyle/>
          <a:p>
            <a:r>
              <a:rPr lang="en-US" sz="2000" dirty="0"/>
              <a:t>If you have any queries please </a:t>
            </a:r>
            <a:r>
              <a:rPr lang="en-US" sz="2000" dirty="0" err="1"/>
              <a:t>whatsapp</a:t>
            </a:r>
            <a:r>
              <a:rPr lang="en-US" sz="2000" dirty="0"/>
              <a:t> on :6304353162</a:t>
            </a:r>
            <a:endParaRPr lang="en-IN" sz="2000" dirty="0"/>
          </a:p>
        </p:txBody>
      </p:sp>
    </p:spTree>
    <p:extLst>
      <p:ext uri="{BB962C8B-B14F-4D97-AF65-F5344CB8AC3E}">
        <p14:creationId xmlns:p14="http://schemas.microsoft.com/office/powerpoint/2010/main" val="351379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0DDBC-FB73-4EE5-A53C-7058B64478DC}"/>
              </a:ext>
            </a:extLst>
          </p:cNvPr>
          <p:cNvSpPr>
            <a:spLocks noGrp="1"/>
          </p:cNvSpPr>
          <p:nvPr>
            <p:ph type="title"/>
          </p:nvPr>
        </p:nvSpPr>
        <p:spPr>
          <a:xfrm>
            <a:off x="1043631" y="809898"/>
            <a:ext cx="10173010" cy="1554480"/>
          </a:xfrm>
        </p:spPr>
        <p:txBody>
          <a:bodyPr anchor="ctr">
            <a:normAutofit/>
          </a:bodyPr>
          <a:lstStyle/>
          <a:p>
            <a:r>
              <a:rPr lang="en-US" sz="4800"/>
              <a:t>We need to code to develop a WEB APP</a:t>
            </a:r>
            <a:endParaRPr lang="en-IN" sz="4800"/>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6">
            <a:extLst>
              <a:ext uri="{FF2B5EF4-FFF2-40B4-BE49-F238E27FC236}">
                <a16:creationId xmlns:a16="http://schemas.microsoft.com/office/drawing/2014/main" id="{70A20384-3770-7071-378D-6641D32C69A1}"/>
              </a:ext>
            </a:extLst>
          </p:cNvPr>
          <p:cNvGraphicFramePr>
            <a:graphicFrameLocks noGrp="1"/>
          </p:cNvGraphicFramePr>
          <p:nvPr>
            <p:ph idx="1"/>
            <p:extLst>
              <p:ext uri="{D42A27DB-BD31-4B8C-83A1-F6EECF244321}">
                <p14:modId xmlns:p14="http://schemas.microsoft.com/office/powerpoint/2010/main" val="318850958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29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71A18-490D-4027-9294-C73A3CDFFABD}"/>
              </a:ext>
            </a:extLst>
          </p:cNvPr>
          <p:cNvSpPr>
            <a:spLocks noGrp="1"/>
          </p:cNvSpPr>
          <p:nvPr>
            <p:ph type="title"/>
          </p:nvPr>
        </p:nvSpPr>
        <p:spPr>
          <a:xfrm>
            <a:off x="793662" y="386930"/>
            <a:ext cx="10066122" cy="1298448"/>
          </a:xfrm>
        </p:spPr>
        <p:txBody>
          <a:bodyPr anchor="b">
            <a:normAutofit/>
          </a:bodyPr>
          <a:lstStyle/>
          <a:p>
            <a:r>
              <a:rPr lang="en-US" sz="4800"/>
              <a:t>Coding Languages?</a:t>
            </a:r>
            <a:endParaRPr lang="en-IN" sz="4800"/>
          </a:p>
        </p:txBody>
      </p:sp>
      <p:sp>
        <p:nvSpPr>
          <p:cNvPr id="23"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5AC3F3-4F6D-4AA1-86F3-4C796908AC6E}"/>
              </a:ext>
            </a:extLst>
          </p:cNvPr>
          <p:cNvSpPr>
            <a:spLocks noGrp="1"/>
          </p:cNvSpPr>
          <p:nvPr>
            <p:ph idx="1"/>
          </p:nvPr>
        </p:nvSpPr>
        <p:spPr>
          <a:xfrm>
            <a:off x="793661" y="2599509"/>
            <a:ext cx="4530898" cy="3639450"/>
          </a:xfrm>
        </p:spPr>
        <p:txBody>
          <a:bodyPr anchor="ctr">
            <a:normAutofit/>
          </a:bodyPr>
          <a:lstStyle/>
          <a:p>
            <a:r>
              <a:rPr lang="en-US" sz="2000" b="0" i="0">
                <a:effectLst/>
                <a:latin typeface="Montserrat" panose="00000500000000000000" pitchFamily="2" charset="0"/>
              </a:rPr>
              <a:t>When you’re </a:t>
            </a:r>
            <a:r>
              <a:rPr lang="en-US" sz="2000" b="0" i="0" u="none" strike="noStrike">
                <a:effectLst/>
                <a:latin typeface="Montserrat" panose="00000500000000000000" pitchFamily="2" charset="0"/>
                <a:hlinkClick r:id="rId2"/>
              </a:rPr>
              <a:t>designing</a:t>
            </a:r>
            <a:r>
              <a:rPr lang="en-US" sz="2000" b="0" i="0">
                <a:effectLst/>
                <a:latin typeface="Montserrat" panose="00000500000000000000" pitchFamily="2" charset="0"/>
              </a:rPr>
              <a:t> or developing a website, there are three different coding languages that you will want to be aware of:</a:t>
            </a:r>
            <a:r>
              <a:rPr lang="en-US" sz="2000" b="1" i="0">
                <a:effectLst/>
                <a:latin typeface="Montserrat" panose="00000500000000000000" pitchFamily="2" charset="0"/>
              </a:rPr>
              <a:t> HTML, CSS, and JavaScript</a:t>
            </a:r>
            <a:r>
              <a:rPr lang="en-US" sz="2000" b="0" i="0">
                <a:effectLst/>
                <a:latin typeface="Montserrat" panose="00000500000000000000" pitchFamily="2" charset="0"/>
              </a:rPr>
              <a:t>.</a:t>
            </a:r>
            <a:endParaRPr lang="en-IN" sz="2000"/>
          </a:p>
        </p:txBody>
      </p:sp>
      <p:pic>
        <p:nvPicPr>
          <p:cNvPr id="7" name="Graphic 6" descr="Web Design">
            <a:extLst>
              <a:ext uri="{FF2B5EF4-FFF2-40B4-BE49-F238E27FC236}">
                <a16:creationId xmlns:a16="http://schemas.microsoft.com/office/drawing/2014/main" id="{6318838D-0FF1-D4AE-EF7F-1F4989962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5"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7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B46A88-5E65-4135-867A-7FB6270672A4}"/>
              </a:ext>
            </a:extLst>
          </p:cNvPr>
          <p:cNvPicPr>
            <a:picLocks noGrp="1" noChangeAspect="1"/>
          </p:cNvPicPr>
          <p:nvPr>
            <p:ph idx="1"/>
          </p:nvPr>
        </p:nvPicPr>
        <p:blipFill>
          <a:blip r:embed="rId2"/>
          <a:stretch>
            <a:fillRect/>
          </a:stretch>
        </p:blipFill>
        <p:spPr>
          <a:xfrm>
            <a:off x="1228725" y="1053306"/>
            <a:ext cx="9124950" cy="4200525"/>
          </a:xfrm>
        </p:spPr>
      </p:pic>
    </p:spTree>
    <p:extLst>
      <p:ext uri="{BB962C8B-B14F-4D97-AF65-F5344CB8AC3E}">
        <p14:creationId xmlns:p14="http://schemas.microsoft.com/office/powerpoint/2010/main" val="69533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60D102-2097-4CD8-A3A6-DDAEFE9AF0D7}"/>
              </a:ext>
            </a:extLst>
          </p:cNvPr>
          <p:cNvPicPr>
            <a:picLocks noChangeAspect="1"/>
          </p:cNvPicPr>
          <p:nvPr/>
        </p:nvPicPr>
        <p:blipFill>
          <a:blip r:embed="rId2"/>
          <a:stretch>
            <a:fillRect/>
          </a:stretch>
        </p:blipFill>
        <p:spPr>
          <a:xfrm>
            <a:off x="588010" y="409257"/>
            <a:ext cx="8496300" cy="3743325"/>
          </a:xfrm>
          <a:prstGeom prst="rect">
            <a:avLst/>
          </a:prstGeom>
        </p:spPr>
      </p:pic>
    </p:spTree>
    <p:extLst>
      <p:ext uri="{BB962C8B-B14F-4D97-AF65-F5344CB8AC3E}">
        <p14:creationId xmlns:p14="http://schemas.microsoft.com/office/powerpoint/2010/main" val="301796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D9FD03-5E69-4323-9213-E2630B6852B0}"/>
              </a:ext>
            </a:extLst>
          </p:cNvPr>
          <p:cNvSpPr>
            <a:spLocks noGrp="1"/>
          </p:cNvSpPr>
          <p:nvPr>
            <p:ph type="title"/>
          </p:nvPr>
        </p:nvSpPr>
        <p:spPr>
          <a:xfrm>
            <a:off x="934872" y="982272"/>
            <a:ext cx="3388419" cy="4560970"/>
          </a:xfrm>
        </p:spPr>
        <p:txBody>
          <a:bodyPr>
            <a:normAutofit/>
          </a:bodyPr>
          <a:lstStyle/>
          <a:p>
            <a:r>
              <a:rPr lang="en-IN" sz="4000" b="1" i="0">
                <a:solidFill>
                  <a:srgbClr val="FFFFFF"/>
                </a:solidFill>
                <a:effectLst/>
                <a:latin typeface="Montserrat" panose="00000500000000000000" pitchFamily="2" charset="0"/>
              </a:rPr>
              <a:t>HTML: Content &amp; Layout</a:t>
            </a:r>
            <a:br>
              <a:rPr lang="en-IN" sz="4000" b="1" i="0">
                <a:solidFill>
                  <a:srgbClr val="FFFFFF"/>
                </a:solidFill>
                <a:effectLst/>
                <a:latin typeface="Montserrat" panose="00000500000000000000" pitchFamily="2" charset="0"/>
              </a:rPr>
            </a:br>
            <a:endParaRPr lang="en-IN" sz="4000">
              <a:solidFill>
                <a:srgbClr val="FFFFFF"/>
              </a:solidFill>
            </a:endParaRPr>
          </a:p>
        </p:txBody>
      </p:sp>
      <p:sp>
        <p:nvSpPr>
          <p:cNvPr id="2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58A2731-FAF2-48A2-9DC9-67047C14D0A3}"/>
              </a:ext>
            </a:extLst>
          </p:cNvPr>
          <p:cNvSpPr>
            <a:spLocks noGrp="1"/>
          </p:cNvSpPr>
          <p:nvPr>
            <p:ph idx="1"/>
          </p:nvPr>
        </p:nvSpPr>
        <p:spPr>
          <a:xfrm>
            <a:off x="5221862" y="1719618"/>
            <a:ext cx="5948831" cy="4334629"/>
          </a:xfrm>
        </p:spPr>
        <p:txBody>
          <a:bodyPr anchor="ctr">
            <a:normAutofit/>
          </a:bodyPr>
          <a:lstStyle/>
          <a:p>
            <a:r>
              <a:rPr lang="en-US" sz="2400" b="0" i="0">
                <a:solidFill>
                  <a:srgbClr val="FEFFFF"/>
                </a:solidFill>
                <a:effectLst/>
                <a:latin typeface="Montserrat" panose="00000500000000000000" pitchFamily="2" charset="0"/>
              </a:rPr>
              <a:t>HTML is a language that determines how documents and web pages are displayed in a web browser, the language for the building blocks of any website.</a:t>
            </a:r>
            <a:endParaRPr lang="en-IN" sz="2400">
              <a:solidFill>
                <a:srgbClr val="FEFFFF"/>
              </a:solidFill>
            </a:endParaRPr>
          </a:p>
        </p:txBody>
      </p:sp>
    </p:spTree>
    <p:extLst>
      <p:ext uri="{BB962C8B-B14F-4D97-AF65-F5344CB8AC3E}">
        <p14:creationId xmlns:p14="http://schemas.microsoft.com/office/powerpoint/2010/main" val="3960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9BF6C9-E075-458A-94F4-BF02D9357316}"/>
              </a:ext>
            </a:extLst>
          </p:cNvPr>
          <p:cNvSpPr>
            <a:spLocks noGrp="1"/>
          </p:cNvSpPr>
          <p:nvPr>
            <p:ph type="title"/>
          </p:nvPr>
        </p:nvSpPr>
        <p:spPr>
          <a:xfrm>
            <a:off x="934872" y="982272"/>
            <a:ext cx="3388419" cy="4560970"/>
          </a:xfrm>
        </p:spPr>
        <p:txBody>
          <a:bodyPr>
            <a:normAutofit/>
          </a:bodyPr>
          <a:lstStyle/>
          <a:p>
            <a:r>
              <a:rPr lang="en-US" sz="4000" b="1" i="0">
                <a:solidFill>
                  <a:srgbClr val="FFFFFF"/>
                </a:solidFill>
                <a:effectLst/>
                <a:latin typeface="Montserrat" panose="00000500000000000000" pitchFamily="2" charset="0"/>
              </a:rPr>
              <a:t>CSS: Styling and “Look &amp; Feel”</a:t>
            </a:r>
            <a:br>
              <a:rPr lang="en-US" sz="4000" b="1" i="0">
                <a:solidFill>
                  <a:srgbClr val="FFFFFF"/>
                </a:solidFill>
                <a:effectLst/>
                <a:latin typeface="Montserrat" panose="00000500000000000000" pitchFamily="2" charset="0"/>
              </a:rPr>
            </a:br>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98EBD9F-DD6B-4C96-AC06-1C2D59D07B2B}"/>
              </a:ext>
            </a:extLst>
          </p:cNvPr>
          <p:cNvSpPr>
            <a:spLocks noGrp="1"/>
          </p:cNvSpPr>
          <p:nvPr>
            <p:ph idx="1"/>
          </p:nvPr>
        </p:nvSpPr>
        <p:spPr>
          <a:xfrm>
            <a:off x="5221862" y="1719618"/>
            <a:ext cx="5948831" cy="4334629"/>
          </a:xfrm>
        </p:spPr>
        <p:txBody>
          <a:bodyPr anchor="ctr">
            <a:normAutofit/>
          </a:bodyPr>
          <a:lstStyle/>
          <a:p>
            <a:r>
              <a:rPr lang="en-US" sz="2400" b="0" i="0">
                <a:solidFill>
                  <a:srgbClr val="FEFFFF"/>
                </a:solidFill>
                <a:effectLst/>
                <a:latin typeface="Montserrat" panose="00000500000000000000" pitchFamily="2" charset="0"/>
              </a:rPr>
              <a:t>CSS (Cascading Style Sheets) is a popular style sheet language that determines how a document created in HTML is styled (colors, font styles, layout and responsive features).</a:t>
            </a:r>
            <a:endParaRPr lang="en-IN" sz="2400">
              <a:solidFill>
                <a:srgbClr val="FEFFFF"/>
              </a:solidFill>
            </a:endParaRPr>
          </a:p>
        </p:txBody>
      </p:sp>
    </p:spTree>
    <p:extLst>
      <p:ext uri="{BB962C8B-B14F-4D97-AF65-F5344CB8AC3E}">
        <p14:creationId xmlns:p14="http://schemas.microsoft.com/office/powerpoint/2010/main" val="58122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E4F171-579F-4451-9B8B-68E584EC716E}"/>
              </a:ext>
            </a:extLst>
          </p:cNvPr>
          <p:cNvSpPr>
            <a:spLocks noGrp="1"/>
          </p:cNvSpPr>
          <p:nvPr>
            <p:ph type="title"/>
          </p:nvPr>
        </p:nvSpPr>
        <p:spPr>
          <a:xfrm>
            <a:off x="934872" y="982272"/>
            <a:ext cx="3388419" cy="4560970"/>
          </a:xfrm>
        </p:spPr>
        <p:txBody>
          <a:bodyPr>
            <a:normAutofit/>
          </a:bodyPr>
          <a:lstStyle/>
          <a:p>
            <a:r>
              <a:rPr lang="en-IN" sz="4000" b="1" i="0">
                <a:solidFill>
                  <a:srgbClr val="FFFFFF"/>
                </a:solidFill>
                <a:effectLst/>
                <a:latin typeface="Montserrat" panose="00000500000000000000" pitchFamily="2" charset="0"/>
              </a:rPr>
              <a:t>JavaScript: Interactive Elements</a:t>
            </a:r>
            <a:br>
              <a:rPr lang="en-IN" sz="4000" b="1" i="0">
                <a:solidFill>
                  <a:srgbClr val="FFFFFF"/>
                </a:solidFill>
                <a:effectLst/>
                <a:latin typeface="Montserrat" panose="00000500000000000000" pitchFamily="2" charset="0"/>
              </a:rPr>
            </a:br>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D9B584B-535B-4286-91C6-D50EC63930B4}"/>
              </a:ext>
            </a:extLst>
          </p:cNvPr>
          <p:cNvSpPr>
            <a:spLocks noGrp="1"/>
          </p:cNvSpPr>
          <p:nvPr>
            <p:ph idx="1"/>
          </p:nvPr>
        </p:nvSpPr>
        <p:spPr>
          <a:xfrm>
            <a:off x="5221862" y="1719618"/>
            <a:ext cx="5948831" cy="4334629"/>
          </a:xfrm>
        </p:spPr>
        <p:txBody>
          <a:bodyPr anchor="ctr">
            <a:normAutofit/>
          </a:bodyPr>
          <a:lstStyle/>
          <a:p>
            <a:r>
              <a:rPr lang="en-US" sz="2400" b="0" i="0">
                <a:solidFill>
                  <a:srgbClr val="FEFFFF"/>
                </a:solidFill>
                <a:effectLst/>
                <a:latin typeface="Montserrat" panose="00000500000000000000" pitchFamily="2" charset="0"/>
              </a:rPr>
              <a:t>JavaScript allows you to change CSS and HTML elements on your website after the site has been loaded, which gives you the ability to make your site more interactive and engaging for users.</a:t>
            </a:r>
            <a:endParaRPr lang="en-IN" sz="2400">
              <a:solidFill>
                <a:srgbClr val="FEFFFF"/>
              </a:solidFill>
            </a:endParaRPr>
          </a:p>
        </p:txBody>
      </p:sp>
    </p:spTree>
    <p:extLst>
      <p:ext uri="{BB962C8B-B14F-4D97-AF65-F5344CB8AC3E}">
        <p14:creationId xmlns:p14="http://schemas.microsoft.com/office/powerpoint/2010/main" val="135334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5E1AE74-4A5A-417C-8A48-2F56C7A65952}"/>
              </a:ext>
            </a:extLst>
          </p:cNvPr>
          <p:cNvPicPr>
            <a:picLocks noChangeAspect="1"/>
          </p:cNvPicPr>
          <p:nvPr/>
        </p:nvPicPr>
        <p:blipFill>
          <a:blip r:embed="rId2"/>
          <a:stretch>
            <a:fillRect/>
          </a:stretch>
        </p:blipFill>
        <p:spPr>
          <a:xfrm>
            <a:off x="1080304" y="457200"/>
            <a:ext cx="10031392" cy="5943600"/>
          </a:xfrm>
          <a:prstGeom prst="rect">
            <a:avLst/>
          </a:prstGeom>
        </p:spPr>
      </p:pic>
    </p:spTree>
    <p:extLst>
      <p:ext uri="{BB962C8B-B14F-4D97-AF65-F5344CB8AC3E}">
        <p14:creationId xmlns:p14="http://schemas.microsoft.com/office/powerpoint/2010/main" val="195654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219</Words>
  <Application>Microsoft Office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Montserrat</vt:lpstr>
      <vt:lpstr>Office Theme</vt:lpstr>
      <vt:lpstr>MERN STACK</vt:lpstr>
      <vt:lpstr>We need to code to develop a WEB APP</vt:lpstr>
      <vt:lpstr>Coding Languages?</vt:lpstr>
      <vt:lpstr>PowerPoint Presentation</vt:lpstr>
      <vt:lpstr>PowerPoint Presentation</vt:lpstr>
      <vt:lpstr>HTML: Content &amp; Layout </vt:lpstr>
      <vt:lpstr>CSS: Styling and “Look &amp; Feel” </vt:lpstr>
      <vt:lpstr>JavaScript: Interactive Elements </vt:lpstr>
      <vt:lpstr>PowerPoint Presentation</vt:lpstr>
      <vt:lpstr>Client Server Architecture in System Design </vt:lpstr>
      <vt:lpstr>Basic Request Headers</vt:lpstr>
      <vt:lpstr>Basic Response</vt:lpstr>
      <vt:lpstr>Different URLS for Same Domian</vt:lpstr>
      <vt:lpstr>Required Softwares</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STACK</dc:title>
  <dc:creator>Kotha, Sreekanth</dc:creator>
  <cp:lastModifiedBy>Kotha, Sreekanth</cp:lastModifiedBy>
  <cp:revision>6</cp:revision>
  <dcterms:created xsi:type="dcterms:W3CDTF">2022-11-21T13:00:01Z</dcterms:created>
  <dcterms:modified xsi:type="dcterms:W3CDTF">2022-11-22T10:36:44Z</dcterms:modified>
</cp:coreProperties>
</file>