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8"/>
  </p:notesMasterIdLst>
  <p:handoutMasterIdLst>
    <p:handoutMasterId r:id="rId19"/>
  </p:handoutMasterIdLst>
  <p:sldIdLst>
    <p:sldId id="256" r:id="rId5"/>
    <p:sldId id="257" r:id="rId6"/>
    <p:sldId id="330" r:id="rId7"/>
    <p:sldId id="305" r:id="rId8"/>
    <p:sldId id="338" r:id="rId9"/>
    <p:sldId id="339" r:id="rId10"/>
    <p:sldId id="335" r:id="rId11"/>
    <p:sldId id="340" r:id="rId12"/>
    <p:sldId id="274" r:id="rId13"/>
    <p:sldId id="341" r:id="rId14"/>
    <p:sldId id="342" r:id="rId15"/>
    <p:sldId id="336" r:id="rId16"/>
    <p:sldId id="3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7" d="100"/>
          <a:sy n="67" d="100"/>
        </p:scale>
        <p:origin x="644"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28-4D88-8BA2-F7747116379A}"/>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28-4D88-8BA2-F7747116379A}"/>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28-4D88-8BA2-F7747116379A}"/>
            </c:ext>
          </c:extLst>
        </c:ser>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06575"/>
        <c:crosses val="autoZero"/>
        <c:auto val="1"/>
        <c:lblAlgn val="ctr"/>
        <c:lblOffset val="100"/>
        <c:noMultiLvlLbl val="0"/>
      </c:catAx>
      <c:valAx>
        <c:axId val="1372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1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12/12/2022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12/12/2022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Modern JavaScript Tutorial</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Sreekanth Reddy Kotha</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Subtitle</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Subtitle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14484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Content </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a:no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a:normAutofit/>
          </a:bodyPr>
          <a:lstStyle/>
          <a:p>
            <a:r>
              <a:rPr lang="en-US" dirty="0"/>
              <a:t>Subtitle</a:t>
            </a:r>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r>
              <a:rPr lang="en-US"/>
              <a:t>3/1/20XX</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29112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2076450"/>
          </a:xfrm>
        </p:spPr>
        <p:txBody>
          <a:bodyPr/>
          <a:lstStyle/>
          <a:p>
            <a:r>
              <a:rPr lang="en-US" dirty="0"/>
              <a:t>Summary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3190875"/>
            <a:ext cx="6156052" cy="2986087"/>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a:lstStyle/>
          <a:p>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94309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3190875"/>
            <a:ext cx="5914938" cy="29860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Topic one</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600450"/>
            <a:ext cx="5322888" cy="2451100"/>
          </a:xfrm>
        </p:spPr>
        <p:txBody>
          <a:bodyPr/>
          <a:lstStyle/>
          <a:p>
            <a:r>
              <a:rPr lang="en-US" dirty="0"/>
              <a:t>Subtitle</a:t>
            </a:r>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a:t>Chart</a:t>
            </a:r>
            <a:endParaRPr lang="en-US" dirty="0"/>
          </a:p>
        </p:txBody>
      </p:sp>
      <p:graphicFrame>
        <p:nvGraphicFramePr>
          <p:cNvPr id="6" name="Content Placeholder 5" descr="Chart">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1181556211"/>
              </p:ext>
            </p:extLst>
          </p:nvPr>
        </p:nvGraphicFramePr>
        <p:xfrm>
          <a:off x="838200" y="2178050"/>
          <a:ext cx="10515600" cy="3998913"/>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380006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86760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327647987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{2863622E-6952-4418-BBB0-8459DA0E13CD}tf00537603_win32</Template>
  <TotalTime>1</TotalTime>
  <Words>548</Words>
  <Application>Microsoft Office PowerPoint</Application>
  <PresentationFormat>Widescreen</PresentationFormat>
  <Paragraphs>120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Modern JavaScript Tutorial</vt:lpstr>
      <vt:lpstr>Agenda</vt:lpstr>
      <vt:lpstr>Introduction</vt:lpstr>
      <vt:lpstr>Topic one</vt:lpstr>
      <vt:lpstr>Chart</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JavaScript Tutorial</dc:title>
  <dc:creator>Kotha, Sreekanth</dc:creator>
  <cp:lastModifiedBy>Kotha, Sreekanth</cp:lastModifiedBy>
  <cp:revision>1</cp:revision>
  <dcterms:created xsi:type="dcterms:W3CDTF">2022-12-12T12:15:48Z</dcterms:created>
  <dcterms:modified xsi:type="dcterms:W3CDTF">2022-12-12T12:17:14Z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