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330" r:id="rId7"/>
    <p:sldId id="305" r:id="rId8"/>
    <p:sldId id="338" r:id="rId9"/>
    <p:sldId id="343" r:id="rId10"/>
    <p:sldId id="346" r:id="rId11"/>
    <p:sldId id="347" r:id="rId12"/>
    <p:sldId id="345" r:id="rId13"/>
    <p:sldId id="348" r:id="rId14"/>
    <p:sldId id="344" r:id="rId15"/>
    <p:sldId id="349" r:id="rId16"/>
    <p:sldId id="350" r:id="rId17"/>
    <p:sldId id="351" r:id="rId18"/>
    <p:sldId id="352" r:id="rId19"/>
    <p:sldId id="365" r:id="rId20"/>
    <p:sldId id="366" r:id="rId21"/>
    <p:sldId id="367" r:id="rId22"/>
    <p:sldId id="368" r:id="rId23"/>
    <p:sldId id="353" r:id="rId24"/>
    <p:sldId id="356" r:id="rId25"/>
    <p:sldId id="357" r:id="rId26"/>
    <p:sldId id="358" r:id="rId27"/>
    <p:sldId id="359" r:id="rId28"/>
    <p:sldId id="360" r:id="rId29"/>
    <p:sldId id="361" r:id="rId30"/>
    <p:sldId id="363" r:id="rId31"/>
    <p:sldId id="364" r:id="rId32"/>
    <p:sldId id="362" r:id="rId33"/>
    <p:sldId id="369" r:id="rId34"/>
    <p:sldId id="370" r:id="rId35"/>
    <p:sldId id="372" r:id="rId36"/>
    <p:sldId id="371" r:id="rId37"/>
    <p:sldId id="355" r:id="rId38"/>
    <p:sldId id="354" r:id="rId39"/>
    <p:sldId id="33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6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E68DF-769B-425E-BFA7-30C093AFCF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5B3235-FF46-4A2B-BFD5-462C211786F3}">
      <dgm:prSet/>
      <dgm:spPr/>
      <dgm:t>
        <a:bodyPr/>
        <a:lstStyle/>
        <a:p>
          <a:r>
            <a:rPr lang="en-US"/>
            <a:t>What is JavaScript</a:t>
          </a:r>
        </a:p>
      </dgm:t>
    </dgm:pt>
    <dgm:pt modelId="{D28BB177-8786-4437-B7E5-2C386A603DC9}" type="parTrans" cxnId="{D023C650-8C95-4EA8-B908-24C1FCB2D4DE}">
      <dgm:prSet/>
      <dgm:spPr/>
      <dgm:t>
        <a:bodyPr/>
        <a:lstStyle/>
        <a:p>
          <a:endParaRPr lang="en-US"/>
        </a:p>
      </dgm:t>
    </dgm:pt>
    <dgm:pt modelId="{09D2A010-9D58-465B-BB1D-00B4F85BC755}" type="sibTrans" cxnId="{D023C650-8C95-4EA8-B908-24C1FCB2D4DE}">
      <dgm:prSet/>
      <dgm:spPr/>
      <dgm:t>
        <a:bodyPr/>
        <a:lstStyle/>
        <a:p>
          <a:endParaRPr lang="en-US"/>
        </a:p>
      </dgm:t>
    </dgm:pt>
    <dgm:pt modelId="{D236CA0D-C52F-4E49-9AA4-80DFE0C3D95D}">
      <dgm:prSet/>
      <dgm:spPr/>
      <dgm:t>
        <a:bodyPr/>
        <a:lstStyle/>
        <a:p>
          <a:r>
            <a:rPr lang="en-US"/>
            <a:t>Why to Learn JS</a:t>
          </a:r>
        </a:p>
      </dgm:t>
    </dgm:pt>
    <dgm:pt modelId="{DDAAD926-1143-491A-8523-EAACEDB7038B}" type="parTrans" cxnId="{EAF27392-8D11-4214-874D-C16CBA72BD2C}">
      <dgm:prSet/>
      <dgm:spPr/>
      <dgm:t>
        <a:bodyPr/>
        <a:lstStyle/>
        <a:p>
          <a:endParaRPr lang="en-US"/>
        </a:p>
      </dgm:t>
    </dgm:pt>
    <dgm:pt modelId="{D4CC94E4-F216-4F18-A6F2-DCA56A741E91}" type="sibTrans" cxnId="{EAF27392-8D11-4214-874D-C16CBA72BD2C}">
      <dgm:prSet/>
      <dgm:spPr/>
      <dgm:t>
        <a:bodyPr/>
        <a:lstStyle/>
        <a:p>
          <a:endParaRPr lang="en-US"/>
        </a:p>
      </dgm:t>
    </dgm:pt>
    <dgm:pt modelId="{38424056-8136-439C-8818-34B4EF9AC5B7}">
      <dgm:prSet/>
      <dgm:spPr/>
      <dgm:t>
        <a:bodyPr/>
        <a:lstStyle/>
        <a:p>
          <a:r>
            <a:rPr lang="en-US"/>
            <a:t>Advantages of JS</a:t>
          </a:r>
        </a:p>
      </dgm:t>
    </dgm:pt>
    <dgm:pt modelId="{78506F8E-16DF-4ABA-9B75-5C57D5C0DDF2}" type="parTrans" cxnId="{902EDDAA-606C-4ADD-919D-B240F1230B40}">
      <dgm:prSet/>
      <dgm:spPr/>
      <dgm:t>
        <a:bodyPr/>
        <a:lstStyle/>
        <a:p>
          <a:endParaRPr lang="en-US"/>
        </a:p>
      </dgm:t>
    </dgm:pt>
    <dgm:pt modelId="{F58B2948-2B88-45F6-A7E4-AC50D2E6EA6A}" type="sibTrans" cxnId="{902EDDAA-606C-4ADD-919D-B240F1230B40}">
      <dgm:prSet/>
      <dgm:spPr/>
      <dgm:t>
        <a:bodyPr/>
        <a:lstStyle/>
        <a:p>
          <a:endParaRPr lang="en-US"/>
        </a:p>
      </dgm:t>
    </dgm:pt>
    <dgm:pt modelId="{B6E31CA7-9660-4567-8F2B-5AF9D84738D4}">
      <dgm:prSet/>
      <dgm:spPr/>
      <dgm:t>
        <a:bodyPr/>
        <a:lstStyle/>
        <a:p>
          <a:r>
            <a:rPr lang="en-US"/>
            <a:t>JS Syntax</a:t>
          </a:r>
        </a:p>
      </dgm:t>
    </dgm:pt>
    <dgm:pt modelId="{C87D2FFF-5015-40EF-B4EA-47CC07F6614B}" type="parTrans" cxnId="{ADFB35D7-BFB0-4862-A682-4D3150B3D6A5}">
      <dgm:prSet/>
      <dgm:spPr/>
      <dgm:t>
        <a:bodyPr/>
        <a:lstStyle/>
        <a:p>
          <a:endParaRPr lang="en-US"/>
        </a:p>
      </dgm:t>
    </dgm:pt>
    <dgm:pt modelId="{0D45DE76-8F47-4A98-A974-A479D1BF8998}" type="sibTrans" cxnId="{ADFB35D7-BFB0-4862-A682-4D3150B3D6A5}">
      <dgm:prSet/>
      <dgm:spPr/>
      <dgm:t>
        <a:bodyPr/>
        <a:lstStyle/>
        <a:p>
          <a:endParaRPr lang="en-US"/>
        </a:p>
      </dgm:t>
    </dgm:pt>
    <dgm:pt modelId="{22F7EA48-512C-4C05-BDA5-94C87D1CCF50}">
      <dgm:prSet/>
      <dgm:spPr/>
      <dgm:t>
        <a:bodyPr/>
        <a:lstStyle/>
        <a:p>
          <a:r>
            <a:rPr lang="en-US"/>
            <a:t>JS Variables</a:t>
          </a:r>
        </a:p>
      </dgm:t>
    </dgm:pt>
    <dgm:pt modelId="{D5B9AFBE-1070-4BF3-B6F4-BBF96AB6E81C}" type="parTrans" cxnId="{1FAE230D-FF9B-42B1-9580-9A14FFF1C5B0}">
      <dgm:prSet/>
      <dgm:spPr/>
      <dgm:t>
        <a:bodyPr/>
        <a:lstStyle/>
        <a:p>
          <a:endParaRPr lang="en-US"/>
        </a:p>
      </dgm:t>
    </dgm:pt>
    <dgm:pt modelId="{2E3372B6-DF4B-4768-B0AB-C8E261B4BA23}" type="sibTrans" cxnId="{1FAE230D-FF9B-42B1-9580-9A14FFF1C5B0}">
      <dgm:prSet/>
      <dgm:spPr/>
      <dgm:t>
        <a:bodyPr/>
        <a:lstStyle/>
        <a:p>
          <a:endParaRPr lang="en-US"/>
        </a:p>
      </dgm:t>
    </dgm:pt>
    <dgm:pt modelId="{6E1A5657-C493-4454-BF15-8B190446BE4A}">
      <dgm:prSet/>
      <dgm:spPr/>
      <dgm:t>
        <a:bodyPr/>
        <a:lstStyle/>
        <a:p>
          <a:r>
            <a:rPr lang="en-US"/>
            <a:t>JS Operations</a:t>
          </a:r>
        </a:p>
      </dgm:t>
    </dgm:pt>
    <dgm:pt modelId="{C61DF92E-9388-4082-A61E-D792D5C8D331}" type="parTrans" cxnId="{552EE1B6-DE89-48D8-816B-5C722338B529}">
      <dgm:prSet/>
      <dgm:spPr/>
      <dgm:t>
        <a:bodyPr/>
        <a:lstStyle/>
        <a:p>
          <a:endParaRPr lang="en-US"/>
        </a:p>
      </dgm:t>
    </dgm:pt>
    <dgm:pt modelId="{5F54089C-688E-4194-8908-C9D8ECC88624}" type="sibTrans" cxnId="{552EE1B6-DE89-48D8-816B-5C722338B529}">
      <dgm:prSet/>
      <dgm:spPr/>
      <dgm:t>
        <a:bodyPr/>
        <a:lstStyle/>
        <a:p>
          <a:endParaRPr lang="en-US"/>
        </a:p>
      </dgm:t>
    </dgm:pt>
    <dgm:pt modelId="{AC0FDECB-51F8-4717-B5F7-D44BD145B4BF}">
      <dgm:prSet/>
      <dgm:spPr/>
      <dgm:t>
        <a:bodyPr/>
        <a:lstStyle/>
        <a:p>
          <a:r>
            <a:rPr lang="en-US"/>
            <a:t>JS IF/ELSE</a:t>
          </a:r>
        </a:p>
      </dgm:t>
    </dgm:pt>
    <dgm:pt modelId="{7508240C-8054-4592-87CA-CE68CA222B79}" type="parTrans" cxnId="{78E66C02-1F54-42F6-B08C-BBA887EAB827}">
      <dgm:prSet/>
      <dgm:spPr/>
      <dgm:t>
        <a:bodyPr/>
        <a:lstStyle/>
        <a:p>
          <a:endParaRPr lang="en-US"/>
        </a:p>
      </dgm:t>
    </dgm:pt>
    <dgm:pt modelId="{680C92C2-CE28-4A7F-8EF2-F645B8D70131}" type="sibTrans" cxnId="{78E66C02-1F54-42F6-B08C-BBA887EAB827}">
      <dgm:prSet/>
      <dgm:spPr/>
      <dgm:t>
        <a:bodyPr/>
        <a:lstStyle/>
        <a:p>
          <a:endParaRPr lang="en-US"/>
        </a:p>
      </dgm:t>
    </dgm:pt>
    <dgm:pt modelId="{98D386D6-A00E-4C0C-A492-B72CB0E5251B}">
      <dgm:prSet/>
      <dgm:spPr/>
      <dgm:t>
        <a:bodyPr/>
        <a:lstStyle/>
        <a:p>
          <a:r>
            <a:rPr lang="en-US"/>
            <a:t>JS Switch Case</a:t>
          </a:r>
        </a:p>
      </dgm:t>
    </dgm:pt>
    <dgm:pt modelId="{EB7495F9-F1EB-44D0-9706-655E7C682670}" type="parTrans" cxnId="{0A556EAE-50BB-434E-9977-ECD8BD45E427}">
      <dgm:prSet/>
      <dgm:spPr/>
      <dgm:t>
        <a:bodyPr/>
        <a:lstStyle/>
        <a:p>
          <a:endParaRPr lang="en-US"/>
        </a:p>
      </dgm:t>
    </dgm:pt>
    <dgm:pt modelId="{CE13CEA8-64AD-4E9C-AA58-055CB599D607}" type="sibTrans" cxnId="{0A556EAE-50BB-434E-9977-ECD8BD45E427}">
      <dgm:prSet/>
      <dgm:spPr/>
      <dgm:t>
        <a:bodyPr/>
        <a:lstStyle/>
        <a:p>
          <a:endParaRPr lang="en-US"/>
        </a:p>
      </dgm:t>
    </dgm:pt>
    <dgm:pt modelId="{AB44A871-A0C2-457B-869F-C04006F7360D}" type="pres">
      <dgm:prSet presAssocID="{AFCE68DF-769B-425E-BFA7-30C093AFCFFA}" presName="vert0" presStyleCnt="0">
        <dgm:presLayoutVars>
          <dgm:dir/>
          <dgm:animOne val="branch"/>
          <dgm:animLvl val="lvl"/>
        </dgm:presLayoutVars>
      </dgm:prSet>
      <dgm:spPr/>
    </dgm:pt>
    <dgm:pt modelId="{2FCD202B-6C8A-451E-8790-85ED1712FE8A}" type="pres">
      <dgm:prSet presAssocID="{655B3235-FF46-4A2B-BFD5-462C211786F3}" presName="thickLine" presStyleLbl="alignNode1" presStyleIdx="0" presStyleCnt="8"/>
      <dgm:spPr/>
    </dgm:pt>
    <dgm:pt modelId="{191A6B38-EFDF-41A6-927E-60CDE91B0F47}" type="pres">
      <dgm:prSet presAssocID="{655B3235-FF46-4A2B-BFD5-462C211786F3}" presName="horz1" presStyleCnt="0"/>
      <dgm:spPr/>
    </dgm:pt>
    <dgm:pt modelId="{42750ABD-9DFF-4BDD-90B6-44F26717FE36}" type="pres">
      <dgm:prSet presAssocID="{655B3235-FF46-4A2B-BFD5-462C211786F3}" presName="tx1" presStyleLbl="revTx" presStyleIdx="0" presStyleCnt="8"/>
      <dgm:spPr/>
    </dgm:pt>
    <dgm:pt modelId="{AF7138C5-F0BE-4E43-9CFD-41260EC726F0}" type="pres">
      <dgm:prSet presAssocID="{655B3235-FF46-4A2B-BFD5-462C211786F3}" presName="vert1" presStyleCnt="0"/>
      <dgm:spPr/>
    </dgm:pt>
    <dgm:pt modelId="{6529DFD1-FA64-490E-8647-FCDE291DA8A2}" type="pres">
      <dgm:prSet presAssocID="{D236CA0D-C52F-4E49-9AA4-80DFE0C3D95D}" presName="thickLine" presStyleLbl="alignNode1" presStyleIdx="1" presStyleCnt="8"/>
      <dgm:spPr/>
    </dgm:pt>
    <dgm:pt modelId="{2710B26B-410A-474C-B527-2253E28AA680}" type="pres">
      <dgm:prSet presAssocID="{D236CA0D-C52F-4E49-9AA4-80DFE0C3D95D}" presName="horz1" presStyleCnt="0"/>
      <dgm:spPr/>
    </dgm:pt>
    <dgm:pt modelId="{243D816F-EFFC-42DE-B8B5-78D8CD87355A}" type="pres">
      <dgm:prSet presAssocID="{D236CA0D-C52F-4E49-9AA4-80DFE0C3D95D}" presName="tx1" presStyleLbl="revTx" presStyleIdx="1" presStyleCnt="8"/>
      <dgm:spPr/>
    </dgm:pt>
    <dgm:pt modelId="{91CA545D-9168-4B2E-A291-D7C61088B12D}" type="pres">
      <dgm:prSet presAssocID="{D236CA0D-C52F-4E49-9AA4-80DFE0C3D95D}" presName="vert1" presStyleCnt="0"/>
      <dgm:spPr/>
    </dgm:pt>
    <dgm:pt modelId="{17019903-0E9E-4D26-9EFF-9CF2AB6A01F8}" type="pres">
      <dgm:prSet presAssocID="{38424056-8136-439C-8818-34B4EF9AC5B7}" presName="thickLine" presStyleLbl="alignNode1" presStyleIdx="2" presStyleCnt="8"/>
      <dgm:spPr/>
    </dgm:pt>
    <dgm:pt modelId="{1AAAA541-1C26-4441-AE53-D0B2037F4D79}" type="pres">
      <dgm:prSet presAssocID="{38424056-8136-439C-8818-34B4EF9AC5B7}" presName="horz1" presStyleCnt="0"/>
      <dgm:spPr/>
    </dgm:pt>
    <dgm:pt modelId="{0BDAE84D-F291-421A-9EFD-241D021FAE1D}" type="pres">
      <dgm:prSet presAssocID="{38424056-8136-439C-8818-34B4EF9AC5B7}" presName="tx1" presStyleLbl="revTx" presStyleIdx="2" presStyleCnt="8"/>
      <dgm:spPr/>
    </dgm:pt>
    <dgm:pt modelId="{8F4AF5A7-19CE-4014-995F-132C4547A66F}" type="pres">
      <dgm:prSet presAssocID="{38424056-8136-439C-8818-34B4EF9AC5B7}" presName="vert1" presStyleCnt="0"/>
      <dgm:spPr/>
    </dgm:pt>
    <dgm:pt modelId="{CDC1A9DF-B3B7-4075-88D7-75D57E894130}" type="pres">
      <dgm:prSet presAssocID="{B6E31CA7-9660-4567-8F2B-5AF9D84738D4}" presName="thickLine" presStyleLbl="alignNode1" presStyleIdx="3" presStyleCnt="8"/>
      <dgm:spPr/>
    </dgm:pt>
    <dgm:pt modelId="{96B5CF02-644A-41E2-91FF-7CCBD526DCE6}" type="pres">
      <dgm:prSet presAssocID="{B6E31CA7-9660-4567-8F2B-5AF9D84738D4}" presName="horz1" presStyleCnt="0"/>
      <dgm:spPr/>
    </dgm:pt>
    <dgm:pt modelId="{0A4FC9DD-8494-4C69-8A69-CBD4B1A92AF6}" type="pres">
      <dgm:prSet presAssocID="{B6E31CA7-9660-4567-8F2B-5AF9D84738D4}" presName="tx1" presStyleLbl="revTx" presStyleIdx="3" presStyleCnt="8"/>
      <dgm:spPr/>
    </dgm:pt>
    <dgm:pt modelId="{375D9792-2D3F-4296-B6F7-F1F68D61F10F}" type="pres">
      <dgm:prSet presAssocID="{B6E31CA7-9660-4567-8F2B-5AF9D84738D4}" presName="vert1" presStyleCnt="0"/>
      <dgm:spPr/>
    </dgm:pt>
    <dgm:pt modelId="{D4A83DD0-5939-4808-8D4E-A8B2B2CD6F33}" type="pres">
      <dgm:prSet presAssocID="{22F7EA48-512C-4C05-BDA5-94C87D1CCF50}" presName="thickLine" presStyleLbl="alignNode1" presStyleIdx="4" presStyleCnt="8"/>
      <dgm:spPr/>
    </dgm:pt>
    <dgm:pt modelId="{9824443E-6153-4D9B-9F83-C7DF03E7F3AA}" type="pres">
      <dgm:prSet presAssocID="{22F7EA48-512C-4C05-BDA5-94C87D1CCF50}" presName="horz1" presStyleCnt="0"/>
      <dgm:spPr/>
    </dgm:pt>
    <dgm:pt modelId="{0D73948C-39E2-407F-9EDF-DBD648CCAB86}" type="pres">
      <dgm:prSet presAssocID="{22F7EA48-512C-4C05-BDA5-94C87D1CCF50}" presName="tx1" presStyleLbl="revTx" presStyleIdx="4" presStyleCnt="8"/>
      <dgm:spPr/>
    </dgm:pt>
    <dgm:pt modelId="{E027F002-34A5-4BF0-AC02-CD05F1766254}" type="pres">
      <dgm:prSet presAssocID="{22F7EA48-512C-4C05-BDA5-94C87D1CCF50}" presName="vert1" presStyleCnt="0"/>
      <dgm:spPr/>
    </dgm:pt>
    <dgm:pt modelId="{71B80B8E-149A-4F12-BC30-3D199CB2167A}" type="pres">
      <dgm:prSet presAssocID="{6E1A5657-C493-4454-BF15-8B190446BE4A}" presName="thickLine" presStyleLbl="alignNode1" presStyleIdx="5" presStyleCnt="8"/>
      <dgm:spPr/>
    </dgm:pt>
    <dgm:pt modelId="{9643ECFA-F3E1-40CD-A6E2-AF17DD73BDB6}" type="pres">
      <dgm:prSet presAssocID="{6E1A5657-C493-4454-BF15-8B190446BE4A}" presName="horz1" presStyleCnt="0"/>
      <dgm:spPr/>
    </dgm:pt>
    <dgm:pt modelId="{27F137FD-DA32-4D49-A20F-33B3BBA9CB67}" type="pres">
      <dgm:prSet presAssocID="{6E1A5657-C493-4454-BF15-8B190446BE4A}" presName="tx1" presStyleLbl="revTx" presStyleIdx="5" presStyleCnt="8"/>
      <dgm:spPr/>
    </dgm:pt>
    <dgm:pt modelId="{FEDFEC9F-3C5A-4886-9F4E-FD1644EFA380}" type="pres">
      <dgm:prSet presAssocID="{6E1A5657-C493-4454-BF15-8B190446BE4A}" presName="vert1" presStyleCnt="0"/>
      <dgm:spPr/>
    </dgm:pt>
    <dgm:pt modelId="{1063476A-2B01-4786-B138-5011F05D2C32}" type="pres">
      <dgm:prSet presAssocID="{AC0FDECB-51F8-4717-B5F7-D44BD145B4BF}" presName="thickLine" presStyleLbl="alignNode1" presStyleIdx="6" presStyleCnt="8"/>
      <dgm:spPr/>
    </dgm:pt>
    <dgm:pt modelId="{CD9E7BAA-1106-475F-A315-CA244AC11151}" type="pres">
      <dgm:prSet presAssocID="{AC0FDECB-51F8-4717-B5F7-D44BD145B4BF}" presName="horz1" presStyleCnt="0"/>
      <dgm:spPr/>
    </dgm:pt>
    <dgm:pt modelId="{085B45A7-228A-4933-BC8C-D5CF1A496C2F}" type="pres">
      <dgm:prSet presAssocID="{AC0FDECB-51F8-4717-B5F7-D44BD145B4BF}" presName="tx1" presStyleLbl="revTx" presStyleIdx="6" presStyleCnt="8"/>
      <dgm:spPr/>
    </dgm:pt>
    <dgm:pt modelId="{1DE009B0-FA9F-4C3A-A92C-D34015E9F555}" type="pres">
      <dgm:prSet presAssocID="{AC0FDECB-51F8-4717-B5F7-D44BD145B4BF}" presName="vert1" presStyleCnt="0"/>
      <dgm:spPr/>
    </dgm:pt>
    <dgm:pt modelId="{8E308720-89B8-4EED-85C0-68C10B0ADFE9}" type="pres">
      <dgm:prSet presAssocID="{98D386D6-A00E-4C0C-A492-B72CB0E5251B}" presName="thickLine" presStyleLbl="alignNode1" presStyleIdx="7" presStyleCnt="8"/>
      <dgm:spPr/>
    </dgm:pt>
    <dgm:pt modelId="{83A16939-EB1C-4EC7-B139-4FDD5A885B29}" type="pres">
      <dgm:prSet presAssocID="{98D386D6-A00E-4C0C-A492-B72CB0E5251B}" presName="horz1" presStyleCnt="0"/>
      <dgm:spPr/>
    </dgm:pt>
    <dgm:pt modelId="{A7755305-F38A-4592-A210-0E6B127CB85B}" type="pres">
      <dgm:prSet presAssocID="{98D386D6-A00E-4C0C-A492-B72CB0E5251B}" presName="tx1" presStyleLbl="revTx" presStyleIdx="7" presStyleCnt="8"/>
      <dgm:spPr/>
    </dgm:pt>
    <dgm:pt modelId="{11E06EBA-AD40-46D6-9107-83602E242786}" type="pres">
      <dgm:prSet presAssocID="{98D386D6-A00E-4C0C-A492-B72CB0E5251B}" presName="vert1" presStyleCnt="0"/>
      <dgm:spPr/>
    </dgm:pt>
  </dgm:ptLst>
  <dgm:cxnLst>
    <dgm:cxn modelId="{83FDD201-BD11-471E-9C68-677B8EA684DD}" type="presOf" srcId="{B6E31CA7-9660-4567-8F2B-5AF9D84738D4}" destId="{0A4FC9DD-8494-4C69-8A69-CBD4B1A92AF6}" srcOrd="0" destOrd="0" presId="urn:microsoft.com/office/officeart/2008/layout/LinedList"/>
    <dgm:cxn modelId="{78E66C02-1F54-42F6-B08C-BBA887EAB827}" srcId="{AFCE68DF-769B-425E-BFA7-30C093AFCFFA}" destId="{AC0FDECB-51F8-4717-B5F7-D44BD145B4BF}" srcOrd="6" destOrd="0" parTransId="{7508240C-8054-4592-87CA-CE68CA222B79}" sibTransId="{680C92C2-CE28-4A7F-8EF2-F645B8D70131}"/>
    <dgm:cxn modelId="{1FAE230D-FF9B-42B1-9580-9A14FFF1C5B0}" srcId="{AFCE68DF-769B-425E-BFA7-30C093AFCFFA}" destId="{22F7EA48-512C-4C05-BDA5-94C87D1CCF50}" srcOrd="4" destOrd="0" parTransId="{D5B9AFBE-1070-4BF3-B6F4-BBF96AB6E81C}" sibTransId="{2E3372B6-DF4B-4768-B0AB-C8E261B4BA23}"/>
    <dgm:cxn modelId="{C8552A2F-6B29-4275-9474-A228A40A28E9}" type="presOf" srcId="{22F7EA48-512C-4C05-BDA5-94C87D1CCF50}" destId="{0D73948C-39E2-407F-9EDF-DBD648CCAB86}" srcOrd="0" destOrd="0" presId="urn:microsoft.com/office/officeart/2008/layout/LinedList"/>
    <dgm:cxn modelId="{4212C631-6830-42FD-A75B-625CF9BFB01D}" type="presOf" srcId="{38424056-8136-439C-8818-34B4EF9AC5B7}" destId="{0BDAE84D-F291-421A-9EFD-241D021FAE1D}" srcOrd="0" destOrd="0" presId="urn:microsoft.com/office/officeart/2008/layout/LinedList"/>
    <dgm:cxn modelId="{C1DB0938-3CED-46DF-9670-DED581D6E896}" type="presOf" srcId="{D236CA0D-C52F-4E49-9AA4-80DFE0C3D95D}" destId="{243D816F-EFFC-42DE-B8B5-78D8CD87355A}" srcOrd="0" destOrd="0" presId="urn:microsoft.com/office/officeart/2008/layout/LinedList"/>
    <dgm:cxn modelId="{B5A7C04B-CF34-4396-9919-4E72AD186908}" type="presOf" srcId="{98D386D6-A00E-4C0C-A492-B72CB0E5251B}" destId="{A7755305-F38A-4592-A210-0E6B127CB85B}" srcOrd="0" destOrd="0" presId="urn:microsoft.com/office/officeart/2008/layout/LinedList"/>
    <dgm:cxn modelId="{D023C650-8C95-4EA8-B908-24C1FCB2D4DE}" srcId="{AFCE68DF-769B-425E-BFA7-30C093AFCFFA}" destId="{655B3235-FF46-4A2B-BFD5-462C211786F3}" srcOrd="0" destOrd="0" parTransId="{D28BB177-8786-4437-B7E5-2C386A603DC9}" sibTransId="{09D2A010-9D58-465B-BB1D-00B4F85BC755}"/>
    <dgm:cxn modelId="{2EB10E8C-1231-4687-B407-90B9F2E93F25}" type="presOf" srcId="{AFCE68DF-769B-425E-BFA7-30C093AFCFFA}" destId="{AB44A871-A0C2-457B-869F-C04006F7360D}" srcOrd="0" destOrd="0" presId="urn:microsoft.com/office/officeart/2008/layout/LinedList"/>
    <dgm:cxn modelId="{EAF27392-8D11-4214-874D-C16CBA72BD2C}" srcId="{AFCE68DF-769B-425E-BFA7-30C093AFCFFA}" destId="{D236CA0D-C52F-4E49-9AA4-80DFE0C3D95D}" srcOrd="1" destOrd="0" parTransId="{DDAAD926-1143-491A-8523-EAACEDB7038B}" sibTransId="{D4CC94E4-F216-4F18-A6F2-DCA56A741E91}"/>
    <dgm:cxn modelId="{A35FDB9C-660C-490C-909E-3812FC832840}" type="presOf" srcId="{6E1A5657-C493-4454-BF15-8B190446BE4A}" destId="{27F137FD-DA32-4D49-A20F-33B3BBA9CB67}" srcOrd="0" destOrd="0" presId="urn:microsoft.com/office/officeart/2008/layout/LinedList"/>
    <dgm:cxn modelId="{CA9571A9-8455-400F-80ED-8AF39AE02792}" type="presOf" srcId="{AC0FDECB-51F8-4717-B5F7-D44BD145B4BF}" destId="{085B45A7-228A-4933-BC8C-D5CF1A496C2F}" srcOrd="0" destOrd="0" presId="urn:microsoft.com/office/officeart/2008/layout/LinedList"/>
    <dgm:cxn modelId="{902EDDAA-606C-4ADD-919D-B240F1230B40}" srcId="{AFCE68DF-769B-425E-BFA7-30C093AFCFFA}" destId="{38424056-8136-439C-8818-34B4EF9AC5B7}" srcOrd="2" destOrd="0" parTransId="{78506F8E-16DF-4ABA-9B75-5C57D5C0DDF2}" sibTransId="{F58B2948-2B88-45F6-A7E4-AC50D2E6EA6A}"/>
    <dgm:cxn modelId="{0A556EAE-50BB-434E-9977-ECD8BD45E427}" srcId="{AFCE68DF-769B-425E-BFA7-30C093AFCFFA}" destId="{98D386D6-A00E-4C0C-A492-B72CB0E5251B}" srcOrd="7" destOrd="0" parTransId="{EB7495F9-F1EB-44D0-9706-655E7C682670}" sibTransId="{CE13CEA8-64AD-4E9C-AA58-055CB599D607}"/>
    <dgm:cxn modelId="{552EE1B6-DE89-48D8-816B-5C722338B529}" srcId="{AFCE68DF-769B-425E-BFA7-30C093AFCFFA}" destId="{6E1A5657-C493-4454-BF15-8B190446BE4A}" srcOrd="5" destOrd="0" parTransId="{C61DF92E-9388-4082-A61E-D792D5C8D331}" sibTransId="{5F54089C-688E-4194-8908-C9D8ECC88624}"/>
    <dgm:cxn modelId="{86F873C0-8615-441E-B244-E6C6F46C4C33}" type="presOf" srcId="{655B3235-FF46-4A2B-BFD5-462C211786F3}" destId="{42750ABD-9DFF-4BDD-90B6-44F26717FE36}" srcOrd="0" destOrd="0" presId="urn:microsoft.com/office/officeart/2008/layout/LinedList"/>
    <dgm:cxn modelId="{ADFB35D7-BFB0-4862-A682-4D3150B3D6A5}" srcId="{AFCE68DF-769B-425E-BFA7-30C093AFCFFA}" destId="{B6E31CA7-9660-4567-8F2B-5AF9D84738D4}" srcOrd="3" destOrd="0" parTransId="{C87D2FFF-5015-40EF-B4EA-47CC07F6614B}" sibTransId="{0D45DE76-8F47-4A98-A974-A479D1BF8998}"/>
    <dgm:cxn modelId="{8DCEA78A-B47F-455C-B44F-06CB0005EDD7}" type="presParOf" srcId="{AB44A871-A0C2-457B-869F-C04006F7360D}" destId="{2FCD202B-6C8A-451E-8790-85ED1712FE8A}" srcOrd="0" destOrd="0" presId="urn:microsoft.com/office/officeart/2008/layout/LinedList"/>
    <dgm:cxn modelId="{4661A9E2-3411-4605-BB7D-E528C513F27C}" type="presParOf" srcId="{AB44A871-A0C2-457B-869F-C04006F7360D}" destId="{191A6B38-EFDF-41A6-927E-60CDE91B0F47}" srcOrd="1" destOrd="0" presId="urn:microsoft.com/office/officeart/2008/layout/LinedList"/>
    <dgm:cxn modelId="{76ADB7CB-FF1A-4219-B589-800D41ECDCD3}" type="presParOf" srcId="{191A6B38-EFDF-41A6-927E-60CDE91B0F47}" destId="{42750ABD-9DFF-4BDD-90B6-44F26717FE36}" srcOrd="0" destOrd="0" presId="urn:microsoft.com/office/officeart/2008/layout/LinedList"/>
    <dgm:cxn modelId="{A51DE4FD-9531-4A31-8D69-096E214FE1F2}" type="presParOf" srcId="{191A6B38-EFDF-41A6-927E-60CDE91B0F47}" destId="{AF7138C5-F0BE-4E43-9CFD-41260EC726F0}" srcOrd="1" destOrd="0" presId="urn:microsoft.com/office/officeart/2008/layout/LinedList"/>
    <dgm:cxn modelId="{3EA85E3A-17E8-4575-B183-939371A32390}" type="presParOf" srcId="{AB44A871-A0C2-457B-869F-C04006F7360D}" destId="{6529DFD1-FA64-490E-8647-FCDE291DA8A2}" srcOrd="2" destOrd="0" presId="urn:microsoft.com/office/officeart/2008/layout/LinedList"/>
    <dgm:cxn modelId="{B67181BB-F7D4-4EB8-8F1C-2E6F491A79A1}" type="presParOf" srcId="{AB44A871-A0C2-457B-869F-C04006F7360D}" destId="{2710B26B-410A-474C-B527-2253E28AA680}" srcOrd="3" destOrd="0" presId="urn:microsoft.com/office/officeart/2008/layout/LinedList"/>
    <dgm:cxn modelId="{D6EAD57B-9C05-409B-AD34-D940EA7D5DB3}" type="presParOf" srcId="{2710B26B-410A-474C-B527-2253E28AA680}" destId="{243D816F-EFFC-42DE-B8B5-78D8CD87355A}" srcOrd="0" destOrd="0" presId="urn:microsoft.com/office/officeart/2008/layout/LinedList"/>
    <dgm:cxn modelId="{98404CB6-6484-4D21-B926-143DD162F41A}" type="presParOf" srcId="{2710B26B-410A-474C-B527-2253E28AA680}" destId="{91CA545D-9168-4B2E-A291-D7C61088B12D}" srcOrd="1" destOrd="0" presId="urn:microsoft.com/office/officeart/2008/layout/LinedList"/>
    <dgm:cxn modelId="{9BC5B83B-4D0D-4A80-9CB4-9B5E01D2F3EB}" type="presParOf" srcId="{AB44A871-A0C2-457B-869F-C04006F7360D}" destId="{17019903-0E9E-4D26-9EFF-9CF2AB6A01F8}" srcOrd="4" destOrd="0" presId="urn:microsoft.com/office/officeart/2008/layout/LinedList"/>
    <dgm:cxn modelId="{88E2C919-9DD3-46DA-A192-4F9A104D5DB6}" type="presParOf" srcId="{AB44A871-A0C2-457B-869F-C04006F7360D}" destId="{1AAAA541-1C26-4441-AE53-D0B2037F4D79}" srcOrd="5" destOrd="0" presId="urn:microsoft.com/office/officeart/2008/layout/LinedList"/>
    <dgm:cxn modelId="{A0BCCDC4-A68C-4089-9C26-816A430EB282}" type="presParOf" srcId="{1AAAA541-1C26-4441-AE53-D0B2037F4D79}" destId="{0BDAE84D-F291-421A-9EFD-241D021FAE1D}" srcOrd="0" destOrd="0" presId="urn:microsoft.com/office/officeart/2008/layout/LinedList"/>
    <dgm:cxn modelId="{33DE1CEA-9B20-4C46-BD06-285987E2AD7A}" type="presParOf" srcId="{1AAAA541-1C26-4441-AE53-D0B2037F4D79}" destId="{8F4AF5A7-19CE-4014-995F-132C4547A66F}" srcOrd="1" destOrd="0" presId="urn:microsoft.com/office/officeart/2008/layout/LinedList"/>
    <dgm:cxn modelId="{AE1644E1-F392-4A65-BB03-D4878FAF44DA}" type="presParOf" srcId="{AB44A871-A0C2-457B-869F-C04006F7360D}" destId="{CDC1A9DF-B3B7-4075-88D7-75D57E894130}" srcOrd="6" destOrd="0" presId="urn:microsoft.com/office/officeart/2008/layout/LinedList"/>
    <dgm:cxn modelId="{879E4CAD-12FC-4FAC-98DA-1D8FB2935464}" type="presParOf" srcId="{AB44A871-A0C2-457B-869F-C04006F7360D}" destId="{96B5CF02-644A-41E2-91FF-7CCBD526DCE6}" srcOrd="7" destOrd="0" presId="urn:microsoft.com/office/officeart/2008/layout/LinedList"/>
    <dgm:cxn modelId="{9CE77E4D-1E81-43B2-A279-4E1F98E36376}" type="presParOf" srcId="{96B5CF02-644A-41E2-91FF-7CCBD526DCE6}" destId="{0A4FC9DD-8494-4C69-8A69-CBD4B1A92AF6}" srcOrd="0" destOrd="0" presId="urn:microsoft.com/office/officeart/2008/layout/LinedList"/>
    <dgm:cxn modelId="{6A891AF3-6114-4726-B413-074F0342531A}" type="presParOf" srcId="{96B5CF02-644A-41E2-91FF-7CCBD526DCE6}" destId="{375D9792-2D3F-4296-B6F7-F1F68D61F10F}" srcOrd="1" destOrd="0" presId="urn:microsoft.com/office/officeart/2008/layout/LinedList"/>
    <dgm:cxn modelId="{2A89E56A-5BFF-4D19-B2C0-61FBC83DC81A}" type="presParOf" srcId="{AB44A871-A0C2-457B-869F-C04006F7360D}" destId="{D4A83DD0-5939-4808-8D4E-A8B2B2CD6F33}" srcOrd="8" destOrd="0" presId="urn:microsoft.com/office/officeart/2008/layout/LinedList"/>
    <dgm:cxn modelId="{F7135EE9-BFC2-42C6-9292-118F9FAE257F}" type="presParOf" srcId="{AB44A871-A0C2-457B-869F-C04006F7360D}" destId="{9824443E-6153-4D9B-9F83-C7DF03E7F3AA}" srcOrd="9" destOrd="0" presId="urn:microsoft.com/office/officeart/2008/layout/LinedList"/>
    <dgm:cxn modelId="{AED3A959-AAB9-4AEA-9CDF-330172449C10}" type="presParOf" srcId="{9824443E-6153-4D9B-9F83-C7DF03E7F3AA}" destId="{0D73948C-39E2-407F-9EDF-DBD648CCAB86}" srcOrd="0" destOrd="0" presId="urn:microsoft.com/office/officeart/2008/layout/LinedList"/>
    <dgm:cxn modelId="{46AE6DEE-2257-4C99-B44F-57CCFB18E8D4}" type="presParOf" srcId="{9824443E-6153-4D9B-9F83-C7DF03E7F3AA}" destId="{E027F002-34A5-4BF0-AC02-CD05F1766254}" srcOrd="1" destOrd="0" presId="urn:microsoft.com/office/officeart/2008/layout/LinedList"/>
    <dgm:cxn modelId="{2355D790-60D6-44AC-9018-6AE61A6043D2}" type="presParOf" srcId="{AB44A871-A0C2-457B-869F-C04006F7360D}" destId="{71B80B8E-149A-4F12-BC30-3D199CB2167A}" srcOrd="10" destOrd="0" presId="urn:microsoft.com/office/officeart/2008/layout/LinedList"/>
    <dgm:cxn modelId="{5AE3A0B3-8B7D-423E-92B2-CDC2E3352EEB}" type="presParOf" srcId="{AB44A871-A0C2-457B-869F-C04006F7360D}" destId="{9643ECFA-F3E1-40CD-A6E2-AF17DD73BDB6}" srcOrd="11" destOrd="0" presId="urn:microsoft.com/office/officeart/2008/layout/LinedList"/>
    <dgm:cxn modelId="{F1E5F20D-3620-47B9-9770-B1AF10FEB6ED}" type="presParOf" srcId="{9643ECFA-F3E1-40CD-A6E2-AF17DD73BDB6}" destId="{27F137FD-DA32-4D49-A20F-33B3BBA9CB67}" srcOrd="0" destOrd="0" presId="urn:microsoft.com/office/officeart/2008/layout/LinedList"/>
    <dgm:cxn modelId="{775A1E3D-BD7F-4172-AFC0-65D4DA047E98}" type="presParOf" srcId="{9643ECFA-F3E1-40CD-A6E2-AF17DD73BDB6}" destId="{FEDFEC9F-3C5A-4886-9F4E-FD1644EFA380}" srcOrd="1" destOrd="0" presId="urn:microsoft.com/office/officeart/2008/layout/LinedList"/>
    <dgm:cxn modelId="{784FACDA-D456-4BAE-BC7D-96D80429C5F6}" type="presParOf" srcId="{AB44A871-A0C2-457B-869F-C04006F7360D}" destId="{1063476A-2B01-4786-B138-5011F05D2C32}" srcOrd="12" destOrd="0" presId="urn:microsoft.com/office/officeart/2008/layout/LinedList"/>
    <dgm:cxn modelId="{7FA71445-54B3-4E98-ABE8-29528EBE471C}" type="presParOf" srcId="{AB44A871-A0C2-457B-869F-C04006F7360D}" destId="{CD9E7BAA-1106-475F-A315-CA244AC11151}" srcOrd="13" destOrd="0" presId="urn:microsoft.com/office/officeart/2008/layout/LinedList"/>
    <dgm:cxn modelId="{D2B114F7-47E2-4952-A5EA-821C7D950136}" type="presParOf" srcId="{CD9E7BAA-1106-475F-A315-CA244AC11151}" destId="{085B45A7-228A-4933-BC8C-D5CF1A496C2F}" srcOrd="0" destOrd="0" presId="urn:microsoft.com/office/officeart/2008/layout/LinedList"/>
    <dgm:cxn modelId="{42FCEC52-291C-4E9C-B130-1C3BAB740B10}" type="presParOf" srcId="{CD9E7BAA-1106-475F-A315-CA244AC11151}" destId="{1DE009B0-FA9F-4C3A-A92C-D34015E9F555}" srcOrd="1" destOrd="0" presId="urn:microsoft.com/office/officeart/2008/layout/LinedList"/>
    <dgm:cxn modelId="{24E4EC63-93B4-4874-8D77-F5C09341B94B}" type="presParOf" srcId="{AB44A871-A0C2-457B-869F-C04006F7360D}" destId="{8E308720-89B8-4EED-85C0-68C10B0ADFE9}" srcOrd="14" destOrd="0" presId="urn:microsoft.com/office/officeart/2008/layout/LinedList"/>
    <dgm:cxn modelId="{A3D23C03-8D59-41A8-8A10-44F3476EF3E9}" type="presParOf" srcId="{AB44A871-A0C2-457B-869F-C04006F7360D}" destId="{83A16939-EB1C-4EC7-B139-4FDD5A885B29}" srcOrd="15" destOrd="0" presId="urn:microsoft.com/office/officeart/2008/layout/LinedList"/>
    <dgm:cxn modelId="{8483AF19-69F4-4D60-AB70-35E756125D66}" type="presParOf" srcId="{83A16939-EB1C-4EC7-B139-4FDD5A885B29}" destId="{A7755305-F38A-4592-A210-0E6B127CB85B}" srcOrd="0" destOrd="0" presId="urn:microsoft.com/office/officeart/2008/layout/LinedList"/>
    <dgm:cxn modelId="{51F82CD1-AA04-4E45-A7CD-F9D4A8CE1D96}" type="presParOf" srcId="{83A16939-EB1C-4EC7-B139-4FDD5A885B29}" destId="{11E06EBA-AD40-46D6-9107-83602E2427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D202B-6C8A-451E-8790-85ED1712FE8A}">
      <dsp:nvSpPr>
        <dsp:cNvPr id="0" name=""/>
        <dsp:cNvSpPr/>
      </dsp:nvSpPr>
      <dsp:spPr>
        <a:xfrm>
          <a:off x="0" y="0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0ABD-9DFF-4BDD-90B6-44F26717FE36}">
      <dsp:nvSpPr>
        <dsp:cNvPr id="0" name=""/>
        <dsp:cNvSpPr/>
      </dsp:nvSpPr>
      <dsp:spPr>
        <a:xfrm>
          <a:off x="0" y="0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JavaScript</a:t>
          </a:r>
        </a:p>
      </dsp:txBody>
      <dsp:txXfrm>
        <a:off x="0" y="0"/>
        <a:ext cx="4377714" cy="661987"/>
      </dsp:txXfrm>
    </dsp:sp>
    <dsp:sp modelId="{6529DFD1-FA64-490E-8647-FCDE291DA8A2}">
      <dsp:nvSpPr>
        <dsp:cNvPr id="0" name=""/>
        <dsp:cNvSpPr/>
      </dsp:nvSpPr>
      <dsp:spPr>
        <a:xfrm>
          <a:off x="0" y="661987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D816F-EFFC-42DE-B8B5-78D8CD87355A}">
      <dsp:nvSpPr>
        <dsp:cNvPr id="0" name=""/>
        <dsp:cNvSpPr/>
      </dsp:nvSpPr>
      <dsp:spPr>
        <a:xfrm>
          <a:off x="0" y="661987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Why to Learn JS</a:t>
          </a:r>
        </a:p>
      </dsp:txBody>
      <dsp:txXfrm>
        <a:off x="0" y="661987"/>
        <a:ext cx="4377714" cy="661987"/>
      </dsp:txXfrm>
    </dsp:sp>
    <dsp:sp modelId="{17019903-0E9E-4D26-9EFF-9CF2AB6A01F8}">
      <dsp:nvSpPr>
        <dsp:cNvPr id="0" name=""/>
        <dsp:cNvSpPr/>
      </dsp:nvSpPr>
      <dsp:spPr>
        <a:xfrm>
          <a:off x="0" y="1323975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AE84D-F291-421A-9EFD-241D021FAE1D}">
      <dsp:nvSpPr>
        <dsp:cNvPr id="0" name=""/>
        <dsp:cNvSpPr/>
      </dsp:nvSpPr>
      <dsp:spPr>
        <a:xfrm>
          <a:off x="0" y="1323974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Advantages of JS</a:t>
          </a:r>
        </a:p>
      </dsp:txBody>
      <dsp:txXfrm>
        <a:off x="0" y="1323974"/>
        <a:ext cx="4377714" cy="661987"/>
      </dsp:txXfrm>
    </dsp:sp>
    <dsp:sp modelId="{CDC1A9DF-B3B7-4075-88D7-75D57E894130}">
      <dsp:nvSpPr>
        <dsp:cNvPr id="0" name=""/>
        <dsp:cNvSpPr/>
      </dsp:nvSpPr>
      <dsp:spPr>
        <a:xfrm>
          <a:off x="0" y="1985962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FC9DD-8494-4C69-8A69-CBD4B1A92AF6}">
      <dsp:nvSpPr>
        <dsp:cNvPr id="0" name=""/>
        <dsp:cNvSpPr/>
      </dsp:nvSpPr>
      <dsp:spPr>
        <a:xfrm>
          <a:off x="0" y="1985962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JS Syntax</a:t>
          </a:r>
        </a:p>
      </dsp:txBody>
      <dsp:txXfrm>
        <a:off x="0" y="1985962"/>
        <a:ext cx="4377714" cy="661987"/>
      </dsp:txXfrm>
    </dsp:sp>
    <dsp:sp modelId="{D4A83DD0-5939-4808-8D4E-A8B2B2CD6F33}">
      <dsp:nvSpPr>
        <dsp:cNvPr id="0" name=""/>
        <dsp:cNvSpPr/>
      </dsp:nvSpPr>
      <dsp:spPr>
        <a:xfrm>
          <a:off x="0" y="2647950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3948C-39E2-407F-9EDF-DBD648CCAB86}">
      <dsp:nvSpPr>
        <dsp:cNvPr id="0" name=""/>
        <dsp:cNvSpPr/>
      </dsp:nvSpPr>
      <dsp:spPr>
        <a:xfrm>
          <a:off x="0" y="2647949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JS Variables</a:t>
          </a:r>
        </a:p>
      </dsp:txBody>
      <dsp:txXfrm>
        <a:off x="0" y="2647949"/>
        <a:ext cx="4377714" cy="661987"/>
      </dsp:txXfrm>
    </dsp:sp>
    <dsp:sp modelId="{71B80B8E-149A-4F12-BC30-3D199CB2167A}">
      <dsp:nvSpPr>
        <dsp:cNvPr id="0" name=""/>
        <dsp:cNvSpPr/>
      </dsp:nvSpPr>
      <dsp:spPr>
        <a:xfrm>
          <a:off x="0" y="3309937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137FD-DA32-4D49-A20F-33B3BBA9CB67}">
      <dsp:nvSpPr>
        <dsp:cNvPr id="0" name=""/>
        <dsp:cNvSpPr/>
      </dsp:nvSpPr>
      <dsp:spPr>
        <a:xfrm>
          <a:off x="0" y="3309937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JS Operations</a:t>
          </a:r>
        </a:p>
      </dsp:txBody>
      <dsp:txXfrm>
        <a:off x="0" y="3309937"/>
        <a:ext cx="4377714" cy="661987"/>
      </dsp:txXfrm>
    </dsp:sp>
    <dsp:sp modelId="{1063476A-2B01-4786-B138-5011F05D2C32}">
      <dsp:nvSpPr>
        <dsp:cNvPr id="0" name=""/>
        <dsp:cNvSpPr/>
      </dsp:nvSpPr>
      <dsp:spPr>
        <a:xfrm>
          <a:off x="0" y="3971924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B45A7-228A-4933-BC8C-D5CF1A496C2F}">
      <dsp:nvSpPr>
        <dsp:cNvPr id="0" name=""/>
        <dsp:cNvSpPr/>
      </dsp:nvSpPr>
      <dsp:spPr>
        <a:xfrm>
          <a:off x="0" y="3971925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JS IF/ELSE</a:t>
          </a:r>
        </a:p>
      </dsp:txBody>
      <dsp:txXfrm>
        <a:off x="0" y="3971925"/>
        <a:ext cx="4377714" cy="661987"/>
      </dsp:txXfrm>
    </dsp:sp>
    <dsp:sp modelId="{8E308720-89B8-4EED-85C0-68C10B0ADFE9}">
      <dsp:nvSpPr>
        <dsp:cNvPr id="0" name=""/>
        <dsp:cNvSpPr/>
      </dsp:nvSpPr>
      <dsp:spPr>
        <a:xfrm>
          <a:off x="0" y="4633912"/>
          <a:ext cx="437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55305-F38A-4592-A210-0E6B127CB85B}">
      <dsp:nvSpPr>
        <dsp:cNvPr id="0" name=""/>
        <dsp:cNvSpPr/>
      </dsp:nvSpPr>
      <dsp:spPr>
        <a:xfrm>
          <a:off x="0" y="4633912"/>
          <a:ext cx="4377714" cy="66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JS Switch Case</a:t>
          </a:r>
        </a:p>
      </dsp:txBody>
      <dsp:txXfrm>
        <a:off x="0" y="4633912"/>
        <a:ext cx="4377714" cy="66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12/12/2022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Modern JavaScript Tutorial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35E80-A91B-4AA9-B6AE-BFB641AA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057275"/>
            <a:ext cx="82581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0B2CB-D91D-4C4F-91D9-1648A89B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09725"/>
            <a:ext cx="8829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6DAD-C47C-43E2-8E9C-E63C27C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76412"/>
            <a:ext cx="8763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4AE1-4E08-41FB-A453-6EB949A7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19162"/>
            <a:ext cx="86487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D8ECD-2060-4C4A-BB71-FBBDE14F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27367"/>
            <a:ext cx="8119815" cy="45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83CBB-6A62-4FD5-8753-77C157C3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6737"/>
            <a:ext cx="3048000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B9EB5A-B329-46A8-9E4D-2D30F338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62062"/>
            <a:ext cx="7962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D0644-1368-445B-9123-4536AD65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52500"/>
            <a:ext cx="77533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43F9D-FE1B-4212-8DC5-493C4DBA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747837"/>
            <a:ext cx="6153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5011C-7FC6-4850-8D92-527D7E11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543050"/>
            <a:ext cx="56292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E1B73-FE7B-4CA5-BCA8-26FC92D6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252537"/>
            <a:ext cx="4848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968A215-B6B7-C3E9-D3EC-BCEC321A6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76085" y="914400"/>
          <a:ext cx="4377714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8A091-8AC9-493C-9E59-1F9740D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23875"/>
            <a:ext cx="7381875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DF9B32-4C42-4BCA-AC0B-C0D5EC90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743075"/>
            <a:ext cx="64960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DA502-A7EE-49B6-A25E-2DFCEB0F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585787"/>
            <a:ext cx="77628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FE310-ABAA-4406-ABB0-D9043CA4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1" y="280987"/>
            <a:ext cx="8422322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5CE93-3C9F-4C11-A1AA-F13D279F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85762"/>
            <a:ext cx="78867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6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657B9-F7E6-4B72-A020-BA5413D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247900"/>
            <a:ext cx="76676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657B9-F7E6-4B72-A020-BA5413D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66750"/>
            <a:ext cx="7667625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635B1B-0647-4A12-A82E-D091C41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028950"/>
            <a:ext cx="7639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B9B26-C2D2-4F72-8658-75F78BD3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533525"/>
            <a:ext cx="7658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05A6A-037A-4630-A844-0E570E57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26" y="433387"/>
            <a:ext cx="76962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DE79F-7493-4D0C-836E-2C1B5229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257425"/>
            <a:ext cx="7715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18332-2B35-46D0-A217-80E6FC01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62037"/>
            <a:ext cx="76866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4" y="161926"/>
            <a:ext cx="5914937" cy="6572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EB333F-27EF-40B5-A9D8-8F986A07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671637"/>
            <a:ext cx="88487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6E0EA-C14B-47FC-8AC2-23F815F9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6687"/>
            <a:ext cx="78771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4E192-E7A8-4274-8F9A-CDF6B983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452437"/>
            <a:ext cx="76485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0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476A7-A230-44B2-8C9A-9ED9A9E2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042987"/>
            <a:ext cx="7629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1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AE127-E636-42CE-A75D-A41F0CCC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642937"/>
            <a:ext cx="58864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3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1C2BE-FF79-4B61-AE1D-2DF9BD48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57" y="298450"/>
            <a:ext cx="8391525" cy="61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3E173-4617-467E-9959-B96B15FF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66950"/>
            <a:ext cx="87725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8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 Reddy Kotha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303171C-FFE9-4DF5-AD5E-757FE6D7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5" y="638175"/>
            <a:ext cx="8705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9772F-9D13-42BE-82F4-96BAF4F6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576262"/>
            <a:ext cx="8858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4F1C7-23AB-4DCE-ACA3-57D803B6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62025"/>
            <a:ext cx="8839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ED9C6-D13A-48B5-9AA9-4CBDF19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104900"/>
            <a:ext cx="8896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63720-56B4-4C88-9E14-EB1F9C3D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0" y="849947"/>
            <a:ext cx="815340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8E5F1-A203-4F39-A9F3-A6E4561F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95" y="4596923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AAF91-9C73-4BC0-B2BD-0C01BB18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650241"/>
            <a:ext cx="87153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654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4346</TotalTime>
  <Words>214</Words>
  <Application>Microsoft Office PowerPoint</Application>
  <PresentationFormat>Widescreen</PresentationFormat>
  <Paragraphs>118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Calibri</vt:lpstr>
      <vt:lpstr>Sabon Next LT</vt:lpstr>
      <vt:lpstr>Wingdings</vt:lpstr>
      <vt:lpstr>LuminousVTI</vt:lpstr>
      <vt:lpstr>Modern JavaScript Tutorial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Tutorial</dc:title>
  <dc:creator>Kotha, Sreekanth</dc:creator>
  <cp:lastModifiedBy>Kotha, Sreekanth</cp:lastModifiedBy>
  <cp:revision>15</cp:revision>
  <dcterms:created xsi:type="dcterms:W3CDTF">2022-12-12T12:15:48Z</dcterms:created>
  <dcterms:modified xsi:type="dcterms:W3CDTF">2022-12-15T12:42:46Z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