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330" r:id="rId7"/>
    <p:sldId id="305" r:id="rId8"/>
    <p:sldId id="338" r:id="rId9"/>
    <p:sldId id="339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CC7AE-64F9-4E9E-B2CC-A11817120D9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2E1FD-8289-4807-8B69-A21025B449CD}">
      <dgm:prSet/>
      <dgm:spPr/>
      <dgm:t>
        <a:bodyPr/>
        <a:lstStyle/>
        <a:p>
          <a:r>
            <a:rPr lang="en-US"/>
            <a:t>HTML EVENTS</a:t>
          </a:r>
        </a:p>
      </dgm:t>
    </dgm:pt>
    <dgm:pt modelId="{1571F8C5-0A68-46F8-9AA6-4D3D8D5E8A55}" type="parTrans" cxnId="{8EA32037-F20A-4585-90C9-552DDD380BDA}">
      <dgm:prSet/>
      <dgm:spPr/>
      <dgm:t>
        <a:bodyPr/>
        <a:lstStyle/>
        <a:p>
          <a:endParaRPr lang="en-US"/>
        </a:p>
      </dgm:t>
    </dgm:pt>
    <dgm:pt modelId="{C22660BC-B17C-49D1-9CD4-E1EA1EEBBEF9}" type="sibTrans" cxnId="{8EA32037-F20A-4585-90C9-552DDD380BDA}">
      <dgm:prSet/>
      <dgm:spPr/>
      <dgm:t>
        <a:bodyPr/>
        <a:lstStyle/>
        <a:p>
          <a:endParaRPr lang="en-US"/>
        </a:p>
      </dgm:t>
    </dgm:pt>
    <dgm:pt modelId="{08427087-0797-446A-9271-B178F81E92D8}">
      <dgm:prSet/>
      <dgm:spPr/>
      <dgm:t>
        <a:bodyPr/>
        <a:lstStyle/>
        <a:p>
          <a:r>
            <a:rPr lang="en-US"/>
            <a:t>HTML DRAG&amp;DROP</a:t>
          </a:r>
        </a:p>
      </dgm:t>
    </dgm:pt>
    <dgm:pt modelId="{35C7035C-82F0-47CD-B160-C0D854756F2D}" type="parTrans" cxnId="{82882375-5274-499B-903E-C7FADC8D4B6C}">
      <dgm:prSet/>
      <dgm:spPr/>
      <dgm:t>
        <a:bodyPr/>
        <a:lstStyle/>
        <a:p>
          <a:endParaRPr lang="en-US"/>
        </a:p>
      </dgm:t>
    </dgm:pt>
    <dgm:pt modelId="{45A9BCE9-95EE-49EC-A31D-582B9F91DB6B}" type="sibTrans" cxnId="{82882375-5274-499B-903E-C7FADC8D4B6C}">
      <dgm:prSet/>
      <dgm:spPr/>
      <dgm:t>
        <a:bodyPr/>
        <a:lstStyle/>
        <a:p>
          <a:endParaRPr lang="en-US"/>
        </a:p>
      </dgm:t>
    </dgm:pt>
    <dgm:pt modelId="{E0537F9D-E869-4258-94DB-556FB7638297}">
      <dgm:prSet/>
      <dgm:spPr/>
      <dgm:t>
        <a:bodyPr/>
        <a:lstStyle/>
        <a:p>
          <a:r>
            <a:rPr lang="en-US"/>
            <a:t>HTML WEB STORAGE</a:t>
          </a:r>
        </a:p>
      </dgm:t>
    </dgm:pt>
    <dgm:pt modelId="{3ECBBB30-09D2-4216-B3AA-FE42DBDA7ED2}" type="parTrans" cxnId="{8130A4F6-D3B1-4EB5-A4DD-4999C01CC394}">
      <dgm:prSet/>
      <dgm:spPr/>
      <dgm:t>
        <a:bodyPr/>
        <a:lstStyle/>
        <a:p>
          <a:endParaRPr lang="en-US"/>
        </a:p>
      </dgm:t>
    </dgm:pt>
    <dgm:pt modelId="{ED04E1E0-DF60-40B2-BDBE-4E9888FBF105}" type="sibTrans" cxnId="{8130A4F6-D3B1-4EB5-A4DD-4999C01CC394}">
      <dgm:prSet/>
      <dgm:spPr/>
      <dgm:t>
        <a:bodyPr/>
        <a:lstStyle/>
        <a:p>
          <a:endParaRPr lang="en-US"/>
        </a:p>
      </dgm:t>
    </dgm:pt>
    <dgm:pt modelId="{8C4B815A-9BAB-4CA8-B954-6BE59825DF5E}">
      <dgm:prSet/>
      <dgm:spPr/>
      <dgm:t>
        <a:bodyPr/>
        <a:lstStyle/>
        <a:p>
          <a:r>
            <a:rPr lang="en-US"/>
            <a:t>HTML FORMS</a:t>
          </a:r>
        </a:p>
      </dgm:t>
    </dgm:pt>
    <dgm:pt modelId="{2DF1C549-E524-4EC0-8BC6-FEC578B86AFC}" type="parTrans" cxnId="{0C271143-3521-451D-9B01-19CC56959B67}">
      <dgm:prSet/>
      <dgm:spPr/>
      <dgm:t>
        <a:bodyPr/>
        <a:lstStyle/>
        <a:p>
          <a:endParaRPr lang="en-US"/>
        </a:p>
      </dgm:t>
    </dgm:pt>
    <dgm:pt modelId="{F9FCE0D0-7461-45A4-B11F-A6C15F8D0104}" type="sibTrans" cxnId="{0C271143-3521-451D-9B01-19CC56959B67}">
      <dgm:prSet/>
      <dgm:spPr/>
      <dgm:t>
        <a:bodyPr/>
        <a:lstStyle/>
        <a:p>
          <a:endParaRPr lang="en-US"/>
        </a:p>
      </dgm:t>
    </dgm:pt>
    <dgm:pt modelId="{9AFE1E20-1E62-4A6A-AC9E-3310A2D90251}" type="pres">
      <dgm:prSet presAssocID="{D15CC7AE-64F9-4E9E-B2CC-A11817120D93}" presName="matrix" presStyleCnt="0">
        <dgm:presLayoutVars>
          <dgm:chMax val="1"/>
          <dgm:dir/>
          <dgm:resizeHandles val="exact"/>
        </dgm:presLayoutVars>
      </dgm:prSet>
      <dgm:spPr/>
    </dgm:pt>
    <dgm:pt modelId="{2444CC22-6DDC-42E9-8768-1308C2A93184}" type="pres">
      <dgm:prSet presAssocID="{D15CC7AE-64F9-4E9E-B2CC-A11817120D93}" presName="diamond" presStyleLbl="bgShp" presStyleIdx="0" presStyleCnt="1"/>
      <dgm:spPr/>
    </dgm:pt>
    <dgm:pt modelId="{73357DAA-A6FE-45E9-BA29-5E3651C116CA}" type="pres">
      <dgm:prSet presAssocID="{D15CC7AE-64F9-4E9E-B2CC-A11817120D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D94E2B-CCA0-4609-91DC-0B0B9CB19581}" type="pres">
      <dgm:prSet presAssocID="{D15CC7AE-64F9-4E9E-B2CC-A11817120D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E4717C-1125-4BB4-8BAF-F80119A9BB22}" type="pres">
      <dgm:prSet presAssocID="{D15CC7AE-64F9-4E9E-B2CC-A11817120D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90DE1A-44D7-459F-B07E-E570BDD3AEE9}" type="pres">
      <dgm:prSet presAssocID="{D15CC7AE-64F9-4E9E-B2CC-A11817120D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CC1F23-BEC5-4031-BA6F-E2C855260F8F}" type="presOf" srcId="{E0537F9D-E869-4258-94DB-556FB7638297}" destId="{45E4717C-1125-4BB4-8BAF-F80119A9BB22}" srcOrd="0" destOrd="0" presId="urn:microsoft.com/office/officeart/2005/8/layout/matrix3"/>
    <dgm:cxn modelId="{8EA32037-F20A-4585-90C9-552DDD380BDA}" srcId="{D15CC7AE-64F9-4E9E-B2CC-A11817120D93}" destId="{C872E1FD-8289-4807-8B69-A21025B449CD}" srcOrd="0" destOrd="0" parTransId="{1571F8C5-0A68-46F8-9AA6-4D3D8D5E8A55}" sibTransId="{C22660BC-B17C-49D1-9CD4-E1EA1EEBBEF9}"/>
    <dgm:cxn modelId="{3433805C-6AB7-4951-8A97-0FFE9CF1EE17}" type="presOf" srcId="{8C4B815A-9BAB-4CA8-B954-6BE59825DF5E}" destId="{9490DE1A-44D7-459F-B07E-E570BDD3AEE9}" srcOrd="0" destOrd="0" presId="urn:microsoft.com/office/officeart/2005/8/layout/matrix3"/>
    <dgm:cxn modelId="{0C271143-3521-451D-9B01-19CC56959B67}" srcId="{D15CC7AE-64F9-4E9E-B2CC-A11817120D93}" destId="{8C4B815A-9BAB-4CA8-B954-6BE59825DF5E}" srcOrd="3" destOrd="0" parTransId="{2DF1C549-E524-4EC0-8BC6-FEC578B86AFC}" sibTransId="{F9FCE0D0-7461-45A4-B11F-A6C15F8D0104}"/>
    <dgm:cxn modelId="{82882375-5274-499B-903E-C7FADC8D4B6C}" srcId="{D15CC7AE-64F9-4E9E-B2CC-A11817120D93}" destId="{08427087-0797-446A-9271-B178F81E92D8}" srcOrd="1" destOrd="0" parTransId="{35C7035C-82F0-47CD-B160-C0D854756F2D}" sibTransId="{45A9BCE9-95EE-49EC-A31D-582B9F91DB6B}"/>
    <dgm:cxn modelId="{3626FCA3-3E69-47AA-9782-70288FD79048}" type="presOf" srcId="{08427087-0797-446A-9271-B178F81E92D8}" destId="{E2D94E2B-CCA0-4609-91DC-0B0B9CB19581}" srcOrd="0" destOrd="0" presId="urn:microsoft.com/office/officeart/2005/8/layout/matrix3"/>
    <dgm:cxn modelId="{20527DD3-87E6-4B0E-A7A8-33902475ACB2}" type="presOf" srcId="{C872E1FD-8289-4807-8B69-A21025B449CD}" destId="{73357DAA-A6FE-45E9-BA29-5E3651C116CA}" srcOrd="0" destOrd="0" presId="urn:microsoft.com/office/officeart/2005/8/layout/matrix3"/>
    <dgm:cxn modelId="{FB72E2EE-951E-4011-B41D-55F6A18B3606}" type="presOf" srcId="{D15CC7AE-64F9-4E9E-B2CC-A11817120D93}" destId="{9AFE1E20-1E62-4A6A-AC9E-3310A2D90251}" srcOrd="0" destOrd="0" presId="urn:microsoft.com/office/officeart/2005/8/layout/matrix3"/>
    <dgm:cxn modelId="{8130A4F6-D3B1-4EB5-A4DD-4999C01CC394}" srcId="{D15CC7AE-64F9-4E9E-B2CC-A11817120D93}" destId="{E0537F9D-E869-4258-94DB-556FB7638297}" srcOrd="2" destOrd="0" parTransId="{3ECBBB30-09D2-4216-B3AA-FE42DBDA7ED2}" sibTransId="{ED04E1E0-DF60-40B2-BDBE-4E9888FBF105}"/>
    <dgm:cxn modelId="{576262F5-F9A3-41E5-9957-0E1516CA5BD9}" type="presParOf" srcId="{9AFE1E20-1E62-4A6A-AC9E-3310A2D90251}" destId="{2444CC22-6DDC-42E9-8768-1308C2A93184}" srcOrd="0" destOrd="0" presId="urn:microsoft.com/office/officeart/2005/8/layout/matrix3"/>
    <dgm:cxn modelId="{315A6B40-36A8-464D-A1AA-999B73D02FAA}" type="presParOf" srcId="{9AFE1E20-1E62-4A6A-AC9E-3310A2D90251}" destId="{73357DAA-A6FE-45E9-BA29-5E3651C116CA}" srcOrd="1" destOrd="0" presId="urn:microsoft.com/office/officeart/2005/8/layout/matrix3"/>
    <dgm:cxn modelId="{6E51F683-4FB8-401C-A264-28AA1C6D05B3}" type="presParOf" srcId="{9AFE1E20-1E62-4A6A-AC9E-3310A2D90251}" destId="{E2D94E2B-CCA0-4609-91DC-0B0B9CB19581}" srcOrd="2" destOrd="0" presId="urn:microsoft.com/office/officeart/2005/8/layout/matrix3"/>
    <dgm:cxn modelId="{C9219927-22AB-4842-82C3-8A6AD6893994}" type="presParOf" srcId="{9AFE1E20-1E62-4A6A-AC9E-3310A2D90251}" destId="{45E4717C-1125-4BB4-8BAF-F80119A9BB22}" srcOrd="3" destOrd="0" presId="urn:microsoft.com/office/officeart/2005/8/layout/matrix3"/>
    <dgm:cxn modelId="{E8DC0EC7-BB36-4A1C-9CA3-E207FFABDD14}" type="presParOf" srcId="{9AFE1E20-1E62-4A6A-AC9E-3310A2D90251}" destId="{9490DE1A-44D7-459F-B07E-E570BDD3AEE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4CC22-6DDC-42E9-8768-1308C2A93184}">
      <dsp:nvSpPr>
        <dsp:cNvPr id="0" name=""/>
        <dsp:cNvSpPr/>
      </dsp:nvSpPr>
      <dsp:spPr>
        <a:xfrm>
          <a:off x="59531" y="0"/>
          <a:ext cx="5567363" cy="55673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7DAA-A6FE-45E9-BA29-5E3651C116CA}">
      <dsp:nvSpPr>
        <dsp:cNvPr id="0" name=""/>
        <dsp:cNvSpPr/>
      </dsp:nvSpPr>
      <dsp:spPr>
        <a:xfrm>
          <a:off x="588430" y="528899"/>
          <a:ext cx="2171271" cy="2171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EVENTS</a:t>
          </a:r>
        </a:p>
      </dsp:txBody>
      <dsp:txXfrm>
        <a:off x="694423" y="634892"/>
        <a:ext cx="1959285" cy="1959285"/>
      </dsp:txXfrm>
    </dsp:sp>
    <dsp:sp modelId="{E2D94E2B-CCA0-4609-91DC-0B0B9CB19581}">
      <dsp:nvSpPr>
        <dsp:cNvPr id="0" name=""/>
        <dsp:cNvSpPr/>
      </dsp:nvSpPr>
      <dsp:spPr>
        <a:xfrm>
          <a:off x="2926722" y="528899"/>
          <a:ext cx="2171271" cy="2171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DRAG&amp;DROP</a:t>
          </a:r>
        </a:p>
      </dsp:txBody>
      <dsp:txXfrm>
        <a:off x="3032715" y="634892"/>
        <a:ext cx="1959285" cy="1959285"/>
      </dsp:txXfrm>
    </dsp:sp>
    <dsp:sp modelId="{45E4717C-1125-4BB4-8BAF-F80119A9BB22}">
      <dsp:nvSpPr>
        <dsp:cNvPr id="0" name=""/>
        <dsp:cNvSpPr/>
      </dsp:nvSpPr>
      <dsp:spPr>
        <a:xfrm>
          <a:off x="588430" y="2867191"/>
          <a:ext cx="2171271" cy="2171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WEB STORAGE</a:t>
          </a:r>
        </a:p>
      </dsp:txBody>
      <dsp:txXfrm>
        <a:off x="694423" y="2973184"/>
        <a:ext cx="1959285" cy="1959285"/>
      </dsp:txXfrm>
    </dsp:sp>
    <dsp:sp modelId="{9490DE1A-44D7-459F-B07E-E570BDD3AEE9}">
      <dsp:nvSpPr>
        <dsp:cNvPr id="0" name=""/>
        <dsp:cNvSpPr/>
      </dsp:nvSpPr>
      <dsp:spPr>
        <a:xfrm>
          <a:off x="2926722" y="2867191"/>
          <a:ext cx="2171271" cy="2171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FORMS</a:t>
          </a:r>
        </a:p>
      </dsp:txBody>
      <dsp:txXfrm>
        <a:off x="3032715" y="2973184"/>
        <a:ext cx="1959285" cy="195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HTML5 API’S and 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C8548-D0F9-4048-AE51-8FEC168C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220"/>
            <a:ext cx="87020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16C48-CB5D-401B-819D-B4CEE715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1244917"/>
            <a:ext cx="9410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015D2-7C87-4364-ACA8-386BEB29A4A8}"/>
              </a:ext>
            </a:extLst>
          </p:cNvPr>
          <p:cNvSpPr txBox="1"/>
          <p:nvPr/>
        </p:nvSpPr>
        <p:spPr>
          <a:xfrm>
            <a:off x="904875" y="8520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stores the data with no expiration date. The data will not be deleted when the browser is closed, and will be available the next day, week, or year.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982D-A51E-4DDC-8F16-DBFB04D3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671762"/>
            <a:ext cx="7839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F6FA1-A7C1-44FE-8AB1-7038C5A5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362075"/>
            <a:ext cx="89820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3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B2ED-36F8-4D1A-9DFF-04C1083FA7B1}"/>
              </a:ext>
            </a:extLst>
          </p:cNvPr>
          <p:cNvSpPr txBox="1"/>
          <p:nvPr/>
        </p:nvSpPr>
        <p:spPr>
          <a:xfrm>
            <a:off x="990600" y="941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 is equal to the </a:t>
            </a:r>
            <a:r>
              <a:rPr lang="en-US" dirty="0" err="1"/>
              <a:t>localStorage</a:t>
            </a:r>
            <a:r>
              <a:rPr lang="en-US" dirty="0"/>
              <a:t> object, except that it stores the data for only one session. The data is deleted when the user closes the specific browser tab.</a:t>
            </a:r>
          </a:p>
          <a:p>
            <a:endParaRPr lang="en-US" dirty="0"/>
          </a:p>
          <a:p>
            <a:r>
              <a:rPr lang="en-US" dirty="0"/>
              <a:t>The following example counts the number of times a user has clicked a button, in the current session: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645CC6-DEEE-495A-9B0E-33F03D90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807460"/>
            <a:ext cx="7743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 Reddy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27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121124E-8D6F-DFDD-521D-6312D027E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94218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/>
          <a:lstStyle/>
          <a:p>
            <a:r>
              <a:rPr lang="en-US" dirty="0"/>
              <a:t>Introduction TO Event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rmAutofit/>
          </a:bodyPr>
          <a:lstStyle/>
          <a:p>
            <a:r>
              <a:rPr lang="en-US" dirty="0"/>
              <a:t>. HTML has the ability to let events trigger actions in a browser, like starting a JavaScript when a user clicks on an element.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80EC504-FF46-443E-A395-E5B5CABF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701040"/>
            <a:ext cx="102412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598A7B-7234-4425-9FB5-E16ADDDE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36"/>
            <a:ext cx="12192000" cy="61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147B20-678C-4AEF-BAC3-26952C4D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000250"/>
            <a:ext cx="7172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598A7B-7234-4425-9FB5-E16ADDDE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36"/>
            <a:ext cx="12192000" cy="61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1E5AA-8DBC-4841-BC06-CAC9793E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933450"/>
            <a:ext cx="10172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72E21-7F84-4871-A496-B98F91E5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914525"/>
            <a:ext cx="8305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2177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4324</TotalTime>
  <Words>222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Sabon Next LT</vt:lpstr>
      <vt:lpstr>Wingdings</vt:lpstr>
      <vt:lpstr>LuminousVTI</vt:lpstr>
      <vt:lpstr>HTML5 API’S and Forms</vt:lpstr>
      <vt:lpstr>Agenda</vt:lpstr>
      <vt:lpstr>Introduction TO Event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API’S and Forms</dc:title>
  <dc:creator>Kotha, Sreekanth</dc:creator>
  <cp:lastModifiedBy>Kotha, Sreekanth</cp:lastModifiedBy>
  <cp:revision>6</cp:revision>
  <dcterms:created xsi:type="dcterms:W3CDTF">2022-12-02T13:00:15Z</dcterms:created>
  <dcterms:modified xsi:type="dcterms:W3CDTF">2022-12-05T13:04:24Z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