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305" r:id="rId7"/>
    <p:sldId id="338" r:id="rId8"/>
    <p:sldId id="339" r:id="rId9"/>
    <p:sldId id="335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3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>
        <p:scale>
          <a:sx n="94" d="100"/>
          <a:sy n="94" d="100"/>
        </p:scale>
        <p:origin x="-400" y="-3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460A0C-1AE7-4F0E-B995-4933E3D1FB7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032127B-36DC-4004-A832-F15FD95F631F}">
      <dgm:prSet/>
      <dgm:spPr/>
      <dgm:t>
        <a:bodyPr/>
        <a:lstStyle/>
        <a:p>
          <a:r>
            <a:rPr lang="en-US" dirty="0"/>
            <a:t>CSS Pseudo Classes</a:t>
          </a:r>
        </a:p>
      </dgm:t>
    </dgm:pt>
    <dgm:pt modelId="{D4D94C30-6EDF-4077-8BF5-13A7570A584B}" type="parTrans" cxnId="{142E61F1-A66E-4797-A992-941205341841}">
      <dgm:prSet/>
      <dgm:spPr/>
      <dgm:t>
        <a:bodyPr/>
        <a:lstStyle/>
        <a:p>
          <a:endParaRPr lang="en-US"/>
        </a:p>
      </dgm:t>
    </dgm:pt>
    <dgm:pt modelId="{2E22F4D4-2AAB-45A4-BB21-34E0CF2E4458}" type="sibTrans" cxnId="{142E61F1-A66E-4797-A992-941205341841}">
      <dgm:prSet/>
      <dgm:spPr/>
      <dgm:t>
        <a:bodyPr/>
        <a:lstStyle/>
        <a:p>
          <a:endParaRPr lang="en-US"/>
        </a:p>
      </dgm:t>
    </dgm:pt>
    <dgm:pt modelId="{B0780CEF-80A8-4780-8F36-6FF323F96A16}">
      <dgm:prSet/>
      <dgm:spPr/>
      <dgm:t>
        <a:bodyPr/>
        <a:lstStyle/>
        <a:p>
          <a:r>
            <a:rPr lang="en-US" dirty="0"/>
            <a:t>CSS Pseudo Elements</a:t>
          </a:r>
        </a:p>
      </dgm:t>
    </dgm:pt>
    <dgm:pt modelId="{9E2FDFDC-09EA-4D40-BCD4-F50B60771C73}" type="parTrans" cxnId="{2CEB4DB5-8524-49D1-9362-0D9642EB91BA}">
      <dgm:prSet/>
      <dgm:spPr/>
      <dgm:t>
        <a:bodyPr/>
        <a:lstStyle/>
        <a:p>
          <a:endParaRPr lang="en-US"/>
        </a:p>
      </dgm:t>
    </dgm:pt>
    <dgm:pt modelId="{E30437E8-D8A7-4FBE-BAAC-0945E73D2FC3}" type="sibTrans" cxnId="{2CEB4DB5-8524-49D1-9362-0D9642EB91BA}">
      <dgm:prSet/>
      <dgm:spPr/>
      <dgm:t>
        <a:bodyPr/>
        <a:lstStyle/>
        <a:p>
          <a:endParaRPr lang="en-US"/>
        </a:p>
      </dgm:t>
    </dgm:pt>
    <dgm:pt modelId="{FFBA2B46-86CB-4226-8883-DF1409F37110}">
      <dgm:prSet/>
      <dgm:spPr/>
      <dgm:t>
        <a:bodyPr/>
        <a:lstStyle/>
        <a:p>
          <a:r>
            <a:rPr lang="en-US" dirty="0"/>
            <a:t>CSS Z-Index</a:t>
          </a:r>
        </a:p>
      </dgm:t>
    </dgm:pt>
    <dgm:pt modelId="{314AE99D-5855-47A2-874C-C7D59A648DE1}" type="parTrans" cxnId="{73940489-A0D1-4439-B385-2DBE6F5EB7B3}">
      <dgm:prSet/>
      <dgm:spPr/>
      <dgm:t>
        <a:bodyPr/>
        <a:lstStyle/>
        <a:p>
          <a:endParaRPr lang="en-US"/>
        </a:p>
      </dgm:t>
    </dgm:pt>
    <dgm:pt modelId="{FCA7E60A-BFF8-4765-96EB-107AC459D6C9}" type="sibTrans" cxnId="{73940489-A0D1-4439-B385-2DBE6F5EB7B3}">
      <dgm:prSet/>
      <dgm:spPr/>
      <dgm:t>
        <a:bodyPr/>
        <a:lstStyle/>
        <a:p>
          <a:endParaRPr lang="en-US"/>
        </a:p>
      </dgm:t>
    </dgm:pt>
    <dgm:pt modelId="{11F5708A-6E02-4E94-A873-AB3C3D456AD9}">
      <dgm:prSet/>
      <dgm:spPr/>
      <dgm:t>
        <a:bodyPr/>
        <a:lstStyle/>
        <a:p>
          <a:r>
            <a:rPr lang="en-US" dirty="0"/>
            <a:t>CSS Opacity</a:t>
          </a:r>
        </a:p>
      </dgm:t>
    </dgm:pt>
    <dgm:pt modelId="{BDCD140E-1C92-43C9-9BE6-125BD480FF20}" type="parTrans" cxnId="{7E0C12A3-6E5B-418D-B5D4-0FD7468CA558}">
      <dgm:prSet/>
      <dgm:spPr/>
      <dgm:t>
        <a:bodyPr/>
        <a:lstStyle/>
        <a:p>
          <a:endParaRPr lang="en-US"/>
        </a:p>
      </dgm:t>
    </dgm:pt>
    <dgm:pt modelId="{4FCCC325-4911-4936-A987-0072CCE701AA}" type="sibTrans" cxnId="{7E0C12A3-6E5B-418D-B5D4-0FD7468CA558}">
      <dgm:prSet/>
      <dgm:spPr/>
      <dgm:t>
        <a:bodyPr/>
        <a:lstStyle/>
        <a:p>
          <a:endParaRPr lang="en-US"/>
        </a:p>
      </dgm:t>
    </dgm:pt>
    <dgm:pt modelId="{C03D3436-237A-4328-8522-72694C534AF7}">
      <dgm:prSet/>
      <dgm:spPr/>
      <dgm:t>
        <a:bodyPr/>
        <a:lstStyle/>
        <a:p>
          <a:r>
            <a:rPr lang="en-US" dirty="0"/>
            <a:t>CSS Navigation Bars</a:t>
          </a:r>
        </a:p>
      </dgm:t>
    </dgm:pt>
    <dgm:pt modelId="{80AC9426-B614-40A8-9096-39A73C1A91A9}" type="parTrans" cxnId="{BA446A08-9B09-43C7-B721-67CBC8676E77}">
      <dgm:prSet/>
      <dgm:spPr/>
      <dgm:t>
        <a:bodyPr/>
        <a:lstStyle/>
        <a:p>
          <a:endParaRPr lang="en-US"/>
        </a:p>
      </dgm:t>
    </dgm:pt>
    <dgm:pt modelId="{AF16E5F2-F5C1-431C-9C6C-618A0F879825}" type="sibTrans" cxnId="{BA446A08-9B09-43C7-B721-67CBC8676E77}">
      <dgm:prSet/>
      <dgm:spPr/>
      <dgm:t>
        <a:bodyPr/>
        <a:lstStyle/>
        <a:p>
          <a:endParaRPr lang="en-US"/>
        </a:p>
      </dgm:t>
    </dgm:pt>
    <dgm:pt modelId="{6075483A-0EA3-41B5-B67F-601998EB6FA5}">
      <dgm:prSet/>
      <dgm:spPr/>
      <dgm:t>
        <a:bodyPr/>
        <a:lstStyle/>
        <a:p>
          <a:r>
            <a:rPr lang="en-US" dirty="0"/>
            <a:t>CSS Units</a:t>
          </a:r>
        </a:p>
      </dgm:t>
    </dgm:pt>
    <dgm:pt modelId="{B561BDDD-549F-4B9B-8F9F-F39EE4B28AC9}" type="parTrans" cxnId="{DBE757F2-47C2-46EE-89BB-249DDEC51497}">
      <dgm:prSet/>
      <dgm:spPr/>
      <dgm:t>
        <a:bodyPr/>
        <a:lstStyle/>
        <a:p>
          <a:endParaRPr lang="en-US"/>
        </a:p>
      </dgm:t>
    </dgm:pt>
    <dgm:pt modelId="{B9DAACD0-D16F-43CB-88CD-B09E3473621F}" type="sibTrans" cxnId="{DBE757F2-47C2-46EE-89BB-249DDEC51497}">
      <dgm:prSet/>
      <dgm:spPr/>
      <dgm:t>
        <a:bodyPr/>
        <a:lstStyle/>
        <a:p>
          <a:endParaRPr lang="en-US"/>
        </a:p>
      </dgm:t>
    </dgm:pt>
    <dgm:pt modelId="{AC0BE648-C06A-4D0C-B526-B9F78CAE3A8E}" type="pres">
      <dgm:prSet presAssocID="{A7460A0C-1AE7-4F0E-B995-4933E3D1FB77}" presName="linear" presStyleCnt="0">
        <dgm:presLayoutVars>
          <dgm:animLvl val="lvl"/>
          <dgm:resizeHandles val="exact"/>
        </dgm:presLayoutVars>
      </dgm:prSet>
      <dgm:spPr/>
    </dgm:pt>
    <dgm:pt modelId="{81668303-092C-4D31-B204-19F47BD8C461}" type="pres">
      <dgm:prSet presAssocID="{0032127B-36DC-4004-A832-F15FD95F631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2D97CAF-B2DB-4B73-ACE1-D04BA265DB63}" type="pres">
      <dgm:prSet presAssocID="{2E22F4D4-2AAB-45A4-BB21-34E0CF2E4458}" presName="spacer" presStyleCnt="0"/>
      <dgm:spPr/>
    </dgm:pt>
    <dgm:pt modelId="{C36AA705-0578-4687-BE21-30455A97C16B}" type="pres">
      <dgm:prSet presAssocID="{B0780CEF-80A8-4780-8F36-6FF323F96A1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70A5066-8938-456B-A088-3BE2AF6125B1}" type="pres">
      <dgm:prSet presAssocID="{E30437E8-D8A7-4FBE-BAAC-0945E73D2FC3}" presName="spacer" presStyleCnt="0"/>
      <dgm:spPr/>
    </dgm:pt>
    <dgm:pt modelId="{934CCF0B-ACA9-4933-B85B-F2A76C4362AF}" type="pres">
      <dgm:prSet presAssocID="{FFBA2B46-86CB-4226-8883-DF1409F3711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BADF16D-AAF9-4099-AA8A-D3FE07D6F904}" type="pres">
      <dgm:prSet presAssocID="{FCA7E60A-BFF8-4765-96EB-107AC459D6C9}" presName="spacer" presStyleCnt="0"/>
      <dgm:spPr/>
    </dgm:pt>
    <dgm:pt modelId="{A6CA9388-01FA-468F-B0AD-A7061ABB1D82}" type="pres">
      <dgm:prSet presAssocID="{11F5708A-6E02-4E94-A873-AB3C3D456AD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47D1E0D-513F-4CBE-9E17-D10B38B8ABAC}" type="pres">
      <dgm:prSet presAssocID="{4FCCC325-4911-4936-A987-0072CCE701AA}" presName="spacer" presStyleCnt="0"/>
      <dgm:spPr/>
    </dgm:pt>
    <dgm:pt modelId="{25DC1CDD-18F0-42BA-8D35-AEBE785B343C}" type="pres">
      <dgm:prSet presAssocID="{C03D3436-237A-4328-8522-72694C534AF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A2032EE-0A6F-4C2D-B3AD-F11BED882A6E}" type="pres">
      <dgm:prSet presAssocID="{AF16E5F2-F5C1-431C-9C6C-618A0F879825}" presName="spacer" presStyleCnt="0"/>
      <dgm:spPr/>
    </dgm:pt>
    <dgm:pt modelId="{AD952F6F-656F-46C5-B289-28351AF17CEB}" type="pres">
      <dgm:prSet presAssocID="{6075483A-0EA3-41B5-B67F-601998EB6FA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A446A08-9B09-43C7-B721-67CBC8676E77}" srcId="{A7460A0C-1AE7-4F0E-B995-4933E3D1FB77}" destId="{C03D3436-237A-4328-8522-72694C534AF7}" srcOrd="4" destOrd="0" parTransId="{80AC9426-B614-40A8-9096-39A73C1A91A9}" sibTransId="{AF16E5F2-F5C1-431C-9C6C-618A0F879825}"/>
    <dgm:cxn modelId="{187D1333-FF07-49E7-83EC-47D4C316538A}" type="presOf" srcId="{11F5708A-6E02-4E94-A873-AB3C3D456AD9}" destId="{A6CA9388-01FA-468F-B0AD-A7061ABB1D82}" srcOrd="0" destOrd="0" presId="urn:microsoft.com/office/officeart/2005/8/layout/vList2"/>
    <dgm:cxn modelId="{9515965B-BDA8-482D-B4AC-41CAE9E1DF32}" type="presOf" srcId="{C03D3436-237A-4328-8522-72694C534AF7}" destId="{25DC1CDD-18F0-42BA-8D35-AEBE785B343C}" srcOrd="0" destOrd="0" presId="urn:microsoft.com/office/officeart/2005/8/layout/vList2"/>
    <dgm:cxn modelId="{609FC054-BF1E-409D-A3A8-38042DACD284}" type="presOf" srcId="{0032127B-36DC-4004-A832-F15FD95F631F}" destId="{81668303-092C-4D31-B204-19F47BD8C461}" srcOrd="0" destOrd="0" presId="urn:microsoft.com/office/officeart/2005/8/layout/vList2"/>
    <dgm:cxn modelId="{73940489-A0D1-4439-B385-2DBE6F5EB7B3}" srcId="{A7460A0C-1AE7-4F0E-B995-4933E3D1FB77}" destId="{FFBA2B46-86CB-4226-8883-DF1409F37110}" srcOrd="2" destOrd="0" parTransId="{314AE99D-5855-47A2-874C-C7D59A648DE1}" sibTransId="{FCA7E60A-BFF8-4765-96EB-107AC459D6C9}"/>
    <dgm:cxn modelId="{7E0C12A3-6E5B-418D-B5D4-0FD7468CA558}" srcId="{A7460A0C-1AE7-4F0E-B995-4933E3D1FB77}" destId="{11F5708A-6E02-4E94-A873-AB3C3D456AD9}" srcOrd="3" destOrd="0" parTransId="{BDCD140E-1C92-43C9-9BE6-125BD480FF20}" sibTransId="{4FCCC325-4911-4936-A987-0072CCE701AA}"/>
    <dgm:cxn modelId="{6DFAEDAE-0C20-4585-A9D6-96B980E1ED22}" type="presOf" srcId="{A7460A0C-1AE7-4F0E-B995-4933E3D1FB77}" destId="{AC0BE648-C06A-4D0C-B526-B9F78CAE3A8E}" srcOrd="0" destOrd="0" presId="urn:microsoft.com/office/officeart/2005/8/layout/vList2"/>
    <dgm:cxn modelId="{97BB36B0-59CE-45F5-8B98-11F10C87132B}" type="presOf" srcId="{6075483A-0EA3-41B5-B67F-601998EB6FA5}" destId="{AD952F6F-656F-46C5-B289-28351AF17CEB}" srcOrd="0" destOrd="0" presId="urn:microsoft.com/office/officeart/2005/8/layout/vList2"/>
    <dgm:cxn modelId="{2CEB4DB5-8524-49D1-9362-0D9642EB91BA}" srcId="{A7460A0C-1AE7-4F0E-B995-4933E3D1FB77}" destId="{B0780CEF-80A8-4780-8F36-6FF323F96A16}" srcOrd="1" destOrd="0" parTransId="{9E2FDFDC-09EA-4D40-BCD4-F50B60771C73}" sibTransId="{E30437E8-D8A7-4FBE-BAAC-0945E73D2FC3}"/>
    <dgm:cxn modelId="{98DBD7D2-15F6-4B3E-88F7-B5EA806C7133}" type="presOf" srcId="{FFBA2B46-86CB-4226-8883-DF1409F37110}" destId="{934CCF0B-ACA9-4933-B85B-F2A76C4362AF}" srcOrd="0" destOrd="0" presId="urn:microsoft.com/office/officeart/2005/8/layout/vList2"/>
    <dgm:cxn modelId="{520C32E7-12EF-48D5-84A4-DB46DBB3CAE3}" type="presOf" srcId="{B0780CEF-80A8-4780-8F36-6FF323F96A16}" destId="{C36AA705-0578-4687-BE21-30455A97C16B}" srcOrd="0" destOrd="0" presId="urn:microsoft.com/office/officeart/2005/8/layout/vList2"/>
    <dgm:cxn modelId="{142E61F1-A66E-4797-A992-941205341841}" srcId="{A7460A0C-1AE7-4F0E-B995-4933E3D1FB77}" destId="{0032127B-36DC-4004-A832-F15FD95F631F}" srcOrd="0" destOrd="0" parTransId="{D4D94C30-6EDF-4077-8BF5-13A7570A584B}" sibTransId="{2E22F4D4-2AAB-45A4-BB21-34E0CF2E4458}"/>
    <dgm:cxn modelId="{DBE757F2-47C2-46EE-89BB-249DDEC51497}" srcId="{A7460A0C-1AE7-4F0E-B995-4933E3D1FB77}" destId="{6075483A-0EA3-41B5-B67F-601998EB6FA5}" srcOrd="5" destOrd="0" parTransId="{B561BDDD-549F-4B9B-8F9F-F39EE4B28AC9}" sibTransId="{B9DAACD0-D16F-43CB-88CD-B09E3473621F}"/>
    <dgm:cxn modelId="{FB825C5C-E7FC-4871-906E-62564ABB453D}" type="presParOf" srcId="{AC0BE648-C06A-4D0C-B526-B9F78CAE3A8E}" destId="{81668303-092C-4D31-B204-19F47BD8C461}" srcOrd="0" destOrd="0" presId="urn:microsoft.com/office/officeart/2005/8/layout/vList2"/>
    <dgm:cxn modelId="{10F41EE8-0099-4D35-842F-138DF422D3D8}" type="presParOf" srcId="{AC0BE648-C06A-4D0C-B526-B9F78CAE3A8E}" destId="{E2D97CAF-B2DB-4B73-ACE1-D04BA265DB63}" srcOrd="1" destOrd="0" presId="urn:microsoft.com/office/officeart/2005/8/layout/vList2"/>
    <dgm:cxn modelId="{D395AEE2-5E87-4118-8931-EF030117910D}" type="presParOf" srcId="{AC0BE648-C06A-4D0C-B526-B9F78CAE3A8E}" destId="{C36AA705-0578-4687-BE21-30455A97C16B}" srcOrd="2" destOrd="0" presId="urn:microsoft.com/office/officeart/2005/8/layout/vList2"/>
    <dgm:cxn modelId="{EF66AA5D-6B7A-4F7E-A7D7-10B207E07A2A}" type="presParOf" srcId="{AC0BE648-C06A-4D0C-B526-B9F78CAE3A8E}" destId="{970A5066-8938-456B-A088-3BE2AF6125B1}" srcOrd="3" destOrd="0" presId="urn:microsoft.com/office/officeart/2005/8/layout/vList2"/>
    <dgm:cxn modelId="{B3BD108F-5920-4C37-A397-CAD9CFAC35A9}" type="presParOf" srcId="{AC0BE648-C06A-4D0C-B526-B9F78CAE3A8E}" destId="{934CCF0B-ACA9-4933-B85B-F2A76C4362AF}" srcOrd="4" destOrd="0" presId="urn:microsoft.com/office/officeart/2005/8/layout/vList2"/>
    <dgm:cxn modelId="{66DD08B8-0ED7-4117-B675-AB9F6ED81C70}" type="presParOf" srcId="{AC0BE648-C06A-4D0C-B526-B9F78CAE3A8E}" destId="{2BADF16D-AAF9-4099-AA8A-D3FE07D6F904}" srcOrd="5" destOrd="0" presId="urn:microsoft.com/office/officeart/2005/8/layout/vList2"/>
    <dgm:cxn modelId="{D25A7DD3-37CB-435B-939A-1A50FB99661A}" type="presParOf" srcId="{AC0BE648-C06A-4D0C-B526-B9F78CAE3A8E}" destId="{A6CA9388-01FA-468F-B0AD-A7061ABB1D82}" srcOrd="6" destOrd="0" presId="urn:microsoft.com/office/officeart/2005/8/layout/vList2"/>
    <dgm:cxn modelId="{4F3AF559-E6B0-4A50-8BA2-F083E743C120}" type="presParOf" srcId="{AC0BE648-C06A-4D0C-B526-B9F78CAE3A8E}" destId="{A47D1E0D-513F-4CBE-9E17-D10B38B8ABAC}" srcOrd="7" destOrd="0" presId="urn:microsoft.com/office/officeart/2005/8/layout/vList2"/>
    <dgm:cxn modelId="{6A7D6BCA-19B2-4C43-8960-62FDE3047221}" type="presParOf" srcId="{AC0BE648-C06A-4D0C-B526-B9F78CAE3A8E}" destId="{25DC1CDD-18F0-42BA-8D35-AEBE785B343C}" srcOrd="8" destOrd="0" presId="urn:microsoft.com/office/officeart/2005/8/layout/vList2"/>
    <dgm:cxn modelId="{E309C6DF-C5EF-441F-9889-1C3CC01FFB0C}" type="presParOf" srcId="{AC0BE648-C06A-4D0C-B526-B9F78CAE3A8E}" destId="{DA2032EE-0A6F-4C2D-B3AD-F11BED882A6E}" srcOrd="9" destOrd="0" presId="urn:microsoft.com/office/officeart/2005/8/layout/vList2"/>
    <dgm:cxn modelId="{DB6B3988-44D7-4C40-9C59-19C62B9261F4}" type="presParOf" srcId="{AC0BE648-C06A-4D0C-B526-B9F78CAE3A8E}" destId="{AD952F6F-656F-46C5-B289-28351AF17CE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68303-092C-4D31-B204-19F47BD8C461}">
      <dsp:nvSpPr>
        <dsp:cNvPr id="0" name=""/>
        <dsp:cNvSpPr/>
      </dsp:nvSpPr>
      <dsp:spPr>
        <a:xfrm>
          <a:off x="0" y="13256"/>
          <a:ext cx="7060095" cy="8394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CSS Pseudo Classes</a:t>
          </a:r>
        </a:p>
      </dsp:txBody>
      <dsp:txXfrm>
        <a:off x="40980" y="54236"/>
        <a:ext cx="6978135" cy="757514"/>
      </dsp:txXfrm>
    </dsp:sp>
    <dsp:sp modelId="{C36AA705-0578-4687-BE21-30455A97C16B}">
      <dsp:nvSpPr>
        <dsp:cNvPr id="0" name=""/>
        <dsp:cNvSpPr/>
      </dsp:nvSpPr>
      <dsp:spPr>
        <a:xfrm>
          <a:off x="0" y="953531"/>
          <a:ext cx="7060095" cy="839474"/>
        </a:xfrm>
        <a:prstGeom prst="roundRect">
          <a:avLst/>
        </a:prstGeom>
        <a:solidFill>
          <a:schemeClr val="accent5">
            <a:hueOff val="-946721"/>
            <a:satOff val="-5201"/>
            <a:lumOff val="-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CSS Pseudo Elements</a:t>
          </a:r>
        </a:p>
      </dsp:txBody>
      <dsp:txXfrm>
        <a:off x="40980" y="994511"/>
        <a:ext cx="6978135" cy="757514"/>
      </dsp:txXfrm>
    </dsp:sp>
    <dsp:sp modelId="{934CCF0B-ACA9-4933-B85B-F2A76C4362AF}">
      <dsp:nvSpPr>
        <dsp:cNvPr id="0" name=""/>
        <dsp:cNvSpPr/>
      </dsp:nvSpPr>
      <dsp:spPr>
        <a:xfrm>
          <a:off x="0" y="1893806"/>
          <a:ext cx="7060095" cy="839474"/>
        </a:xfrm>
        <a:prstGeom prst="roundRect">
          <a:avLst/>
        </a:prstGeom>
        <a:solidFill>
          <a:schemeClr val="accent5">
            <a:hueOff val="-1893442"/>
            <a:satOff val="-10401"/>
            <a:lumOff val="-10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CSS Z-Index</a:t>
          </a:r>
        </a:p>
      </dsp:txBody>
      <dsp:txXfrm>
        <a:off x="40980" y="1934786"/>
        <a:ext cx="6978135" cy="757514"/>
      </dsp:txXfrm>
    </dsp:sp>
    <dsp:sp modelId="{A6CA9388-01FA-468F-B0AD-A7061ABB1D82}">
      <dsp:nvSpPr>
        <dsp:cNvPr id="0" name=""/>
        <dsp:cNvSpPr/>
      </dsp:nvSpPr>
      <dsp:spPr>
        <a:xfrm>
          <a:off x="0" y="2834081"/>
          <a:ext cx="7060095" cy="839474"/>
        </a:xfrm>
        <a:prstGeom prst="roundRect">
          <a:avLst/>
        </a:prstGeom>
        <a:solidFill>
          <a:schemeClr val="accent5">
            <a:hueOff val="-2840163"/>
            <a:satOff val="-15602"/>
            <a:lumOff val="-15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CSS Opacity</a:t>
          </a:r>
        </a:p>
      </dsp:txBody>
      <dsp:txXfrm>
        <a:off x="40980" y="2875061"/>
        <a:ext cx="6978135" cy="757514"/>
      </dsp:txXfrm>
    </dsp:sp>
    <dsp:sp modelId="{25DC1CDD-18F0-42BA-8D35-AEBE785B343C}">
      <dsp:nvSpPr>
        <dsp:cNvPr id="0" name=""/>
        <dsp:cNvSpPr/>
      </dsp:nvSpPr>
      <dsp:spPr>
        <a:xfrm>
          <a:off x="0" y="3774356"/>
          <a:ext cx="7060095" cy="839474"/>
        </a:xfrm>
        <a:prstGeom prst="roundRect">
          <a:avLst/>
        </a:prstGeom>
        <a:solidFill>
          <a:schemeClr val="accent5">
            <a:hueOff val="-3786884"/>
            <a:satOff val="-20802"/>
            <a:lumOff val="-207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CSS Navigation Bars</a:t>
          </a:r>
        </a:p>
      </dsp:txBody>
      <dsp:txXfrm>
        <a:off x="40980" y="3815336"/>
        <a:ext cx="6978135" cy="757514"/>
      </dsp:txXfrm>
    </dsp:sp>
    <dsp:sp modelId="{AD952F6F-656F-46C5-B289-28351AF17CEB}">
      <dsp:nvSpPr>
        <dsp:cNvPr id="0" name=""/>
        <dsp:cNvSpPr/>
      </dsp:nvSpPr>
      <dsp:spPr>
        <a:xfrm>
          <a:off x="0" y="4714631"/>
          <a:ext cx="7060095" cy="839474"/>
        </a:xfrm>
        <a:prstGeom prst="roundRect">
          <a:avLst/>
        </a:prstGeom>
        <a:solidFill>
          <a:schemeClr val="accent5">
            <a:hueOff val="-4733605"/>
            <a:satOff val="-26003"/>
            <a:lumOff val="-258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CSS Units</a:t>
          </a:r>
        </a:p>
      </dsp:txBody>
      <dsp:txXfrm>
        <a:off x="40980" y="4755611"/>
        <a:ext cx="6978135" cy="757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/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12/5/2022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 anchor="b" anchorCtr="0"/>
          <a:lstStyle/>
          <a:p>
            <a:r>
              <a:rPr lang="en-US" dirty="0"/>
              <a:t>CSS Tutorial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175" y="3600450"/>
            <a:ext cx="9144000" cy="2451100"/>
          </a:xfrm>
        </p:spPr>
        <p:txBody>
          <a:bodyPr/>
          <a:lstStyle/>
          <a:p>
            <a:r>
              <a:rPr lang="en-US" dirty="0"/>
              <a:t>Sreekanth Reddy Kotha</a:t>
            </a:r>
          </a:p>
        </p:txBody>
      </p:sp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B554B-73A5-4106-A48D-001C726C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4640-8ACA-4AEB-B9BF-A79783A1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E7A03-635E-4F0D-9A7F-96B13283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FE15BF-0EE3-4976-9F04-3E248B5CF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642937"/>
            <a:ext cx="897255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8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B554B-73A5-4106-A48D-001C726C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4640-8ACA-4AEB-B9BF-A79783A1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E7A03-635E-4F0D-9A7F-96B13283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C58C19-340B-4D9C-B4EF-9D2233285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448627"/>
            <a:ext cx="11182350" cy="2181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E2B46E-63A7-449F-81AB-9E71A4838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204086"/>
            <a:ext cx="46672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63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B554B-73A5-4106-A48D-001C726C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4640-8ACA-4AEB-B9BF-A79783A1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E7A03-635E-4F0D-9A7F-96B13283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74A623-AF16-4233-B0CE-79D6A6310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790575"/>
            <a:ext cx="86963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17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B554B-73A5-4106-A48D-001C726C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4640-8ACA-4AEB-B9BF-A79783A1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E7A03-635E-4F0D-9A7F-96B13283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595E83-9EBC-49C2-9264-D2537993A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1147762"/>
            <a:ext cx="69913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42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B554B-73A5-4106-A48D-001C726C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4640-8ACA-4AEB-B9BF-A79783A1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E7A03-635E-4F0D-9A7F-96B13283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92A6B9-40DD-4D99-9449-0BC2103C5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316757"/>
            <a:ext cx="11531600" cy="622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8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B554B-73A5-4106-A48D-001C726C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4640-8ACA-4AEB-B9BF-A79783A1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E7A03-635E-4F0D-9A7F-96B13283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E729AD-180E-400F-904E-7C443EC16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" y="1307200"/>
            <a:ext cx="10525760" cy="48938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AE80C6-3253-46FC-92D2-F006B4E81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395" y="960437"/>
            <a:ext cx="48958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79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B554B-73A5-4106-A48D-001C726C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4640-8ACA-4AEB-B9BF-A79783A1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E7A03-635E-4F0D-9A7F-96B13283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62B0CF-5CD9-4C1C-A547-56D7CF6E5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34" y="477520"/>
            <a:ext cx="10450731" cy="573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656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DBD4-E398-4AA3-AEC1-4BF03FC5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6" name="Picture Placeholder 5" descr="Photo of a bunch of clean artist paintbrushes">
            <a:extLst>
              <a:ext uri="{FF2B5EF4-FFF2-40B4-BE49-F238E27FC236}">
                <a16:creationId xmlns:a16="http://schemas.microsoft.com/office/drawing/2014/main" id="{D7D1C07D-75DD-4A12-9C4C-A9C3E052A3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776" y="484632"/>
            <a:ext cx="11210544" cy="3191256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80182-DF99-445E-8055-837D597C3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Sreekanth Reddy</a:t>
            </a:r>
          </a:p>
          <a:p>
            <a:r>
              <a:rPr lang="en-US" dirty="0"/>
              <a:t>kothasreekanth22@gmail.com</a:t>
            </a:r>
          </a:p>
          <a:p>
            <a:r>
              <a:rPr lang="en-US" dirty="0"/>
              <a:t>futureappdevelopers@gmail.com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354B2E-C37D-4B68-9B83-A941B747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FABF8-6F79-4985-A2FB-99DAD9E6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55AA7-3B73-477B-A886-58F8E994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4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ame 23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61DF3E2F-0A88-4C55-8678-0764BF733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57686-487A-4245-814E-58B1C25C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09600"/>
            <a:ext cx="3200400" cy="5567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Agenda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7FFBE36B-5CC8-44EE-801B-6159157B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3/1/20XX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F014D18-B223-4ED4-BCCA-1E4C3828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1898C30-E58E-4EC9-8A27-DF1822A9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05447A93-8F40-A65D-826C-C78D0E63DF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826020"/>
              </p:ext>
            </p:extLst>
          </p:nvPr>
        </p:nvGraphicFramePr>
        <p:xfrm>
          <a:off x="4293704" y="609600"/>
          <a:ext cx="7060095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234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1566AC62-7AC7-4ED5-A03D-E28AC560E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3E4A5AC-BC7A-4CC4-8936-0E670BE81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238250"/>
            <a:ext cx="10763250" cy="4381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06C7772-47C9-4D55-BFC5-A828A581C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850" y="933450"/>
            <a:ext cx="2971800" cy="26860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AC9245F-4F59-40B2-B79F-47940F739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327" y="1635760"/>
            <a:ext cx="3918857" cy="491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9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37C92FF-A1D4-4B07-A59D-54E7E4E4D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92" y="538480"/>
            <a:ext cx="6276975" cy="4114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626F61-14DC-4DB4-AA1C-27ECEB764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077" y="4653280"/>
            <a:ext cx="2560002" cy="153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3CCFA-9D3B-44D7-8242-579B4531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1E6AD-E6EE-4A80-8931-5E7F66D2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A18D9-DF9D-45C8-A71D-661F2BD2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B5398D0-A99D-416F-85DC-F23C26CEC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185862"/>
            <a:ext cx="8020050" cy="44862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7CA8870-A191-4A55-B2AB-2C7BD42C4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895" y="2733675"/>
            <a:ext cx="77152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91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B554B-73A5-4106-A48D-001C726C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4640-8ACA-4AEB-B9BF-A79783A1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E7A03-635E-4F0D-9A7F-96B13283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87A2C14-7046-4219-BD3E-767CF9F5B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529"/>
            <a:ext cx="10528935" cy="534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6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B554B-73A5-4106-A48D-001C726C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4640-8ACA-4AEB-B9BF-A79783A1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E7A03-635E-4F0D-9A7F-96B13283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3E29C-3FA8-48DD-A60A-37340C73B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" y="1116330"/>
            <a:ext cx="10152380" cy="438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B1A48D-B41E-4135-A1D1-2850F4E60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230" y="2800985"/>
            <a:ext cx="30861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81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B554B-73A5-4106-A48D-001C726C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4640-8ACA-4AEB-B9BF-A79783A1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E7A03-635E-4F0D-9A7F-96B13283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5CAD-EFB1-46B3-9AAA-7C927E8C1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" y="1414146"/>
            <a:ext cx="10139680" cy="313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54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B554B-73A5-4106-A48D-001C726C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4640-8ACA-4AEB-B9BF-A79783A1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E7A03-635E-4F0D-9A7F-96B13283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11C63F-B392-49C9-95E4-E79068589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914400"/>
            <a:ext cx="9696450" cy="551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37247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{2863622E-6952-4418-BBB0-8459DA0E13CD}tf00537603_win32</Template>
  <TotalTime>4216</TotalTime>
  <Words>110</Words>
  <Application>Microsoft Office PowerPoint</Application>
  <PresentationFormat>Widescreen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Avenir Next LT Pro</vt:lpstr>
      <vt:lpstr>Calibri</vt:lpstr>
      <vt:lpstr>Sabon Next LT</vt:lpstr>
      <vt:lpstr>Wingdings</vt:lpstr>
      <vt:lpstr>LuminousVTI</vt:lpstr>
      <vt:lpstr>CSS Tutorial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Tutorial</dc:title>
  <dc:creator>Kotha, Sreekanth</dc:creator>
  <cp:lastModifiedBy>Kotha, Sreekanth</cp:lastModifiedBy>
  <cp:revision>12</cp:revision>
  <dcterms:created xsi:type="dcterms:W3CDTF">2022-12-05T13:03:14Z</dcterms:created>
  <dcterms:modified xsi:type="dcterms:W3CDTF">2022-12-08T11:19:46Z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