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6" r:id="rId5"/>
    <p:sldId id="305" r:id="rId6"/>
    <p:sldId id="338" r:id="rId7"/>
    <p:sldId id="343" r:id="rId8"/>
    <p:sldId id="346" r:id="rId9"/>
    <p:sldId id="347" r:id="rId10"/>
    <p:sldId id="345" r:id="rId11"/>
    <p:sldId id="348" r:id="rId12"/>
    <p:sldId id="344" r:id="rId13"/>
    <p:sldId id="349" r:id="rId14"/>
    <p:sldId id="350" r:id="rId15"/>
    <p:sldId id="351" r:id="rId16"/>
    <p:sldId id="352" r:id="rId17"/>
    <p:sldId id="365" r:id="rId18"/>
    <p:sldId id="366" r:id="rId19"/>
    <p:sldId id="367" r:id="rId20"/>
    <p:sldId id="368" r:id="rId21"/>
    <p:sldId id="353" r:id="rId22"/>
    <p:sldId id="356" r:id="rId23"/>
    <p:sldId id="357" r:id="rId24"/>
    <p:sldId id="358" r:id="rId25"/>
    <p:sldId id="359" r:id="rId26"/>
    <p:sldId id="360" r:id="rId27"/>
    <p:sldId id="361" r:id="rId28"/>
    <p:sldId id="363" r:id="rId29"/>
    <p:sldId id="364" r:id="rId30"/>
    <p:sldId id="362" r:id="rId31"/>
    <p:sldId id="33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6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12/12/2022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1240500"/>
          </a:xfrm>
        </p:spPr>
        <p:txBody>
          <a:bodyPr anchor="b" anchorCtr="0"/>
          <a:lstStyle/>
          <a:p>
            <a:r>
              <a:rPr lang="en-US" dirty="0"/>
              <a:t>Expressions &amp; Operators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540EF-CAC4-4645-8C6F-B0F6375B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014412"/>
            <a:ext cx="77057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A5FCF-F822-40BB-9015-AC0592BE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523875"/>
            <a:ext cx="79343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955FFF-EF90-4880-BFF7-2E08B608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738187"/>
            <a:ext cx="78867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447A2E-DB15-43BE-9A7B-F1535CC3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39" y="63500"/>
            <a:ext cx="7718721" cy="66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DF043-AF37-4C07-9486-A4CB4B8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04900"/>
            <a:ext cx="762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71913-530E-4B7E-ADF8-E3E708F2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047750"/>
            <a:ext cx="7677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206B6-CDB0-4F8D-B051-EF89F4A5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090612"/>
            <a:ext cx="7686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1DF05-CD30-4D3A-A70C-DCC9EEA1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04862"/>
            <a:ext cx="76200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999A4D-0CDF-4B0A-A3E5-62C634F0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809625"/>
            <a:ext cx="77343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C95AD-9A81-4385-889D-35A54FAB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814387"/>
            <a:ext cx="76676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EF089D2-7E8F-41F6-B0FB-BBFF6C62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947737"/>
            <a:ext cx="6943725" cy="1285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BD3323-E8CE-4F41-BFC0-FA9BB9C4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2867024"/>
            <a:ext cx="5262563" cy="32249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AF3FA7-4C3F-4499-A6D2-2C8357D0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75" y="1057275"/>
            <a:ext cx="1809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894BD-DC87-4D8C-8618-A91DE480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723900"/>
            <a:ext cx="75723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60B90-A2B3-4254-98F2-1C9B347C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71537"/>
            <a:ext cx="73914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9A2317-A265-435B-A172-A1FCC466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300162"/>
            <a:ext cx="76390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FCAB4-C3C4-4B88-AAB7-9B399862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35" y="457200"/>
            <a:ext cx="8047748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F16FD-132B-409D-852A-3446707C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52425"/>
            <a:ext cx="77343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A8C77-A380-4788-B634-031E7730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23850"/>
            <a:ext cx="79057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D23F7-939E-4C00-AE10-DF3CAC62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042987"/>
            <a:ext cx="70294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3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18FB9-FB2B-4BB7-9F0A-721EE4EC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18" y="0"/>
            <a:ext cx="6909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 Reddy Kotha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08F6CD-C1C7-43AC-8882-840B2C5A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619125"/>
            <a:ext cx="7629525" cy="1885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FB2042-423C-4E3B-974E-F2F6004A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062412"/>
            <a:ext cx="3943350" cy="1571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4CA2E-0EF4-4B0D-8844-C66C9B62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286000"/>
            <a:ext cx="2476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BE1B-F4DA-48D4-B880-4ACCD8EA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00075"/>
            <a:ext cx="7639050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F41A51-A126-463D-81CE-DBFADF22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709987"/>
            <a:ext cx="4610100" cy="2162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C63E07-B3B1-4BA2-87CA-780C08CF9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2" y="3119437"/>
            <a:ext cx="43719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8279-D2F1-4206-BC93-7078A420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90525"/>
            <a:ext cx="7267575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7AD1E9-83AF-4059-9474-7A2E066D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508125"/>
            <a:ext cx="4914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EA907-E7D5-4D8C-86BB-24A0C99C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438150"/>
            <a:ext cx="79629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C7B96-8C81-46EE-A141-4B2359D2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719137"/>
            <a:ext cx="74199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86E2A-08DD-4182-906A-09ED37C8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476250"/>
            <a:ext cx="78581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413DC-E79E-4555-9CDE-58208AD5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966787"/>
            <a:ext cx="75723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570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10134</TotalTime>
  <Words>149</Words>
  <Application>Microsoft Office PowerPoint</Application>
  <PresentationFormat>Widescreen</PresentationFormat>
  <Paragraphs>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Sabon Next LT</vt:lpstr>
      <vt:lpstr>Wingdings</vt:lpstr>
      <vt:lpstr>LuminousVTI</vt:lpstr>
      <vt:lpstr>Expressions &amp;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 Tutorial</dc:title>
  <dc:creator>Kotha, Sreekanth</dc:creator>
  <cp:lastModifiedBy>Kotha, Sreekanth</cp:lastModifiedBy>
  <cp:revision>21</cp:revision>
  <dcterms:created xsi:type="dcterms:W3CDTF">2022-12-12T12:15:48Z</dcterms:created>
  <dcterms:modified xsi:type="dcterms:W3CDTF">2022-12-19T13:09:53Z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