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47"/>
  </p:notesMasterIdLst>
  <p:handoutMasterIdLst>
    <p:handoutMasterId r:id="rId48"/>
  </p:handoutMasterIdLst>
  <p:sldIdLst>
    <p:sldId id="256" r:id="rId5"/>
    <p:sldId id="305" r:id="rId6"/>
    <p:sldId id="338" r:id="rId7"/>
    <p:sldId id="343" r:id="rId8"/>
    <p:sldId id="346" r:id="rId9"/>
    <p:sldId id="347" r:id="rId10"/>
    <p:sldId id="345" r:id="rId11"/>
    <p:sldId id="348" r:id="rId12"/>
    <p:sldId id="344" r:id="rId13"/>
    <p:sldId id="349" r:id="rId14"/>
    <p:sldId id="350" r:id="rId15"/>
    <p:sldId id="375" r:id="rId16"/>
    <p:sldId id="351" r:id="rId17"/>
    <p:sldId id="374" r:id="rId18"/>
    <p:sldId id="373" r:id="rId19"/>
    <p:sldId id="381" r:id="rId20"/>
    <p:sldId id="382" r:id="rId21"/>
    <p:sldId id="376" r:id="rId22"/>
    <p:sldId id="377" r:id="rId23"/>
    <p:sldId id="378" r:id="rId24"/>
    <p:sldId id="379" r:id="rId25"/>
    <p:sldId id="380" r:id="rId26"/>
    <p:sldId id="352" r:id="rId27"/>
    <p:sldId id="365" r:id="rId28"/>
    <p:sldId id="366" r:id="rId29"/>
    <p:sldId id="367" r:id="rId30"/>
    <p:sldId id="368" r:id="rId31"/>
    <p:sldId id="353" r:id="rId32"/>
    <p:sldId id="356" r:id="rId33"/>
    <p:sldId id="357" r:id="rId34"/>
    <p:sldId id="358" r:id="rId35"/>
    <p:sldId id="360" r:id="rId36"/>
    <p:sldId id="359" r:id="rId37"/>
    <p:sldId id="361" r:id="rId38"/>
    <p:sldId id="363" r:id="rId39"/>
    <p:sldId id="364" r:id="rId40"/>
    <p:sldId id="362" r:id="rId41"/>
    <p:sldId id="369" r:id="rId42"/>
    <p:sldId id="370" r:id="rId43"/>
    <p:sldId id="371" r:id="rId44"/>
    <p:sldId id="372" r:id="rId45"/>
    <p:sldId id="33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12/22/2022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1240500"/>
          </a:xfrm>
        </p:spPr>
        <p:txBody>
          <a:bodyPr anchor="b" anchorCtr="0"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Sreekanth Reddy Kotha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F311A7-9D38-4373-9548-6C38FC64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719137"/>
            <a:ext cx="94583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106437-452C-4CC8-BE3C-ECDA8AD1A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766762"/>
            <a:ext cx="9229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0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716E22-4DAA-426A-A4A4-80B2DE19D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566737"/>
            <a:ext cx="91535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053DCE-4729-4BAF-BF38-1B7CE876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500062"/>
            <a:ext cx="91725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2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9FFDD-1E97-42D8-8ED4-9F27CCC1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1004887"/>
            <a:ext cx="69818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6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ED836-1D2D-4F78-93EA-9BDBFB2A3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609600"/>
            <a:ext cx="76676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4EAA9-C563-4AC9-B6A5-06C5B5978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819150"/>
            <a:ext cx="6400800" cy="521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D725E-A8CC-450D-82E5-611BC674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819150"/>
            <a:ext cx="6400800" cy="521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AA3288-C625-411B-9164-7D9C65B9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819150"/>
            <a:ext cx="64008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2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FD7C8-5847-4A9E-8619-43FCF50D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823912"/>
            <a:ext cx="107156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0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26EC0-0FE8-4029-B236-888E1728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9050"/>
            <a:ext cx="1060132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42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89782-1BD9-47BB-9205-2B98DE59C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662112"/>
            <a:ext cx="10868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7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FFA8A-7ED1-4563-8513-96EC3F24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795337"/>
            <a:ext cx="104298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8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B4DD38E-2D87-41FF-B9DF-9854F21FC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981200"/>
            <a:ext cx="91154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F7265-FB02-48FB-AFC2-9148AA82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576387"/>
            <a:ext cx="104489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2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94611-2222-4036-BED3-751A146E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385887"/>
            <a:ext cx="105441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34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5C194-ABE3-427C-AA9E-D489CA2D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8225"/>
            <a:ext cx="8839200" cy="63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6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6BA948-41F9-4BEF-953E-335420F5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485775"/>
            <a:ext cx="92011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40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61B0C3-E93F-4436-AA2F-26FA8B19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995487"/>
            <a:ext cx="88868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44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068915-7287-45C5-B476-56B795279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0637"/>
            <a:ext cx="92964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4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2958A8-414A-4F27-B020-F5A4F14C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381000"/>
            <a:ext cx="91916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829731-443B-4C83-AF55-7BF279EDA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457200"/>
            <a:ext cx="93440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25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D986B0-72F0-4899-A2A2-F384DAC0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59" y="0"/>
            <a:ext cx="8617681" cy="65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48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B18CD0-42E6-4D33-B78C-EA604D00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14312"/>
            <a:ext cx="92583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8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9D72CE-C796-4038-AB56-DAE4BAA5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1571625"/>
            <a:ext cx="46577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B786DB-4406-48BF-A18A-AA088AE7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33462"/>
            <a:ext cx="89916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51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B96F9E-D271-49F3-9741-D96FAA9D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71462"/>
            <a:ext cx="90678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26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D76ED6-F3D2-4DE2-AE44-D4091E19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85837"/>
            <a:ext cx="92964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10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5247A3-6371-45CA-9239-D7B959F8E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181100"/>
            <a:ext cx="9334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F86B3A-D78B-4BFA-9181-AD9188A2A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781050"/>
            <a:ext cx="9115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06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58376-4A2E-483C-889A-9A46850E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01" y="447260"/>
            <a:ext cx="9183997" cy="634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83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93CC1C-9620-4B02-AC9A-92AE87BD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443037"/>
            <a:ext cx="93249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83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BE5DF4-D4C5-4AEB-9834-4134C089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681162"/>
            <a:ext cx="93154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96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E9F7D-EE2A-4CBD-8DF1-D67B234F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762125"/>
            <a:ext cx="9429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37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FEB10-4D09-489C-BF57-242A3B48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766762"/>
            <a:ext cx="91249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8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C56CD5-80D0-46AF-BB1A-1E245ADA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609725"/>
            <a:ext cx="9239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13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73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BE5DF4-D4C5-4AEB-9834-4134C089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681162"/>
            <a:ext cx="93154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29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Photo of a bunch of clean artist paintbrushes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76" y="484632"/>
            <a:ext cx="11210544" cy="319125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>
            <a:normAutofit fontScale="92500"/>
          </a:bodyPr>
          <a:lstStyle/>
          <a:p>
            <a:r>
              <a:rPr lang="en-US" dirty="0"/>
              <a:t>Sreekanth Reddy Kotha</a:t>
            </a:r>
          </a:p>
          <a:p>
            <a:r>
              <a:rPr lang="en-US" dirty="0"/>
              <a:t>kothasreekanth2022@gmail.com</a:t>
            </a:r>
          </a:p>
          <a:p>
            <a:r>
              <a:rPr lang="en-US" dirty="0"/>
              <a:t>Futureappdevelopers.com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75F407-AEC8-4F25-AE14-C496AF967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138237"/>
            <a:ext cx="9153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6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BAF133-BF44-4E73-A061-16CA8A75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500062"/>
            <a:ext cx="93059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EEE779-D6DF-4B95-8A74-AF375169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14300"/>
            <a:ext cx="92297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9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3644B-7536-40C1-B6B0-3D1573197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561975"/>
            <a:ext cx="90678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1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A152DDF-0E6E-462E-B39D-FB0A50C7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552575"/>
            <a:ext cx="94011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1570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{2863622E-6952-4418-BBB0-8459DA0E13CD}tf00537603_win32</Template>
  <TotalTime>14503</TotalTime>
  <Words>216</Words>
  <Application>Microsoft Office PowerPoint</Application>
  <PresentationFormat>Widescreen</PresentationFormat>
  <Paragraphs>125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Avenir Next LT Pro</vt:lpstr>
      <vt:lpstr>Calibri</vt:lpstr>
      <vt:lpstr>Sabon Next LT</vt:lpstr>
      <vt:lpstr>Wingdings</vt:lpstr>
      <vt:lpstr>LuminousVTI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 Tutorial</dc:title>
  <dc:creator>Kotha, Sreekanth</dc:creator>
  <cp:lastModifiedBy>Kotha, Sreekanth</cp:lastModifiedBy>
  <cp:revision>37</cp:revision>
  <dcterms:created xsi:type="dcterms:W3CDTF">2022-12-12T12:15:48Z</dcterms:created>
  <dcterms:modified xsi:type="dcterms:W3CDTF">2022-12-23T12:58:17Z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