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47"/>
  </p:notesMasterIdLst>
  <p:handoutMasterIdLst>
    <p:handoutMasterId r:id="rId48"/>
  </p:handoutMasterIdLst>
  <p:sldIdLst>
    <p:sldId id="256" r:id="rId5"/>
    <p:sldId id="305" r:id="rId6"/>
    <p:sldId id="338" r:id="rId7"/>
    <p:sldId id="343" r:id="rId8"/>
    <p:sldId id="346" r:id="rId9"/>
    <p:sldId id="347" r:id="rId10"/>
    <p:sldId id="345" r:id="rId11"/>
    <p:sldId id="348" r:id="rId12"/>
    <p:sldId id="344" r:id="rId13"/>
    <p:sldId id="349" r:id="rId14"/>
    <p:sldId id="350" r:id="rId15"/>
    <p:sldId id="351" r:id="rId16"/>
    <p:sldId id="352" r:id="rId17"/>
    <p:sldId id="365" r:id="rId18"/>
    <p:sldId id="366" r:id="rId19"/>
    <p:sldId id="367" r:id="rId20"/>
    <p:sldId id="368" r:id="rId21"/>
    <p:sldId id="353" r:id="rId22"/>
    <p:sldId id="356" r:id="rId23"/>
    <p:sldId id="357" r:id="rId24"/>
    <p:sldId id="358" r:id="rId25"/>
    <p:sldId id="359" r:id="rId26"/>
    <p:sldId id="360" r:id="rId27"/>
    <p:sldId id="361" r:id="rId28"/>
    <p:sldId id="363" r:id="rId29"/>
    <p:sldId id="364" r:id="rId30"/>
    <p:sldId id="362" r:id="rId31"/>
    <p:sldId id="374" r:id="rId32"/>
    <p:sldId id="373" r:id="rId33"/>
    <p:sldId id="372" r:id="rId34"/>
    <p:sldId id="371" r:id="rId35"/>
    <p:sldId id="370" r:id="rId36"/>
    <p:sldId id="369" r:id="rId37"/>
    <p:sldId id="378" r:id="rId38"/>
    <p:sldId id="377" r:id="rId39"/>
    <p:sldId id="376" r:id="rId40"/>
    <p:sldId id="375" r:id="rId41"/>
    <p:sldId id="382" r:id="rId42"/>
    <p:sldId id="381" r:id="rId43"/>
    <p:sldId id="380" r:id="rId44"/>
    <p:sldId id="379" r:id="rId45"/>
    <p:sldId id="33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6" autoAdjust="0"/>
    <p:restoredTop sz="93725" autoAdjust="0"/>
  </p:normalViewPr>
  <p:slideViewPr>
    <p:cSldViewPr snapToGrid="0">
      <p:cViewPr varScale="1">
        <p:scale>
          <a:sx n="67" d="100"/>
          <a:sy n="67" d="100"/>
        </p:scale>
        <p:origin x="68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12/12/2022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1240500"/>
          </a:xfrm>
        </p:spPr>
        <p:txBody>
          <a:bodyPr anchor="b" anchorCtr="0"/>
          <a:lstStyle/>
          <a:p>
            <a:r>
              <a:rPr lang="en-US" dirty="0"/>
              <a:t>Array &amp; it’s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/>
              <a:t>Sreekanth Reddy Kotha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7E917C-190E-4B14-9E49-55971CE8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681037"/>
            <a:ext cx="91344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0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0549D8-CB46-4837-B4C1-A4ABD4D71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80987"/>
            <a:ext cx="93726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89ADF1-CAF4-44E4-994E-23499373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228600"/>
            <a:ext cx="92487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6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FDECC1-1F6A-43FE-8088-D5CFDD0D6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657225"/>
            <a:ext cx="85820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4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2F37B3-ABEB-44F0-9DCD-E66A14A41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485775"/>
            <a:ext cx="91725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44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47C0A6-A66D-4C37-93D6-CD72AF5B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962025"/>
            <a:ext cx="92297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4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53DD25-100B-4D37-9BAC-9EFBE62D6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762000"/>
            <a:ext cx="90201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6CEE1D-0F8E-4867-9D8D-0220C07F2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919162"/>
            <a:ext cx="92106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25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A7104A-0979-4D71-8B92-223D8675F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747712"/>
            <a:ext cx="88963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48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0F5D2F-D9E8-44B7-B6BD-CD0573C4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23" y="662195"/>
            <a:ext cx="90582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8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DD1EA87-6346-446A-AD16-0D2C3883C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604837"/>
            <a:ext cx="7953375" cy="19716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2A63DEF-D7ED-4318-B764-79732DD6F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2009777"/>
            <a:ext cx="9263063" cy="43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2D9E45-2AE2-4EC8-8217-BBC5848D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657225"/>
            <a:ext cx="91916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51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ACADF-D6C6-4165-97F6-F2CBC524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738187"/>
            <a:ext cx="95250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26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7795C4-8A0D-4399-8E06-7CB30D6B4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166812"/>
            <a:ext cx="82391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C5A162-E9E7-4F33-B389-BB0203D8E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00150"/>
            <a:ext cx="8991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10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F2B179-A7F2-4247-9031-97DC27224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600075"/>
            <a:ext cx="89820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06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83924F-E6BF-4565-9A46-588BF9BB9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61937"/>
            <a:ext cx="8953500" cy="65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83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BACD3B-E222-4474-8BEE-746C8D7A8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562100"/>
            <a:ext cx="92297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83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5DAAC7-CB94-461C-88FE-F0CCCC538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442912"/>
            <a:ext cx="90963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96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9A76C-932B-4D59-BCDB-2FCE930E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390525"/>
            <a:ext cx="90106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93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6AF871-439A-4011-AC27-7CCDED87B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938212"/>
            <a:ext cx="92678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7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02B1F6-24F0-44A8-88E3-9EBEA723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1475"/>
            <a:ext cx="77724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E655B-D5D6-4051-97DE-17F1CEC6D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809625"/>
            <a:ext cx="90773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12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93E155-D0E2-4A6F-AD71-3147A3071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319212"/>
            <a:ext cx="91916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85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2C9E65-6459-421F-BA05-0DDD6B92A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304800"/>
            <a:ext cx="901065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16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229DA5-8656-4C73-AD38-CE42066AC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495300"/>
            <a:ext cx="91154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71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42FD2-668B-40EB-88A5-962DC156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400300"/>
            <a:ext cx="93535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79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67A22-9065-4283-B36A-599A6BE53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752475"/>
            <a:ext cx="76104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70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DC4B1-00A4-434E-8A0F-C6B6507E1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709612"/>
            <a:ext cx="92583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89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3A232-65FB-4D40-B1EA-E689C85EB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80962"/>
            <a:ext cx="9686925" cy="63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0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BF7C67-AE97-4E0D-824A-D7699F0CA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547687"/>
            <a:ext cx="89249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36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D1512-F675-4F3D-8A9D-D4DD2CB23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719137"/>
            <a:ext cx="92487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5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6AD7CA-E9E9-42AC-95A1-666502F55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342900"/>
            <a:ext cx="96297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13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36F13C-C336-4E50-B3A2-3F4B46FB5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009650"/>
            <a:ext cx="83439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21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F8242-DAB3-40FD-8860-2B3108BF0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595312"/>
            <a:ext cx="90106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38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Photo of a bunch of clean artist paintbrushes">
            <a:extLst>
              <a:ext uri="{FF2B5EF4-FFF2-40B4-BE49-F238E27FC236}">
                <a16:creationId xmlns:a16="http://schemas.microsoft.com/office/drawing/2014/main" id="{D7D1C07D-75DD-4A12-9C4C-A9C3E052A3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776" y="484632"/>
            <a:ext cx="11210544" cy="319125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>
            <a:normAutofit fontScale="92500"/>
          </a:bodyPr>
          <a:lstStyle/>
          <a:p>
            <a:r>
              <a:rPr lang="en-US" dirty="0"/>
              <a:t>Sreekanth Reddy Kotha</a:t>
            </a:r>
          </a:p>
          <a:p>
            <a:r>
              <a:rPr lang="en-US" dirty="0"/>
              <a:t>kothasreekanth2022@gmail.com</a:t>
            </a:r>
          </a:p>
          <a:p>
            <a:r>
              <a:rPr lang="en-US" dirty="0"/>
              <a:t>Futureappdevelopers.com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54B2E-C37D-4B68-9B83-A941B74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FABF8-6F79-4985-A2FB-99DAD9E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73600E-9F2B-4B9C-B232-70CE821D7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114425"/>
            <a:ext cx="94869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6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C8743-1C12-4221-B7C2-265C6710E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314325"/>
            <a:ext cx="9734550" cy="625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1000CF-52BD-423A-A1BB-6B48063B7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581150"/>
            <a:ext cx="92202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9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86E2A-08DD-4182-906A-09ED37C8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476250"/>
            <a:ext cx="78581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1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D62A14-ABF6-4ECD-9F64-F6F85047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095375"/>
            <a:ext cx="3238500" cy="4533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FAB955-CFE1-439D-9E08-89513F2F7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295400"/>
            <a:ext cx="2933700" cy="4133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91BAAA-A515-4C75-BF38-EDC8678CA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675" y="1247775"/>
            <a:ext cx="2590800" cy="4181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49D3E5-2704-44E1-8E3A-E32CDC82E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537" y="1916596"/>
            <a:ext cx="25241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1570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{2863622E-6952-4418-BBB0-8459DA0E13CD}tf00537603_win32</Template>
  <TotalTime>13030</TotalTime>
  <Words>220</Words>
  <Application>Microsoft Office PowerPoint</Application>
  <PresentationFormat>Widescreen</PresentationFormat>
  <Paragraphs>126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Avenir Next LT Pro</vt:lpstr>
      <vt:lpstr>Calibri</vt:lpstr>
      <vt:lpstr>Sabon Next LT</vt:lpstr>
      <vt:lpstr>Wingdings</vt:lpstr>
      <vt:lpstr>LuminousVTI</vt:lpstr>
      <vt:lpstr>Array &amp; it’s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JavaScript Tutorial</dc:title>
  <dc:creator>Kotha, Sreekanth</dc:creator>
  <cp:lastModifiedBy>Kotha, Sreekanth</cp:lastModifiedBy>
  <cp:revision>28</cp:revision>
  <dcterms:created xsi:type="dcterms:W3CDTF">2022-12-12T12:15:48Z</dcterms:created>
  <dcterms:modified xsi:type="dcterms:W3CDTF">2022-12-21T13:26:05Z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