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75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46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2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27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67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9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9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6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12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0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C178-433D-E849-8280-457C4C8907B4}" type="datetimeFigureOut">
              <a:rPr lang="de-DE" smtClean="0"/>
              <a:t>04.05.15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40FC-D828-5D4F-80B8-139818DDB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0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futurearth-blue-high-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12" y="1977270"/>
            <a:ext cx="3214765" cy="1193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72623"/>
            <a:ext cx="9144000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Global Biodiversity </a:t>
            </a:r>
            <a:r>
              <a:rPr lang="en-US" sz="4800" b="1" dirty="0" smtClean="0"/>
              <a:t>Monitoring</a:t>
            </a:r>
            <a:br>
              <a:rPr lang="en-US" sz="4800" b="1" dirty="0" smtClean="0"/>
            </a:br>
            <a:r>
              <a:rPr lang="en-US" sz="4800" b="1" dirty="0"/>
              <a:t>A                    </a:t>
            </a:r>
            <a:r>
              <a:rPr lang="en-US" sz="4800" b="1" dirty="0" smtClean="0"/>
              <a:t>Symposium</a:t>
            </a:r>
            <a:r>
              <a:rPr lang="de-CH" sz="4800" dirty="0"/>
              <a:t/>
            </a:r>
            <a:br>
              <a:rPr lang="de-CH" sz="4800" dirty="0"/>
            </a:b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2851" y="5734038"/>
            <a:ext cx="7298299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May 4-6, 2015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Greenberg Conference Center, Yale University </a:t>
            </a:r>
            <a:endParaRPr lang="de-CH" sz="2800" dirty="0"/>
          </a:p>
          <a:p>
            <a:endParaRPr lang="de-DE" sz="2800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891790" y="676946"/>
            <a:ext cx="1508760" cy="7766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effectLst/>
                <a:latin typeface="Californian FB"/>
                <a:ea typeface="ＭＳ 明朝"/>
                <a:cs typeface="Times New Roman"/>
              </a:rPr>
              <a:t>Program in Spatial Biodiversity Science and Conservation</a:t>
            </a:r>
            <a:endParaRPr lang="de-CH" sz="1100" dirty="0">
              <a:effectLst/>
              <a:latin typeface="Arial"/>
              <a:ea typeface="ＭＳ 明朝"/>
              <a:cs typeface="Times New Roman"/>
            </a:endParaRPr>
          </a:p>
        </p:txBody>
      </p:sp>
      <p:pic>
        <p:nvPicPr>
          <p:cNvPr id="12" name="Bild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01" y="391831"/>
            <a:ext cx="774700" cy="810895"/>
          </a:xfrm>
          <a:prstGeom prst="rect">
            <a:avLst/>
          </a:prstGeom>
        </p:spPr>
      </p:pic>
      <p:pic>
        <p:nvPicPr>
          <p:cNvPr id="13" name="Bild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09" y="475651"/>
            <a:ext cx="1175190" cy="575945"/>
          </a:xfrm>
          <a:prstGeom prst="rect">
            <a:avLst/>
          </a:prstGeom>
        </p:spPr>
      </p:pic>
      <p:pic>
        <p:nvPicPr>
          <p:cNvPr id="14" name="Bild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78" y="318806"/>
            <a:ext cx="925195" cy="925195"/>
          </a:xfrm>
          <a:prstGeom prst="rect">
            <a:avLst/>
          </a:prstGeom>
        </p:spPr>
      </p:pic>
      <p:pic>
        <p:nvPicPr>
          <p:cNvPr id="15" name="Picture 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85" y="483271"/>
            <a:ext cx="1442085" cy="571500"/>
          </a:xfrm>
          <a:prstGeom prst="rect">
            <a:avLst/>
          </a:prstGeom>
        </p:spPr>
      </p:pic>
      <p:pic>
        <p:nvPicPr>
          <p:cNvPr id="16" name="Picture 18" descr="https://fbcdn-profile-a.akamaihd.net/hprofile-ak-xaf1/v/t1.0-1/p160x160/1376605_515054081919244_1088899427_n.jpg?oh=7c1e8626c6e5d31bbfe1ad8af8da3d42&amp;oe=5598DE92&amp;__gda__=1436656647_22f52d57346f71df27d79d387633907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354" y="440726"/>
            <a:ext cx="716280" cy="71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3" descr="http://www.news1130.com/files/2013/11/yale_logo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70" y="246416"/>
            <a:ext cx="6223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Bild 20" descr="banner_yale_futureEarth_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21121"/>
            <a:ext cx="11351847" cy="20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6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Global Biodiversity Monitoring A                    Symposium </vt:lpstr>
    </vt:vector>
  </TitlesOfParts>
  <Company>GMBA-DIVERSITAS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Biodiversity Monitoring A                             Symposium </dc:title>
  <dc:creator>Eva Spehn</dc:creator>
  <cp:lastModifiedBy>Eva Spehn</cp:lastModifiedBy>
  <cp:revision>4</cp:revision>
  <dcterms:created xsi:type="dcterms:W3CDTF">2015-05-04T08:56:24Z</dcterms:created>
  <dcterms:modified xsi:type="dcterms:W3CDTF">2015-05-04T09:10:23Z</dcterms:modified>
</cp:coreProperties>
</file>