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685800" y="2130480"/>
            <a:ext cx="7772040" cy="6813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/>
          </p:nvPr>
        </p:nvSpPr>
        <p:spPr>
          <a:xfrm>
            <a:off x="457200" y="6356520"/>
            <a:ext cx="328140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CS 4410: Introduction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4029D9E8-4E82-4C5C-9EC5-99E7F998E69D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1"/>
          <p:cNvGrpSpPr/>
          <p:nvPr/>
        </p:nvGrpSpPr>
        <p:grpSpPr>
          <a:xfrm>
            <a:off x="365760" y="1233000"/>
            <a:ext cx="1542600" cy="412920"/>
            <a:chOff x="365760" y="1233000"/>
            <a:chExt cx="1542600" cy="412920"/>
          </a:xfrm>
        </p:grpSpPr>
        <p:sp>
          <p:nvSpPr>
            <p:cNvPr id="41" name="CustomShape 2"/>
            <p:cNvSpPr/>
            <p:nvPr/>
          </p:nvSpPr>
          <p:spPr>
            <a:xfrm>
              <a:off x="831960" y="1246320"/>
              <a:ext cx="1076400" cy="390600"/>
            </a:xfrm>
            <a:prstGeom prst="rect">
              <a:avLst/>
            </a:prstGeom>
            <a:solidFill>
              <a:srgbClr val="ffff99"/>
            </a:solidFill>
            <a:ln w="126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" name="CustomShape 3"/>
            <p:cNvSpPr/>
            <p:nvPr/>
          </p:nvSpPr>
          <p:spPr>
            <a:xfrm>
              <a:off x="365760" y="1233000"/>
              <a:ext cx="429840" cy="41292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3" name="CustomShape 4"/>
          <p:cNvSpPr/>
          <p:nvPr/>
        </p:nvSpPr>
        <p:spPr>
          <a:xfrm>
            <a:off x="302040" y="549720"/>
            <a:ext cx="262404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Source Sans Pro"/>
              </a:rPr>
              <a:t>Global  Space </a:t>
            </a:r>
            <a:endParaRPr b="0" lang="en-US" sz="2400" spc="-1" strike="noStrike">
              <a:latin typeface="Arial"/>
            </a:endParaRPr>
          </a:p>
        </p:txBody>
      </p:sp>
      <p:grpSp>
        <p:nvGrpSpPr>
          <p:cNvPr id="44" name="Group 5"/>
          <p:cNvGrpSpPr/>
          <p:nvPr/>
        </p:nvGrpSpPr>
        <p:grpSpPr>
          <a:xfrm>
            <a:off x="377640" y="1911240"/>
            <a:ext cx="1542600" cy="412920"/>
            <a:chOff x="377640" y="1911240"/>
            <a:chExt cx="1542600" cy="412920"/>
          </a:xfrm>
        </p:grpSpPr>
        <p:sp>
          <p:nvSpPr>
            <p:cNvPr id="45" name="CustomShape 6"/>
            <p:cNvSpPr/>
            <p:nvPr/>
          </p:nvSpPr>
          <p:spPr>
            <a:xfrm>
              <a:off x="843840" y="1924560"/>
              <a:ext cx="1076400" cy="390600"/>
            </a:xfrm>
            <a:prstGeom prst="rect">
              <a:avLst/>
            </a:prstGeom>
            <a:solidFill>
              <a:srgbClr val="ffff99"/>
            </a:solidFill>
            <a:ln w="126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" name="CustomShape 7"/>
            <p:cNvSpPr/>
            <p:nvPr/>
          </p:nvSpPr>
          <p:spPr>
            <a:xfrm>
              <a:off x="377640" y="1911240"/>
              <a:ext cx="429840" cy="41292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47" name="Group 8"/>
          <p:cNvGrpSpPr/>
          <p:nvPr/>
        </p:nvGrpSpPr>
        <p:grpSpPr>
          <a:xfrm>
            <a:off x="4389120" y="1707120"/>
            <a:ext cx="2742840" cy="1676160"/>
            <a:chOff x="4389120" y="1707120"/>
            <a:chExt cx="2742840" cy="1676160"/>
          </a:xfrm>
        </p:grpSpPr>
        <p:grpSp>
          <p:nvGrpSpPr>
            <p:cNvPr id="48" name="Group 9"/>
            <p:cNvGrpSpPr/>
            <p:nvPr/>
          </p:nvGrpSpPr>
          <p:grpSpPr>
            <a:xfrm>
              <a:off x="4389120" y="1707120"/>
              <a:ext cx="2742840" cy="1676160"/>
              <a:chOff x="4389120" y="1707120"/>
              <a:chExt cx="2742840" cy="1676160"/>
            </a:xfrm>
          </p:grpSpPr>
          <p:sp>
            <p:nvSpPr>
              <p:cNvPr id="49" name="CustomShape 10"/>
              <p:cNvSpPr/>
              <p:nvPr/>
            </p:nvSpPr>
            <p:spPr>
              <a:xfrm>
                <a:off x="4389120" y="1707120"/>
                <a:ext cx="2742840" cy="1676160"/>
              </a:xfrm>
              <a:prstGeom prst="rect">
                <a:avLst/>
              </a:prstGeom>
              <a:solidFill>
                <a:srgbClr val="bbe0e3"/>
              </a:solidFill>
              <a:ln w="936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0" name="CustomShape 11"/>
              <p:cNvSpPr/>
              <p:nvPr/>
            </p:nvSpPr>
            <p:spPr>
              <a:xfrm>
                <a:off x="4389120" y="1707120"/>
                <a:ext cx="1017360" cy="456840"/>
              </a:xfrm>
              <a:prstGeom prst="rect">
                <a:avLst/>
              </a:prstGeom>
              <a:solidFill>
                <a:srgbClr val="bbe0e3"/>
              </a:solidFill>
              <a:ln w="936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1" name="CustomShape 12"/>
              <p:cNvSpPr/>
              <p:nvPr/>
            </p:nvSpPr>
            <p:spPr>
              <a:xfrm>
                <a:off x="6321240" y="1707120"/>
                <a:ext cx="810720" cy="456840"/>
              </a:xfrm>
              <a:prstGeom prst="rect">
                <a:avLst/>
              </a:prstGeom>
              <a:solidFill>
                <a:srgbClr val="bbe0e3"/>
              </a:solidFill>
              <a:ln w="936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2" name="CustomShape 13"/>
              <p:cNvSpPr/>
              <p:nvPr/>
            </p:nvSpPr>
            <p:spPr>
              <a:xfrm>
                <a:off x="4444560" y="2274120"/>
                <a:ext cx="353520" cy="3585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3" name="CustomShape 14"/>
              <p:cNvSpPr/>
              <p:nvPr/>
            </p:nvSpPr>
            <p:spPr>
              <a:xfrm>
                <a:off x="4767120" y="2292480"/>
                <a:ext cx="416160" cy="358560"/>
              </a:xfrm>
              <a:prstGeom prst="rect">
                <a:avLst/>
              </a:prstGeom>
              <a:solidFill>
                <a:srgbClr val="ffff99"/>
              </a:solidFill>
              <a:ln w="9360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54" name="CustomShape 15"/>
            <p:cNvSpPr/>
            <p:nvPr/>
          </p:nvSpPr>
          <p:spPr>
            <a:xfrm>
              <a:off x="5701320" y="2294280"/>
              <a:ext cx="409320" cy="358560"/>
            </a:xfrm>
            <a:prstGeom prst="rect">
              <a:avLst/>
            </a:prstGeom>
            <a:solidFill>
              <a:srgbClr val="ffff99"/>
            </a:solidFill>
            <a:ln w="936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" name="CustomShape 16"/>
            <p:cNvSpPr/>
            <p:nvPr/>
          </p:nvSpPr>
          <p:spPr>
            <a:xfrm>
              <a:off x="6571800" y="2277000"/>
              <a:ext cx="470520" cy="358560"/>
            </a:xfrm>
            <a:prstGeom prst="rect">
              <a:avLst/>
            </a:prstGeom>
            <a:solidFill>
              <a:srgbClr val="ffff99"/>
            </a:solidFill>
            <a:ln w="936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" name="CustomShape 17"/>
            <p:cNvSpPr/>
            <p:nvPr/>
          </p:nvSpPr>
          <p:spPr>
            <a:xfrm>
              <a:off x="4767120" y="2777400"/>
              <a:ext cx="1105200" cy="3585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/>
            <a:p>
              <a:pPr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ff0000"/>
                  </a:solidFill>
                  <a:latin typeface="American Typewriter"/>
                </a:rPr>
                <a:t>RETURN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57" name="CustomShape 18"/>
            <p:cNvSpPr/>
            <p:nvPr/>
          </p:nvSpPr>
          <p:spPr>
            <a:xfrm>
              <a:off x="5909040" y="2763000"/>
              <a:ext cx="689760" cy="358560"/>
            </a:xfrm>
            <a:prstGeom prst="rect">
              <a:avLst/>
            </a:prstGeom>
            <a:solidFill>
              <a:srgbClr val="ffff99"/>
            </a:solidFill>
            <a:ln w="936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58" name="CustomShape 19"/>
          <p:cNvSpPr/>
          <p:nvPr/>
        </p:nvSpPr>
        <p:spPr>
          <a:xfrm>
            <a:off x="4938480" y="549720"/>
            <a:ext cx="217764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3c8c93"/>
                </a:solidFill>
                <a:latin typeface="Source Sans Pro"/>
              </a:rPr>
              <a:t>Call Frames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59" name="Line 20"/>
          <p:cNvSpPr/>
          <p:nvPr/>
        </p:nvSpPr>
        <p:spPr>
          <a:xfrm flipV="1">
            <a:off x="8169120" y="702360"/>
            <a:ext cx="151920" cy="303480"/>
          </a:xfrm>
          <a:prstGeom prst="line">
            <a:avLst/>
          </a:prstGeom>
          <a:ln w="255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pSp>
        <p:nvGrpSpPr>
          <p:cNvPr id="60" name="Group 21"/>
          <p:cNvGrpSpPr/>
          <p:nvPr/>
        </p:nvGrpSpPr>
        <p:grpSpPr>
          <a:xfrm>
            <a:off x="286200" y="2560320"/>
            <a:ext cx="1542600" cy="412920"/>
            <a:chOff x="286200" y="2560320"/>
            <a:chExt cx="1542600" cy="412920"/>
          </a:xfrm>
        </p:grpSpPr>
        <p:sp>
          <p:nvSpPr>
            <p:cNvPr id="61" name="CustomShape 22"/>
            <p:cNvSpPr/>
            <p:nvPr/>
          </p:nvSpPr>
          <p:spPr>
            <a:xfrm>
              <a:off x="752400" y="2573640"/>
              <a:ext cx="1076400" cy="390600"/>
            </a:xfrm>
            <a:prstGeom prst="rect">
              <a:avLst/>
            </a:prstGeom>
            <a:solidFill>
              <a:srgbClr val="ffff99"/>
            </a:solidFill>
            <a:ln w="126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" name="CustomShape 23"/>
            <p:cNvSpPr/>
            <p:nvPr/>
          </p:nvSpPr>
          <p:spPr>
            <a:xfrm>
              <a:off x="286200" y="2560320"/>
              <a:ext cx="429840" cy="41292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63" name="Group 24"/>
          <p:cNvGrpSpPr/>
          <p:nvPr/>
        </p:nvGrpSpPr>
        <p:grpSpPr>
          <a:xfrm>
            <a:off x="286200" y="3244680"/>
            <a:ext cx="1542600" cy="412920"/>
            <a:chOff x="286200" y="3244680"/>
            <a:chExt cx="1542600" cy="412920"/>
          </a:xfrm>
        </p:grpSpPr>
        <p:sp>
          <p:nvSpPr>
            <p:cNvPr id="64" name="CustomShape 25"/>
            <p:cNvSpPr/>
            <p:nvPr/>
          </p:nvSpPr>
          <p:spPr>
            <a:xfrm>
              <a:off x="752400" y="3258000"/>
              <a:ext cx="1076400" cy="390600"/>
            </a:xfrm>
            <a:prstGeom prst="rect">
              <a:avLst/>
            </a:prstGeom>
            <a:solidFill>
              <a:srgbClr val="ffff99"/>
            </a:solidFill>
            <a:ln w="126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5" name="CustomShape 26"/>
            <p:cNvSpPr/>
            <p:nvPr/>
          </p:nvSpPr>
          <p:spPr>
            <a:xfrm>
              <a:off x="286200" y="3244680"/>
              <a:ext cx="429840" cy="41292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66" name="Group 27"/>
          <p:cNvGrpSpPr/>
          <p:nvPr/>
        </p:nvGrpSpPr>
        <p:grpSpPr>
          <a:xfrm>
            <a:off x="194760" y="4067640"/>
            <a:ext cx="1542600" cy="412920"/>
            <a:chOff x="194760" y="4067640"/>
            <a:chExt cx="1542600" cy="412920"/>
          </a:xfrm>
        </p:grpSpPr>
        <p:sp>
          <p:nvSpPr>
            <p:cNvPr id="67" name="CustomShape 28"/>
            <p:cNvSpPr/>
            <p:nvPr/>
          </p:nvSpPr>
          <p:spPr>
            <a:xfrm>
              <a:off x="660960" y="4080960"/>
              <a:ext cx="1076400" cy="390600"/>
            </a:xfrm>
            <a:prstGeom prst="rect">
              <a:avLst/>
            </a:prstGeom>
            <a:solidFill>
              <a:srgbClr val="ffff99"/>
            </a:solidFill>
            <a:ln w="126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" name="CustomShape 29"/>
            <p:cNvSpPr/>
            <p:nvPr/>
          </p:nvSpPr>
          <p:spPr>
            <a:xfrm>
              <a:off x="194760" y="4067640"/>
              <a:ext cx="429840" cy="41292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69" name="Line 30"/>
          <p:cNvSpPr/>
          <p:nvPr/>
        </p:nvSpPr>
        <p:spPr>
          <a:xfrm flipV="1">
            <a:off x="8412480" y="2468880"/>
            <a:ext cx="151920" cy="303480"/>
          </a:xfrm>
          <a:prstGeom prst="line">
            <a:avLst/>
          </a:prstGeom>
          <a:ln w="255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0" name="Line 31"/>
          <p:cNvSpPr/>
          <p:nvPr/>
        </p:nvSpPr>
        <p:spPr>
          <a:xfrm flipV="1">
            <a:off x="8260560" y="1920240"/>
            <a:ext cx="151920" cy="303480"/>
          </a:xfrm>
          <a:prstGeom prst="line">
            <a:avLst/>
          </a:prstGeom>
          <a:ln w="255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1" name="Line 32"/>
          <p:cNvSpPr/>
          <p:nvPr/>
        </p:nvSpPr>
        <p:spPr>
          <a:xfrm flipV="1">
            <a:off x="8169120" y="1188720"/>
            <a:ext cx="151920" cy="303480"/>
          </a:xfrm>
          <a:prstGeom prst="line">
            <a:avLst/>
          </a:prstGeom>
          <a:ln w="255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pSp>
        <p:nvGrpSpPr>
          <p:cNvPr id="72" name="Group 33"/>
          <p:cNvGrpSpPr/>
          <p:nvPr/>
        </p:nvGrpSpPr>
        <p:grpSpPr>
          <a:xfrm>
            <a:off x="5852160" y="3993120"/>
            <a:ext cx="2742840" cy="1676160"/>
            <a:chOff x="5852160" y="3993120"/>
            <a:chExt cx="2742840" cy="1676160"/>
          </a:xfrm>
        </p:grpSpPr>
        <p:grpSp>
          <p:nvGrpSpPr>
            <p:cNvPr id="73" name="Group 34"/>
            <p:cNvGrpSpPr/>
            <p:nvPr/>
          </p:nvGrpSpPr>
          <p:grpSpPr>
            <a:xfrm>
              <a:off x="5852160" y="3993120"/>
              <a:ext cx="2742840" cy="1676160"/>
              <a:chOff x="5852160" y="3993120"/>
              <a:chExt cx="2742840" cy="1676160"/>
            </a:xfrm>
          </p:grpSpPr>
          <p:sp>
            <p:nvSpPr>
              <p:cNvPr id="74" name="CustomShape 35"/>
              <p:cNvSpPr/>
              <p:nvPr/>
            </p:nvSpPr>
            <p:spPr>
              <a:xfrm>
                <a:off x="5852160" y="3993120"/>
                <a:ext cx="2742840" cy="1676160"/>
              </a:xfrm>
              <a:prstGeom prst="rect">
                <a:avLst/>
              </a:prstGeom>
              <a:solidFill>
                <a:srgbClr val="bbe0e3"/>
              </a:solidFill>
              <a:ln w="936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5" name="CustomShape 36"/>
              <p:cNvSpPr/>
              <p:nvPr/>
            </p:nvSpPr>
            <p:spPr>
              <a:xfrm>
                <a:off x="5852160" y="3993120"/>
                <a:ext cx="1017360" cy="456840"/>
              </a:xfrm>
              <a:prstGeom prst="rect">
                <a:avLst/>
              </a:prstGeom>
              <a:solidFill>
                <a:srgbClr val="bbe0e3"/>
              </a:solidFill>
              <a:ln w="936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6" name="CustomShape 37"/>
              <p:cNvSpPr/>
              <p:nvPr/>
            </p:nvSpPr>
            <p:spPr>
              <a:xfrm>
                <a:off x="7784280" y="3993120"/>
                <a:ext cx="810720" cy="456840"/>
              </a:xfrm>
              <a:prstGeom prst="rect">
                <a:avLst/>
              </a:prstGeom>
              <a:solidFill>
                <a:srgbClr val="bbe0e3"/>
              </a:solidFill>
              <a:ln w="936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7" name="CustomShape 38"/>
              <p:cNvSpPr/>
              <p:nvPr/>
            </p:nvSpPr>
            <p:spPr>
              <a:xfrm>
                <a:off x="5907600" y="4560120"/>
                <a:ext cx="353520" cy="3585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8" name="CustomShape 39"/>
              <p:cNvSpPr/>
              <p:nvPr/>
            </p:nvSpPr>
            <p:spPr>
              <a:xfrm>
                <a:off x="6230160" y="4578480"/>
                <a:ext cx="416160" cy="358560"/>
              </a:xfrm>
              <a:prstGeom prst="rect">
                <a:avLst/>
              </a:prstGeom>
              <a:solidFill>
                <a:srgbClr val="ffff99"/>
              </a:solidFill>
              <a:ln w="9360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79" name="CustomShape 40"/>
            <p:cNvSpPr/>
            <p:nvPr/>
          </p:nvSpPr>
          <p:spPr>
            <a:xfrm>
              <a:off x="7164360" y="4580280"/>
              <a:ext cx="409320" cy="358560"/>
            </a:xfrm>
            <a:prstGeom prst="rect">
              <a:avLst/>
            </a:prstGeom>
            <a:solidFill>
              <a:srgbClr val="ffff99"/>
            </a:solidFill>
            <a:ln w="936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0" name="CustomShape 41"/>
            <p:cNvSpPr/>
            <p:nvPr/>
          </p:nvSpPr>
          <p:spPr>
            <a:xfrm>
              <a:off x="8034840" y="4563000"/>
              <a:ext cx="470520" cy="358560"/>
            </a:xfrm>
            <a:prstGeom prst="rect">
              <a:avLst/>
            </a:prstGeom>
            <a:solidFill>
              <a:srgbClr val="ffff99"/>
            </a:solidFill>
            <a:ln w="936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" name="CustomShape 42"/>
            <p:cNvSpPr/>
            <p:nvPr/>
          </p:nvSpPr>
          <p:spPr>
            <a:xfrm>
              <a:off x="6230160" y="5063400"/>
              <a:ext cx="1105200" cy="3585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/>
            <a:p>
              <a:pPr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ff0000"/>
                  </a:solidFill>
                  <a:latin typeface="American Typewriter"/>
                </a:rPr>
                <a:t>RETURN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82" name="CustomShape 43"/>
            <p:cNvSpPr/>
            <p:nvPr/>
          </p:nvSpPr>
          <p:spPr>
            <a:xfrm>
              <a:off x="7372080" y="5049000"/>
              <a:ext cx="689760" cy="358560"/>
            </a:xfrm>
            <a:prstGeom prst="rect">
              <a:avLst/>
            </a:prstGeom>
            <a:solidFill>
              <a:srgbClr val="ffff99"/>
            </a:solidFill>
            <a:ln w="936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83" name="Group 44"/>
          <p:cNvGrpSpPr/>
          <p:nvPr/>
        </p:nvGrpSpPr>
        <p:grpSpPr>
          <a:xfrm>
            <a:off x="2743200" y="4389120"/>
            <a:ext cx="2742840" cy="1676160"/>
            <a:chOff x="2743200" y="4389120"/>
            <a:chExt cx="2742840" cy="1676160"/>
          </a:xfrm>
        </p:grpSpPr>
        <p:grpSp>
          <p:nvGrpSpPr>
            <p:cNvPr id="84" name="Group 45"/>
            <p:cNvGrpSpPr/>
            <p:nvPr/>
          </p:nvGrpSpPr>
          <p:grpSpPr>
            <a:xfrm>
              <a:off x="2743200" y="4389120"/>
              <a:ext cx="2742840" cy="1676160"/>
              <a:chOff x="2743200" y="4389120"/>
              <a:chExt cx="2742840" cy="1676160"/>
            </a:xfrm>
          </p:grpSpPr>
          <p:sp>
            <p:nvSpPr>
              <p:cNvPr id="85" name="CustomShape 46"/>
              <p:cNvSpPr/>
              <p:nvPr/>
            </p:nvSpPr>
            <p:spPr>
              <a:xfrm>
                <a:off x="2743200" y="4389120"/>
                <a:ext cx="2742840" cy="1676160"/>
              </a:xfrm>
              <a:prstGeom prst="rect">
                <a:avLst/>
              </a:prstGeom>
              <a:solidFill>
                <a:srgbClr val="bbe0e3"/>
              </a:solidFill>
              <a:ln w="936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6" name="CustomShape 47"/>
              <p:cNvSpPr/>
              <p:nvPr/>
            </p:nvSpPr>
            <p:spPr>
              <a:xfrm>
                <a:off x="2743200" y="4389120"/>
                <a:ext cx="1017360" cy="456840"/>
              </a:xfrm>
              <a:prstGeom prst="rect">
                <a:avLst/>
              </a:prstGeom>
              <a:solidFill>
                <a:srgbClr val="bbe0e3"/>
              </a:solidFill>
              <a:ln w="936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7" name="CustomShape 48"/>
              <p:cNvSpPr/>
              <p:nvPr/>
            </p:nvSpPr>
            <p:spPr>
              <a:xfrm>
                <a:off x="4675320" y="4389120"/>
                <a:ext cx="810720" cy="456840"/>
              </a:xfrm>
              <a:prstGeom prst="rect">
                <a:avLst/>
              </a:prstGeom>
              <a:solidFill>
                <a:srgbClr val="bbe0e3"/>
              </a:solidFill>
              <a:ln w="936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8" name="CustomShape 49"/>
              <p:cNvSpPr/>
              <p:nvPr/>
            </p:nvSpPr>
            <p:spPr>
              <a:xfrm>
                <a:off x="2798640" y="4956120"/>
                <a:ext cx="353520" cy="3585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9" name="CustomShape 50"/>
              <p:cNvSpPr/>
              <p:nvPr/>
            </p:nvSpPr>
            <p:spPr>
              <a:xfrm>
                <a:off x="3121200" y="4974480"/>
                <a:ext cx="416160" cy="358560"/>
              </a:xfrm>
              <a:prstGeom prst="rect">
                <a:avLst/>
              </a:prstGeom>
              <a:solidFill>
                <a:srgbClr val="ffff99"/>
              </a:solidFill>
              <a:ln w="9360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90" name="CustomShape 51"/>
            <p:cNvSpPr/>
            <p:nvPr/>
          </p:nvSpPr>
          <p:spPr>
            <a:xfrm>
              <a:off x="4055400" y="4976280"/>
              <a:ext cx="409320" cy="358560"/>
            </a:xfrm>
            <a:prstGeom prst="rect">
              <a:avLst/>
            </a:prstGeom>
            <a:solidFill>
              <a:srgbClr val="ffff99"/>
            </a:solidFill>
            <a:ln w="936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" name="CustomShape 52"/>
            <p:cNvSpPr/>
            <p:nvPr/>
          </p:nvSpPr>
          <p:spPr>
            <a:xfrm>
              <a:off x="4925880" y="4959000"/>
              <a:ext cx="470520" cy="358560"/>
            </a:xfrm>
            <a:prstGeom prst="rect">
              <a:avLst/>
            </a:prstGeom>
            <a:solidFill>
              <a:srgbClr val="ffff99"/>
            </a:solidFill>
            <a:ln w="936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2" name="CustomShape 53"/>
            <p:cNvSpPr/>
            <p:nvPr/>
          </p:nvSpPr>
          <p:spPr>
            <a:xfrm>
              <a:off x="3121200" y="5459400"/>
              <a:ext cx="1105200" cy="3585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/>
            <a:p>
              <a:pPr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ff0000"/>
                  </a:solidFill>
                  <a:latin typeface="American Typewriter"/>
                </a:rPr>
                <a:t>RETURN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93" name="CustomShape 54"/>
            <p:cNvSpPr/>
            <p:nvPr/>
          </p:nvSpPr>
          <p:spPr>
            <a:xfrm>
              <a:off x="4263120" y="5445000"/>
              <a:ext cx="689760" cy="358560"/>
            </a:xfrm>
            <a:prstGeom prst="rect">
              <a:avLst/>
            </a:prstGeom>
            <a:solidFill>
              <a:srgbClr val="ffff99"/>
            </a:solidFill>
            <a:ln w="936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1010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2018-03-06T17:52:11Z</dcterms:created>
  <dc:creator>Anne Bracy</dc:creator>
  <dc:description/>
  <dc:language>en-US</dc:language>
  <cp:lastModifiedBy/>
  <dcterms:modified xsi:type="dcterms:W3CDTF">2020-06-17T15:37:27Z</dcterms:modified>
  <cp:revision>6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16.0010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</vt:i4>
  </property>
</Properties>
</file>