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9144000"/>
  <p:notesSz cx="7772400" cy="10058400"/>
  <p:embeddedFontLst>
    <p:embeddedFont>
      <p:font typeface="Source Sans Pro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Qyly2qrynmJfT4GTYcVx6iKMe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font" Target="fonts/SourceSansPro-regular.fntdata"/><Relationship Id="rId7" Type="http://schemas.openxmlformats.org/officeDocument/2006/relationships/font" Target="fonts/SourceSansPro-bold.fntdata"/><Relationship Id="rId8" Type="http://schemas.openxmlformats.org/officeDocument/2006/relationships/font" Target="fonts/SourceSansPr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idx="1"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1" type="ftr"/>
          </p:nvPr>
        </p:nvSpPr>
        <p:spPr>
          <a:xfrm>
            <a:off x="457200" y="6356520"/>
            <a:ext cx="32814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"/>
          <p:cNvGrpSpPr/>
          <p:nvPr/>
        </p:nvGrpSpPr>
        <p:grpSpPr>
          <a:xfrm>
            <a:off x="365760" y="1233000"/>
            <a:ext cx="1542600" cy="412920"/>
            <a:chOff x="365760" y="1233000"/>
            <a:chExt cx="1542600" cy="412920"/>
          </a:xfrm>
        </p:grpSpPr>
        <p:sp>
          <p:nvSpPr>
            <p:cNvPr id="63" name="Google Shape;63;p1"/>
            <p:cNvSpPr/>
            <p:nvPr/>
          </p:nvSpPr>
          <p:spPr>
            <a:xfrm>
              <a:off x="831960" y="1246320"/>
              <a:ext cx="1076400" cy="390600"/>
            </a:xfrm>
            <a:prstGeom prst="rect">
              <a:avLst/>
            </a:prstGeom>
            <a:solidFill>
              <a:srgbClr val="FFFF99"/>
            </a:solidFill>
            <a:ln cap="flat" cmpd="sng" w="126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id1</a:t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365760" y="1233000"/>
              <a:ext cx="429840" cy="412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5" name="Google Shape;65;p1"/>
          <p:cNvSpPr/>
          <p:nvPr/>
        </p:nvSpPr>
        <p:spPr>
          <a:xfrm>
            <a:off x="302040" y="549720"/>
            <a:ext cx="26240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Global  Space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"/>
          <p:cNvGrpSpPr/>
          <p:nvPr/>
        </p:nvGrpSpPr>
        <p:grpSpPr>
          <a:xfrm>
            <a:off x="365760" y="1902597"/>
            <a:ext cx="1542600" cy="412920"/>
            <a:chOff x="377640" y="1911240"/>
            <a:chExt cx="1542600" cy="412920"/>
          </a:xfrm>
        </p:grpSpPr>
        <p:sp>
          <p:nvSpPr>
            <p:cNvPr id="67" name="Google Shape;67;p1"/>
            <p:cNvSpPr/>
            <p:nvPr/>
          </p:nvSpPr>
          <p:spPr>
            <a:xfrm>
              <a:off x="843840" y="1924560"/>
              <a:ext cx="1076400" cy="390600"/>
            </a:xfrm>
            <a:prstGeom prst="rect">
              <a:avLst/>
            </a:prstGeom>
            <a:solidFill>
              <a:srgbClr val="FFFF99"/>
            </a:solidFill>
            <a:ln cap="flat" cmpd="sng" w="126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77640" y="1911240"/>
              <a:ext cx="429840" cy="412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/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"/>
          <p:cNvSpPr/>
          <p:nvPr/>
        </p:nvSpPr>
        <p:spPr>
          <a:xfrm>
            <a:off x="2820805" y="549795"/>
            <a:ext cx="2177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C8C9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 Frames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"/>
          <p:cNvCxnSpPr/>
          <p:nvPr/>
        </p:nvCxnSpPr>
        <p:spPr>
          <a:xfrm flipH="1" rot="10800000">
            <a:off x="5705345" y="1314553"/>
            <a:ext cx="151800" cy="303600"/>
          </a:xfrm>
          <a:prstGeom prst="straightConnector1">
            <a:avLst/>
          </a:prstGeom>
          <a:noFill/>
          <a:ln cap="flat" cmpd="sng" w="25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1"/>
          <p:cNvCxnSpPr/>
          <p:nvPr/>
        </p:nvCxnSpPr>
        <p:spPr>
          <a:xfrm flipH="1" rot="10800000">
            <a:off x="6048983" y="1314540"/>
            <a:ext cx="151800" cy="303600"/>
          </a:xfrm>
          <a:prstGeom prst="straightConnector1">
            <a:avLst/>
          </a:prstGeom>
          <a:noFill/>
          <a:ln cap="flat" cmpd="sng" w="25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"/>
          <p:cNvSpPr txBox="1"/>
          <p:nvPr/>
        </p:nvSpPr>
        <p:spPr>
          <a:xfrm>
            <a:off x="2731450" y="4475250"/>
            <a:ext cx="401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b="0" i="0" sz="1400" u="sng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6953250" y="528575"/>
            <a:ext cx="195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Heap Space</a:t>
            </a:r>
            <a:endParaRPr b="1" i="0" sz="2400" u="none" cap="none" strike="noStrike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4" name="Google Shape;74;p1"/>
          <p:cNvCxnSpPr/>
          <p:nvPr/>
        </p:nvCxnSpPr>
        <p:spPr>
          <a:xfrm flipH="1" rot="10800000">
            <a:off x="6341358" y="1314553"/>
            <a:ext cx="151800" cy="303600"/>
          </a:xfrm>
          <a:prstGeom prst="straightConnector1">
            <a:avLst/>
          </a:prstGeom>
          <a:noFill/>
          <a:ln cap="flat" cmpd="sng" w="25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5" name="Google Shape;75;p1"/>
          <p:cNvGrpSpPr/>
          <p:nvPr/>
        </p:nvGrpSpPr>
        <p:grpSpPr>
          <a:xfrm>
            <a:off x="2962331" y="1751065"/>
            <a:ext cx="3277289" cy="342742"/>
            <a:chOff x="4502535" y="2145368"/>
            <a:chExt cx="1512572" cy="160505"/>
          </a:xfrm>
        </p:grpSpPr>
        <p:sp>
          <p:nvSpPr>
            <p:cNvPr id="76" name="Google Shape;76;p1"/>
            <p:cNvSpPr/>
            <p:nvPr/>
          </p:nvSpPr>
          <p:spPr>
            <a:xfrm>
              <a:off x="4502535" y="2145368"/>
              <a:ext cx="558600" cy="1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top_left</a:t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406107" y="2145373"/>
              <a:ext cx="609000" cy="1605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-1</a:t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8" name="Google Shape;78;p1"/>
          <p:cNvGrpSpPr/>
          <p:nvPr/>
        </p:nvGrpSpPr>
        <p:grpSpPr>
          <a:xfrm>
            <a:off x="2821119" y="1271028"/>
            <a:ext cx="3688138" cy="2001938"/>
            <a:chOff x="4389115" y="1707121"/>
            <a:chExt cx="2570131" cy="937500"/>
          </a:xfrm>
        </p:grpSpPr>
        <p:sp>
          <p:nvSpPr>
            <p:cNvPr id="79" name="Google Shape;79;p1"/>
            <p:cNvSpPr/>
            <p:nvPr/>
          </p:nvSpPr>
          <p:spPr>
            <a:xfrm>
              <a:off x="4389119" y="1707121"/>
              <a:ext cx="2570100" cy="937500"/>
            </a:xfrm>
            <a:prstGeom prst="rect">
              <a:avLst/>
            </a:pr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89115" y="1707122"/>
              <a:ext cx="1188900" cy="175500"/>
            </a:xfrm>
            <a:prstGeom prst="rect">
              <a:avLst/>
            </a:pr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a_function</a:t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162446" y="1707125"/>
              <a:ext cx="796800" cy="175500"/>
            </a:xfrm>
            <a:prstGeom prst="rect">
              <a:avLst/>
            </a:pr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82" name="Google Shape;82;p1"/>
          <p:cNvSpPr/>
          <p:nvPr/>
        </p:nvSpPr>
        <p:spPr>
          <a:xfrm>
            <a:off x="2997119" y="2744752"/>
            <a:ext cx="9966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4918911" y="2744750"/>
            <a:ext cx="1324500" cy="3036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4" name="Google Shape;84;p1"/>
          <p:cNvGrpSpPr/>
          <p:nvPr/>
        </p:nvGrpSpPr>
        <p:grpSpPr>
          <a:xfrm>
            <a:off x="2958563" y="1826262"/>
            <a:ext cx="3282453" cy="342732"/>
            <a:chOff x="4479367" y="2141645"/>
            <a:chExt cx="2101846" cy="160500"/>
          </a:xfrm>
        </p:grpSpPr>
        <p:sp>
          <p:nvSpPr>
            <p:cNvPr id="85" name="Google Shape;85;p1"/>
            <p:cNvSpPr/>
            <p:nvPr/>
          </p:nvSpPr>
          <p:spPr>
            <a:xfrm>
              <a:off x="4479367" y="2141645"/>
              <a:ext cx="987900" cy="1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local_var</a:t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733113" y="2141645"/>
              <a:ext cx="848100" cy="1605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7" name="Google Shape;87;p1"/>
          <p:cNvGrpSpPr/>
          <p:nvPr/>
        </p:nvGrpSpPr>
        <p:grpSpPr>
          <a:xfrm>
            <a:off x="2958563" y="2285512"/>
            <a:ext cx="3282453" cy="342732"/>
            <a:chOff x="4479367" y="2141645"/>
            <a:chExt cx="2101846" cy="160500"/>
          </a:xfrm>
        </p:grpSpPr>
        <p:sp>
          <p:nvSpPr>
            <p:cNvPr id="88" name="Google Shape;88;p1"/>
            <p:cNvSpPr/>
            <p:nvPr/>
          </p:nvSpPr>
          <p:spPr>
            <a:xfrm>
              <a:off x="4479367" y="2141645"/>
              <a:ext cx="987900" cy="1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local_var_2</a:t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733113" y="2141645"/>
              <a:ext cx="848100" cy="1605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90" name="Google Shape;90;p1"/>
          <p:cNvCxnSpPr/>
          <p:nvPr/>
        </p:nvCxnSpPr>
        <p:spPr>
          <a:xfrm flipH="1" rot="10800000">
            <a:off x="5489050" y="834625"/>
            <a:ext cx="184200" cy="265500"/>
          </a:xfrm>
          <a:prstGeom prst="straightConnector1">
            <a:avLst/>
          </a:prstGeom>
          <a:noFill/>
          <a:ln cap="flat" cmpd="sng" w="25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"/>
          <p:cNvCxnSpPr/>
          <p:nvPr/>
        </p:nvCxnSpPr>
        <p:spPr>
          <a:xfrm flipH="1" rot="10800000">
            <a:off x="5857150" y="840938"/>
            <a:ext cx="184200" cy="265500"/>
          </a:xfrm>
          <a:prstGeom prst="straightConnector1">
            <a:avLst/>
          </a:prstGeom>
          <a:noFill/>
          <a:ln cap="flat" cmpd="sng" w="25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 flipH="1" rot="10800000">
            <a:off x="6221150" y="834613"/>
            <a:ext cx="184200" cy="265500"/>
          </a:xfrm>
          <a:prstGeom prst="straightConnector1">
            <a:avLst/>
          </a:prstGeom>
          <a:noFill/>
          <a:ln cap="flat" cmpd="sng" w="25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"/>
          <p:cNvSpPr/>
          <p:nvPr/>
        </p:nvSpPr>
        <p:spPr>
          <a:xfrm>
            <a:off x="6922600" y="1539550"/>
            <a:ext cx="888300" cy="651600"/>
          </a:xfrm>
          <a:prstGeom prst="roundRect">
            <a:avLst>
              <a:gd fmla="val 10633" name="adj"/>
            </a:avLst>
          </a:prstGeom>
          <a:solidFill>
            <a:srgbClr val="FFE599"/>
          </a:solidFill>
          <a:ln cap="flat" cmpd="sng" w="9525">
            <a:solidFill>
              <a:srgbClr val="FFD96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id1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922600" y="1970200"/>
            <a:ext cx="1900200" cy="1684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"/>
          <p:cNvGrpSpPr/>
          <p:nvPr/>
        </p:nvGrpSpPr>
        <p:grpSpPr>
          <a:xfrm>
            <a:off x="7101410" y="2502175"/>
            <a:ext cx="1542600" cy="412800"/>
            <a:chOff x="365760" y="1233000"/>
            <a:chExt cx="1542600" cy="412800"/>
          </a:xfrm>
        </p:grpSpPr>
        <p:sp>
          <p:nvSpPr>
            <p:cNvPr id="96" name="Google Shape;96;p1"/>
            <p:cNvSpPr/>
            <p:nvPr/>
          </p:nvSpPr>
          <p:spPr>
            <a:xfrm>
              <a:off x="831960" y="1246320"/>
              <a:ext cx="1076400" cy="390600"/>
            </a:xfrm>
            <a:prstGeom prst="rect">
              <a:avLst/>
            </a:prstGeom>
            <a:solidFill>
              <a:srgbClr val="FFFF99"/>
            </a:solidFill>
            <a:ln cap="flat" cmpd="sng" w="126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365760" y="1233000"/>
              <a:ext cx="4299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8" name="Google Shape;98;p1"/>
          <p:cNvGrpSpPr/>
          <p:nvPr/>
        </p:nvGrpSpPr>
        <p:grpSpPr>
          <a:xfrm>
            <a:off x="7101410" y="3027325"/>
            <a:ext cx="1542600" cy="412800"/>
            <a:chOff x="365760" y="1233000"/>
            <a:chExt cx="1542600" cy="412800"/>
          </a:xfrm>
        </p:grpSpPr>
        <p:sp>
          <p:nvSpPr>
            <p:cNvPr id="99" name="Google Shape;99;p1"/>
            <p:cNvSpPr/>
            <p:nvPr/>
          </p:nvSpPr>
          <p:spPr>
            <a:xfrm>
              <a:off x="831960" y="1246320"/>
              <a:ext cx="1076400" cy="390600"/>
            </a:xfrm>
            <a:prstGeom prst="rect">
              <a:avLst/>
            </a:prstGeom>
            <a:solidFill>
              <a:srgbClr val="FFFF99"/>
            </a:solidFill>
            <a:ln cap="flat" cmpd="sng" w="126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365760" y="1233000"/>
              <a:ext cx="4299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01" name="Google Shape;101;p1"/>
          <p:cNvSpPr/>
          <p:nvPr/>
        </p:nvSpPr>
        <p:spPr>
          <a:xfrm>
            <a:off x="7662700" y="1988938"/>
            <a:ext cx="1160100" cy="3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Point2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2018-03-06T17:52:11Z</dcterms:created>
  <dc:creator>Anne Bracy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