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30"/>
  </p:notesMasterIdLst>
  <p:sldIdLst>
    <p:sldId id="256" r:id="rId2"/>
    <p:sldId id="257" r:id="rId3"/>
    <p:sldId id="258" r:id="rId4"/>
    <p:sldId id="267" r:id="rId5"/>
    <p:sldId id="274" r:id="rId6"/>
    <p:sldId id="282" r:id="rId7"/>
    <p:sldId id="275" r:id="rId8"/>
    <p:sldId id="276" r:id="rId9"/>
    <p:sldId id="262" r:id="rId10"/>
    <p:sldId id="266" r:id="rId11"/>
    <p:sldId id="286" r:id="rId12"/>
    <p:sldId id="287" r:id="rId13"/>
    <p:sldId id="268" r:id="rId14"/>
    <p:sldId id="289" r:id="rId15"/>
    <p:sldId id="265" r:id="rId16"/>
    <p:sldId id="264" r:id="rId17"/>
    <p:sldId id="261" r:id="rId18"/>
    <p:sldId id="277" r:id="rId19"/>
    <p:sldId id="278" r:id="rId20"/>
    <p:sldId id="279" r:id="rId21"/>
    <p:sldId id="269" r:id="rId22"/>
    <p:sldId id="280" r:id="rId23"/>
    <p:sldId id="283" r:id="rId24"/>
    <p:sldId id="284" r:id="rId25"/>
    <p:sldId id="285" r:id="rId26"/>
    <p:sldId id="288" r:id="rId27"/>
    <p:sldId id="271" r:id="rId28"/>
    <p:sldId id="2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1B8D6-1914-4F0C-B97A-911E905C98C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C6F15-826D-40F7-9845-CA6A57D4A270}">
      <dgm:prSet phldrT="[Text]" phldr="0"/>
      <dgm:spPr/>
      <dgm:t>
        <a:bodyPr/>
        <a:lstStyle/>
        <a:p>
          <a:pPr rtl="0"/>
          <a:r>
            <a:rPr lang="en-US">
              <a:solidFill>
                <a:schemeClr val="bg1"/>
              </a:solidFill>
              <a:latin typeface="Avenir Next LT Pro"/>
            </a:rPr>
            <a:t>MainWindow</a:t>
          </a:r>
          <a:endParaRPr lang="en-US" b="0" i="0" u="none" strike="noStrike" cap="none" baseline="0" noProof="0">
            <a:solidFill>
              <a:schemeClr val="bg1"/>
            </a:solidFill>
            <a:latin typeface="Avenir Next LT Pro"/>
          </a:endParaRPr>
        </a:p>
      </dgm:t>
    </dgm:pt>
    <dgm:pt modelId="{121ABBAF-6A20-45E6-B1F2-E58D8AC5FC4A}" type="parTrans" cxnId="{BBF0554E-E2B5-4B1D-98BE-805F8120304D}">
      <dgm:prSet/>
      <dgm:spPr/>
      <dgm:t>
        <a:bodyPr/>
        <a:lstStyle/>
        <a:p>
          <a:endParaRPr lang="en-US"/>
        </a:p>
      </dgm:t>
    </dgm:pt>
    <dgm:pt modelId="{1625476F-15A4-4855-9B4D-52CBDA0DAB2B}" type="sibTrans" cxnId="{BBF0554E-E2B5-4B1D-98BE-805F8120304D}">
      <dgm:prSet/>
      <dgm:spPr/>
      <dgm:t>
        <a:bodyPr/>
        <a:lstStyle/>
        <a:p>
          <a:endParaRPr lang="en-US"/>
        </a:p>
      </dgm:t>
    </dgm:pt>
    <dgm:pt modelId="{28F4266F-784E-466B-B182-40CF5FD4DDCE}">
      <dgm:prSet phldrT="[Text]" phldr="0"/>
      <dgm:spPr/>
      <dgm:t>
        <a:bodyPr/>
        <a:lstStyle/>
        <a:p>
          <a:pPr rtl="0"/>
          <a:r>
            <a:rPr lang="en-US">
              <a:latin typeface="Avenir Next LT Pro"/>
            </a:rPr>
            <a:t>Search Stock Menu</a:t>
          </a:r>
          <a:endParaRPr lang="en-US"/>
        </a:p>
      </dgm:t>
    </dgm:pt>
    <dgm:pt modelId="{4C09890B-3CCB-4FD1-9223-2222C54316E0}" type="parTrans" cxnId="{3ADD43B8-EAB5-4CAB-B723-DD9C229ED3AC}">
      <dgm:prSet/>
      <dgm:spPr/>
      <dgm:t>
        <a:bodyPr/>
        <a:lstStyle/>
        <a:p>
          <a:endParaRPr lang="en-US"/>
        </a:p>
      </dgm:t>
    </dgm:pt>
    <dgm:pt modelId="{63233E2F-0610-4A6A-B2C4-9E2F9AA48B38}" type="sibTrans" cxnId="{3ADD43B8-EAB5-4CAB-B723-DD9C229ED3AC}">
      <dgm:prSet/>
      <dgm:spPr/>
      <dgm:t>
        <a:bodyPr/>
        <a:lstStyle/>
        <a:p>
          <a:endParaRPr lang="en-US"/>
        </a:p>
      </dgm:t>
    </dgm:pt>
    <dgm:pt modelId="{BE99F022-869C-4948-A75E-0D103DC9BBFA}">
      <dgm:prSet phldrT="[Text]" phldr="0"/>
      <dgm:spPr/>
      <dgm:t>
        <a:bodyPr/>
        <a:lstStyle/>
        <a:p>
          <a:pPr rtl="0"/>
          <a:r>
            <a:rPr lang="en-US">
              <a:latin typeface="Avenir Next LT Pro"/>
            </a:rPr>
            <a:t>WatchList Menu</a:t>
          </a:r>
          <a:endParaRPr lang="en-US"/>
        </a:p>
      </dgm:t>
    </dgm:pt>
    <dgm:pt modelId="{971131C7-F64C-478B-B518-22AFB3B343DE}" type="parTrans" cxnId="{37C4C80F-D61E-4DE3-8400-D599E0617080}">
      <dgm:prSet/>
      <dgm:spPr/>
      <dgm:t>
        <a:bodyPr/>
        <a:lstStyle/>
        <a:p>
          <a:endParaRPr lang="en-US"/>
        </a:p>
      </dgm:t>
    </dgm:pt>
    <dgm:pt modelId="{7C4C0D63-2810-4B62-8750-B7DC321FB1EA}" type="sibTrans" cxnId="{37C4C80F-D61E-4DE3-8400-D599E0617080}">
      <dgm:prSet/>
      <dgm:spPr/>
      <dgm:t>
        <a:bodyPr/>
        <a:lstStyle/>
        <a:p>
          <a:endParaRPr lang="en-US"/>
        </a:p>
      </dgm:t>
    </dgm:pt>
    <dgm:pt modelId="{48D4723C-2A31-45C3-9F29-334425260A8E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Search Stock List</a:t>
          </a:r>
        </a:p>
      </dgm:t>
    </dgm:pt>
    <dgm:pt modelId="{2EC41A65-5083-4649-B15D-148AE51621F5}" type="parTrans" cxnId="{A370F1C3-26C0-4670-BB3C-4FDB5BFD0B8F}">
      <dgm:prSet/>
      <dgm:spPr/>
    </dgm:pt>
    <dgm:pt modelId="{325825B6-CBEA-41CE-95B2-4B38AF299377}" type="sibTrans" cxnId="{A370F1C3-26C0-4670-BB3C-4FDB5BFD0B8F}">
      <dgm:prSet/>
      <dgm:spPr/>
    </dgm:pt>
    <dgm:pt modelId="{3E69E644-0BE0-41C8-AC08-81EF695DBF19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Mini Watch List</a:t>
          </a:r>
        </a:p>
      </dgm:t>
    </dgm:pt>
    <dgm:pt modelId="{6930D292-5FD2-46EA-A2A1-D4082423DA49}" type="parTrans" cxnId="{0EDE0061-6C2E-4182-9647-591B5CB54CC9}">
      <dgm:prSet/>
      <dgm:spPr/>
    </dgm:pt>
    <dgm:pt modelId="{34311FFA-0CD8-4A61-8AB7-F804A26CE08A}" type="sibTrans" cxnId="{0EDE0061-6C2E-4182-9647-591B5CB54CC9}">
      <dgm:prSet/>
      <dgm:spPr/>
    </dgm:pt>
    <dgm:pt modelId="{02AD720A-18D8-4E1D-8087-6481CB137E95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Company Info</a:t>
          </a:r>
        </a:p>
      </dgm:t>
    </dgm:pt>
    <dgm:pt modelId="{5C7C9CC4-6809-4E90-881C-EE55F39CD5AB}" type="parTrans" cxnId="{F270A6B4-EDA9-437E-90D9-EDAA4E3AE5E7}">
      <dgm:prSet/>
      <dgm:spPr/>
    </dgm:pt>
    <dgm:pt modelId="{2951693D-5080-4EE3-98FD-3AC03743942C}" type="sibTrans" cxnId="{F270A6B4-EDA9-437E-90D9-EDAA4E3AE5E7}">
      <dgm:prSet/>
      <dgm:spPr/>
    </dgm:pt>
    <dgm:pt modelId="{3FE1539E-D5F6-475D-A2AC-B12351A457B5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Pie Chart</a:t>
          </a:r>
        </a:p>
      </dgm:t>
    </dgm:pt>
    <dgm:pt modelId="{02B34308-99F9-4398-A144-0E79AB13BA52}" type="parTrans" cxnId="{FC9D6D8C-AE3A-4E30-951A-91DF3959B388}">
      <dgm:prSet/>
      <dgm:spPr/>
    </dgm:pt>
    <dgm:pt modelId="{D2D73506-C9FA-4BCD-B434-982569420ED7}" type="sibTrans" cxnId="{FC9D6D8C-AE3A-4E30-951A-91DF3959B388}">
      <dgm:prSet/>
      <dgm:spPr/>
    </dgm:pt>
    <dgm:pt modelId="{D88481E5-FE94-4E41-AB36-F92964E749FF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Company Detail</a:t>
          </a:r>
        </a:p>
      </dgm:t>
    </dgm:pt>
    <dgm:pt modelId="{C0732CFD-CF51-463C-A539-C2B2F383E41E}" type="parTrans" cxnId="{F692C5D8-949E-41FE-B0AA-8225965AC0C8}">
      <dgm:prSet/>
      <dgm:spPr/>
    </dgm:pt>
    <dgm:pt modelId="{93A33FE4-0868-41CF-8787-0D0AC69490A1}" type="sibTrans" cxnId="{F692C5D8-949E-41FE-B0AA-8225965AC0C8}">
      <dgm:prSet/>
      <dgm:spPr/>
    </dgm:pt>
    <dgm:pt modelId="{1894C8E0-A7BD-4EFD-83F7-68731B4544D3}">
      <dgm:prSet phldr="0"/>
      <dgm:spPr/>
      <dgm:t>
        <a:bodyPr/>
        <a:lstStyle/>
        <a:p>
          <a:r>
            <a:rPr lang="en-US">
              <a:latin typeface="Avenir Next LT Pro"/>
            </a:rPr>
            <a:t>Stock</a:t>
          </a:r>
          <a:r>
            <a:rPr lang="en-US"/>
            <a:t> Price</a:t>
          </a:r>
        </a:p>
      </dgm:t>
    </dgm:pt>
    <dgm:pt modelId="{E9708A6C-EA3E-4DC7-A35F-02DEAC20BF6D}" type="parTrans" cxnId="{655A5F25-D6FE-4D97-875C-5FE0CB644E2D}">
      <dgm:prSet/>
      <dgm:spPr/>
    </dgm:pt>
    <dgm:pt modelId="{8B2FE828-EA85-49C0-BE91-25AC7AE4BEF5}" type="sibTrans" cxnId="{655A5F25-D6FE-4D97-875C-5FE0CB644E2D}">
      <dgm:prSet/>
      <dgm:spPr/>
    </dgm:pt>
    <dgm:pt modelId="{CB0B2681-693B-4EF7-85EC-BFD500DB8120}">
      <dgm:prSet phldr="0"/>
      <dgm:spPr/>
      <dgm:t>
        <a:bodyPr/>
        <a:lstStyle/>
        <a:p>
          <a:r>
            <a:rPr lang="en-US"/>
            <a:t>Daily Price Chart</a:t>
          </a:r>
        </a:p>
      </dgm:t>
    </dgm:pt>
    <dgm:pt modelId="{95AEB7FB-442F-4FDD-90E6-110F0C4F8115}" type="parTrans" cxnId="{BD4B6B20-2B73-438A-971D-6E46E3E70F53}">
      <dgm:prSet/>
      <dgm:spPr/>
    </dgm:pt>
    <dgm:pt modelId="{C81F900D-6DC7-46A5-9402-4FBD69AFF068}" type="sibTrans" cxnId="{BD4B6B20-2B73-438A-971D-6E46E3E70F53}">
      <dgm:prSet/>
      <dgm:spPr/>
    </dgm:pt>
    <dgm:pt modelId="{4E5C3961-E1FB-4024-9F0D-3A5A12813F74}">
      <dgm:prSet phldr="0"/>
      <dgm:spPr/>
      <dgm:t>
        <a:bodyPr/>
        <a:lstStyle/>
        <a:p>
          <a:r>
            <a:rPr lang="en-US"/>
            <a:t>Price Detail</a:t>
          </a:r>
        </a:p>
      </dgm:t>
    </dgm:pt>
    <dgm:pt modelId="{EB84828B-1577-4E7E-AD81-4E2119B19ADE}" type="parTrans" cxnId="{4BEBF38E-8A2A-4093-A2D3-A3F526B67E45}">
      <dgm:prSet/>
      <dgm:spPr/>
    </dgm:pt>
    <dgm:pt modelId="{28966E4D-956E-4EBC-99DD-ED1A8A753CE0}" type="sibTrans" cxnId="{4BEBF38E-8A2A-4093-A2D3-A3F526B67E45}">
      <dgm:prSet/>
      <dgm:spPr/>
    </dgm:pt>
    <dgm:pt modelId="{CAFCC876-18EB-4C4A-B35E-9D06856829E4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WatchList</a:t>
          </a:r>
        </a:p>
      </dgm:t>
    </dgm:pt>
    <dgm:pt modelId="{3C83341B-4DA6-4778-A6B8-6A484F8CBDF4}" type="parTrans" cxnId="{3E1B82AE-9083-41D4-9CDE-583279C53A9D}">
      <dgm:prSet/>
      <dgm:spPr/>
    </dgm:pt>
    <dgm:pt modelId="{1D7A083B-788D-4489-B405-31F4D42B965B}" type="sibTrans" cxnId="{3E1B82AE-9083-41D4-9CDE-583279C53A9D}">
      <dgm:prSet/>
      <dgm:spPr/>
    </dgm:pt>
    <dgm:pt modelId="{AC8435AA-BAF0-4DFC-9902-7CF3EA5E2B5D}" type="pres">
      <dgm:prSet presAssocID="{A651B8D6-1914-4F0C-B97A-911E905C98C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931DCCF-3BE3-4543-9609-BC69BE590688}" type="pres">
      <dgm:prSet presAssocID="{A651B8D6-1914-4F0C-B97A-911E905C98C1}" presName="hierFlow" presStyleCnt="0"/>
      <dgm:spPr/>
    </dgm:pt>
    <dgm:pt modelId="{8A6641D3-1DAF-4A6A-95C7-416FCCE4E114}" type="pres">
      <dgm:prSet presAssocID="{A651B8D6-1914-4F0C-B97A-911E905C98C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8A27DBB-5047-4A17-BA97-6895C9F622D6}" type="pres">
      <dgm:prSet presAssocID="{119C6F15-826D-40F7-9845-CA6A57D4A270}" presName="Name14" presStyleCnt="0"/>
      <dgm:spPr/>
    </dgm:pt>
    <dgm:pt modelId="{93EE4D2F-E851-4812-A237-506F2DBAE41C}" type="pres">
      <dgm:prSet presAssocID="{119C6F15-826D-40F7-9845-CA6A57D4A270}" presName="level1Shape" presStyleLbl="node0" presStyleIdx="0" presStyleCnt="1">
        <dgm:presLayoutVars>
          <dgm:chPref val="3"/>
        </dgm:presLayoutVars>
      </dgm:prSet>
      <dgm:spPr/>
    </dgm:pt>
    <dgm:pt modelId="{AB59197B-46E5-4CE6-8FA3-DEBB01DBE2BD}" type="pres">
      <dgm:prSet presAssocID="{119C6F15-826D-40F7-9845-CA6A57D4A270}" presName="hierChild2" presStyleCnt="0"/>
      <dgm:spPr/>
    </dgm:pt>
    <dgm:pt modelId="{33062E5F-97E5-4B85-BF58-4EEC76A9F151}" type="pres">
      <dgm:prSet presAssocID="{4C09890B-3CCB-4FD1-9223-2222C54316E0}" presName="Name19" presStyleLbl="parChTrans1D2" presStyleIdx="0" presStyleCnt="2"/>
      <dgm:spPr/>
    </dgm:pt>
    <dgm:pt modelId="{198DC3B4-A3AA-402E-9D16-F76D4369100C}" type="pres">
      <dgm:prSet presAssocID="{28F4266F-784E-466B-B182-40CF5FD4DDCE}" presName="Name21" presStyleCnt="0"/>
      <dgm:spPr/>
    </dgm:pt>
    <dgm:pt modelId="{072CA415-5795-45AE-A45C-D0132B3CB34C}" type="pres">
      <dgm:prSet presAssocID="{28F4266F-784E-466B-B182-40CF5FD4DDCE}" presName="level2Shape" presStyleLbl="node2" presStyleIdx="0" presStyleCnt="2"/>
      <dgm:spPr/>
    </dgm:pt>
    <dgm:pt modelId="{69161687-7363-46E4-99CB-340BBA80223A}" type="pres">
      <dgm:prSet presAssocID="{28F4266F-784E-466B-B182-40CF5FD4DDCE}" presName="hierChild3" presStyleCnt="0"/>
      <dgm:spPr/>
    </dgm:pt>
    <dgm:pt modelId="{E927C694-8E8B-4E02-8428-EAB8A7CB0285}" type="pres">
      <dgm:prSet presAssocID="{2EC41A65-5083-4649-B15D-148AE51621F5}" presName="Name19" presStyleLbl="parChTrans1D3" presStyleIdx="0" presStyleCnt="5"/>
      <dgm:spPr/>
    </dgm:pt>
    <dgm:pt modelId="{972FAB19-7254-4953-93E3-7CC25F002FDE}" type="pres">
      <dgm:prSet presAssocID="{48D4723C-2A31-45C3-9F29-334425260A8E}" presName="Name21" presStyleCnt="0"/>
      <dgm:spPr/>
    </dgm:pt>
    <dgm:pt modelId="{578B163E-66D0-4B1D-AEEA-236F4638CCA1}" type="pres">
      <dgm:prSet presAssocID="{48D4723C-2A31-45C3-9F29-334425260A8E}" presName="level2Shape" presStyleLbl="node3" presStyleIdx="0" presStyleCnt="5"/>
      <dgm:spPr/>
    </dgm:pt>
    <dgm:pt modelId="{49DC7441-C0D0-42C8-ABE9-EA73E10E7237}" type="pres">
      <dgm:prSet presAssocID="{48D4723C-2A31-45C3-9F29-334425260A8E}" presName="hierChild3" presStyleCnt="0"/>
      <dgm:spPr/>
    </dgm:pt>
    <dgm:pt modelId="{D6A98F16-511A-497A-808E-B72E88184E63}" type="pres">
      <dgm:prSet presAssocID="{6930D292-5FD2-46EA-A2A1-D4082423DA49}" presName="Name19" presStyleLbl="parChTrans1D3" presStyleIdx="1" presStyleCnt="5"/>
      <dgm:spPr/>
    </dgm:pt>
    <dgm:pt modelId="{7AB85A09-5D3A-47FA-83D1-06E804F5925D}" type="pres">
      <dgm:prSet presAssocID="{3E69E644-0BE0-41C8-AC08-81EF695DBF19}" presName="Name21" presStyleCnt="0"/>
      <dgm:spPr/>
    </dgm:pt>
    <dgm:pt modelId="{0C301777-9822-4A47-A1AD-9D440CE921D0}" type="pres">
      <dgm:prSet presAssocID="{3E69E644-0BE0-41C8-AC08-81EF695DBF19}" presName="level2Shape" presStyleLbl="node3" presStyleIdx="1" presStyleCnt="5"/>
      <dgm:spPr/>
    </dgm:pt>
    <dgm:pt modelId="{0C07FE9C-1B34-4E32-B54A-17ED924D4D31}" type="pres">
      <dgm:prSet presAssocID="{3E69E644-0BE0-41C8-AC08-81EF695DBF19}" presName="hierChild3" presStyleCnt="0"/>
      <dgm:spPr/>
    </dgm:pt>
    <dgm:pt modelId="{48225494-653D-4926-8EF9-C1FE1371D82B}" type="pres">
      <dgm:prSet presAssocID="{971131C7-F64C-478B-B518-22AFB3B343DE}" presName="Name19" presStyleLbl="parChTrans1D2" presStyleIdx="1" presStyleCnt="2"/>
      <dgm:spPr/>
    </dgm:pt>
    <dgm:pt modelId="{F7746D06-19C4-408D-9B5D-7EA3FEC46EF9}" type="pres">
      <dgm:prSet presAssocID="{BE99F022-869C-4948-A75E-0D103DC9BBFA}" presName="Name21" presStyleCnt="0"/>
      <dgm:spPr/>
    </dgm:pt>
    <dgm:pt modelId="{43737FA7-445A-4175-B230-53F0CB02167E}" type="pres">
      <dgm:prSet presAssocID="{BE99F022-869C-4948-A75E-0D103DC9BBFA}" presName="level2Shape" presStyleLbl="node2" presStyleIdx="1" presStyleCnt="2"/>
      <dgm:spPr/>
    </dgm:pt>
    <dgm:pt modelId="{BC4119D2-F050-429B-8A02-0384DB8014EF}" type="pres">
      <dgm:prSet presAssocID="{BE99F022-869C-4948-A75E-0D103DC9BBFA}" presName="hierChild3" presStyleCnt="0"/>
      <dgm:spPr/>
    </dgm:pt>
    <dgm:pt modelId="{AE8D6673-75FE-4F45-8195-08B0D42C6EE6}" type="pres">
      <dgm:prSet presAssocID="{3C83341B-4DA6-4778-A6B8-6A484F8CBDF4}" presName="Name19" presStyleLbl="parChTrans1D3" presStyleIdx="2" presStyleCnt="5"/>
      <dgm:spPr/>
    </dgm:pt>
    <dgm:pt modelId="{E219EE78-37E8-4F2D-86B2-8CDDD4B55C78}" type="pres">
      <dgm:prSet presAssocID="{CAFCC876-18EB-4C4A-B35E-9D06856829E4}" presName="Name21" presStyleCnt="0"/>
      <dgm:spPr/>
    </dgm:pt>
    <dgm:pt modelId="{E5B7D1AE-A583-45B7-A300-2C73FA93A4C7}" type="pres">
      <dgm:prSet presAssocID="{CAFCC876-18EB-4C4A-B35E-9D06856829E4}" presName="level2Shape" presStyleLbl="node3" presStyleIdx="2" presStyleCnt="5"/>
      <dgm:spPr/>
    </dgm:pt>
    <dgm:pt modelId="{D88136E1-7858-43B6-999C-0C0B549F279E}" type="pres">
      <dgm:prSet presAssocID="{CAFCC876-18EB-4C4A-B35E-9D06856829E4}" presName="hierChild3" presStyleCnt="0"/>
      <dgm:spPr/>
    </dgm:pt>
    <dgm:pt modelId="{117B7A97-FE45-4D4C-A206-3C45CECD6629}" type="pres">
      <dgm:prSet presAssocID="{E9708A6C-EA3E-4DC7-A35F-02DEAC20BF6D}" presName="Name19" presStyleLbl="parChTrans1D3" presStyleIdx="3" presStyleCnt="5"/>
      <dgm:spPr/>
    </dgm:pt>
    <dgm:pt modelId="{698AB97A-B619-4135-9533-B00F6ECBEF70}" type="pres">
      <dgm:prSet presAssocID="{1894C8E0-A7BD-4EFD-83F7-68731B4544D3}" presName="Name21" presStyleCnt="0"/>
      <dgm:spPr/>
    </dgm:pt>
    <dgm:pt modelId="{E478FDF5-8B6E-49FB-BC74-779E2A5E0C98}" type="pres">
      <dgm:prSet presAssocID="{1894C8E0-A7BD-4EFD-83F7-68731B4544D3}" presName="level2Shape" presStyleLbl="node3" presStyleIdx="3" presStyleCnt="5"/>
      <dgm:spPr/>
    </dgm:pt>
    <dgm:pt modelId="{E8F8875F-00DD-4AAF-9EEC-A48A231A8DE2}" type="pres">
      <dgm:prSet presAssocID="{1894C8E0-A7BD-4EFD-83F7-68731B4544D3}" presName="hierChild3" presStyleCnt="0"/>
      <dgm:spPr/>
    </dgm:pt>
    <dgm:pt modelId="{5733550E-AF8D-4825-8612-987F6D58EF82}" type="pres">
      <dgm:prSet presAssocID="{95AEB7FB-442F-4FDD-90E6-110F0C4F8115}" presName="Name19" presStyleLbl="parChTrans1D4" presStyleIdx="0" presStyleCnt="4"/>
      <dgm:spPr/>
    </dgm:pt>
    <dgm:pt modelId="{FF8132A4-E494-4901-AA53-4AD481C93B7F}" type="pres">
      <dgm:prSet presAssocID="{CB0B2681-693B-4EF7-85EC-BFD500DB8120}" presName="Name21" presStyleCnt="0"/>
      <dgm:spPr/>
    </dgm:pt>
    <dgm:pt modelId="{632C4856-6ED0-4C9D-96BD-300801A73EF1}" type="pres">
      <dgm:prSet presAssocID="{CB0B2681-693B-4EF7-85EC-BFD500DB8120}" presName="level2Shape" presStyleLbl="node4" presStyleIdx="0" presStyleCnt="4"/>
      <dgm:spPr/>
    </dgm:pt>
    <dgm:pt modelId="{CAF02CB3-708D-4496-96F4-4A06DF546B4F}" type="pres">
      <dgm:prSet presAssocID="{CB0B2681-693B-4EF7-85EC-BFD500DB8120}" presName="hierChild3" presStyleCnt="0"/>
      <dgm:spPr/>
    </dgm:pt>
    <dgm:pt modelId="{820C60A0-843E-436E-8FEB-984C1F6E5A28}" type="pres">
      <dgm:prSet presAssocID="{EB84828B-1577-4E7E-AD81-4E2119B19ADE}" presName="Name19" presStyleLbl="parChTrans1D4" presStyleIdx="1" presStyleCnt="4"/>
      <dgm:spPr/>
    </dgm:pt>
    <dgm:pt modelId="{FB43C7F3-D4FB-496F-8D73-50496F80B6BB}" type="pres">
      <dgm:prSet presAssocID="{4E5C3961-E1FB-4024-9F0D-3A5A12813F74}" presName="Name21" presStyleCnt="0"/>
      <dgm:spPr/>
    </dgm:pt>
    <dgm:pt modelId="{DB68D60C-A199-4CDE-BCB2-6A6D473AD1EC}" type="pres">
      <dgm:prSet presAssocID="{4E5C3961-E1FB-4024-9F0D-3A5A12813F74}" presName="level2Shape" presStyleLbl="node4" presStyleIdx="1" presStyleCnt="4"/>
      <dgm:spPr/>
    </dgm:pt>
    <dgm:pt modelId="{9B452B5E-7370-4796-AB95-583B30B14367}" type="pres">
      <dgm:prSet presAssocID="{4E5C3961-E1FB-4024-9F0D-3A5A12813F74}" presName="hierChild3" presStyleCnt="0"/>
      <dgm:spPr/>
    </dgm:pt>
    <dgm:pt modelId="{1BFBDB55-BA09-4156-BD64-917460A9FAD7}" type="pres">
      <dgm:prSet presAssocID="{5C7C9CC4-6809-4E90-881C-EE55F39CD5AB}" presName="Name19" presStyleLbl="parChTrans1D3" presStyleIdx="4" presStyleCnt="5"/>
      <dgm:spPr/>
    </dgm:pt>
    <dgm:pt modelId="{CE5FC944-317C-4410-9D4C-E163CCB015DD}" type="pres">
      <dgm:prSet presAssocID="{02AD720A-18D8-4E1D-8087-6481CB137E95}" presName="Name21" presStyleCnt="0"/>
      <dgm:spPr/>
    </dgm:pt>
    <dgm:pt modelId="{DB8E9ACD-8D24-4BD9-B576-BBAE0CF61A1F}" type="pres">
      <dgm:prSet presAssocID="{02AD720A-18D8-4E1D-8087-6481CB137E95}" presName="level2Shape" presStyleLbl="node3" presStyleIdx="4" presStyleCnt="5"/>
      <dgm:spPr/>
    </dgm:pt>
    <dgm:pt modelId="{DA8A4A19-83CD-4673-8105-DBF1CAC53871}" type="pres">
      <dgm:prSet presAssocID="{02AD720A-18D8-4E1D-8087-6481CB137E95}" presName="hierChild3" presStyleCnt="0"/>
      <dgm:spPr/>
    </dgm:pt>
    <dgm:pt modelId="{C1C10A12-DE05-4CAC-BFCF-CF588F111E3E}" type="pres">
      <dgm:prSet presAssocID="{02B34308-99F9-4398-A144-0E79AB13BA52}" presName="Name19" presStyleLbl="parChTrans1D4" presStyleIdx="2" presStyleCnt="4"/>
      <dgm:spPr/>
    </dgm:pt>
    <dgm:pt modelId="{5CA8850D-C1A8-445E-BF54-3284EE0F84B3}" type="pres">
      <dgm:prSet presAssocID="{3FE1539E-D5F6-475D-A2AC-B12351A457B5}" presName="Name21" presStyleCnt="0"/>
      <dgm:spPr/>
    </dgm:pt>
    <dgm:pt modelId="{66CBF822-5375-4081-909B-B97264A0BA8B}" type="pres">
      <dgm:prSet presAssocID="{3FE1539E-D5F6-475D-A2AC-B12351A457B5}" presName="level2Shape" presStyleLbl="node4" presStyleIdx="2" presStyleCnt="4"/>
      <dgm:spPr/>
    </dgm:pt>
    <dgm:pt modelId="{0EE1EA9F-DB7E-4A8E-81AB-E0F359DC39CA}" type="pres">
      <dgm:prSet presAssocID="{3FE1539E-D5F6-475D-A2AC-B12351A457B5}" presName="hierChild3" presStyleCnt="0"/>
      <dgm:spPr/>
    </dgm:pt>
    <dgm:pt modelId="{125D2181-E9AA-420D-BBD8-5DC8AA3724E4}" type="pres">
      <dgm:prSet presAssocID="{C0732CFD-CF51-463C-A539-C2B2F383E41E}" presName="Name19" presStyleLbl="parChTrans1D4" presStyleIdx="3" presStyleCnt="4"/>
      <dgm:spPr/>
    </dgm:pt>
    <dgm:pt modelId="{D9BB8A96-2F72-40F1-A38F-58BFF6043721}" type="pres">
      <dgm:prSet presAssocID="{D88481E5-FE94-4E41-AB36-F92964E749FF}" presName="Name21" presStyleCnt="0"/>
      <dgm:spPr/>
    </dgm:pt>
    <dgm:pt modelId="{48E2EE38-44C0-46B6-8EAD-24B4F648AE38}" type="pres">
      <dgm:prSet presAssocID="{D88481E5-FE94-4E41-AB36-F92964E749FF}" presName="level2Shape" presStyleLbl="node4" presStyleIdx="3" presStyleCnt="4"/>
      <dgm:spPr/>
    </dgm:pt>
    <dgm:pt modelId="{9F42D023-06F2-4E6E-9110-C6895FDF6402}" type="pres">
      <dgm:prSet presAssocID="{D88481E5-FE94-4E41-AB36-F92964E749FF}" presName="hierChild3" presStyleCnt="0"/>
      <dgm:spPr/>
    </dgm:pt>
    <dgm:pt modelId="{E8DF442E-B6FB-4B16-AEC5-B9EE2CE12CC9}" type="pres">
      <dgm:prSet presAssocID="{A651B8D6-1914-4F0C-B97A-911E905C98C1}" presName="bgShapesFlow" presStyleCnt="0"/>
      <dgm:spPr/>
    </dgm:pt>
  </dgm:ptLst>
  <dgm:cxnLst>
    <dgm:cxn modelId="{37C4C80F-D61E-4DE3-8400-D599E0617080}" srcId="{119C6F15-826D-40F7-9845-CA6A57D4A270}" destId="{BE99F022-869C-4948-A75E-0D103DC9BBFA}" srcOrd="1" destOrd="0" parTransId="{971131C7-F64C-478B-B518-22AFB3B343DE}" sibTransId="{7C4C0D63-2810-4B62-8750-B7DC321FB1EA}"/>
    <dgm:cxn modelId="{72CB921F-9693-4937-A17D-07499F8A821D}" type="presOf" srcId="{971131C7-F64C-478B-B518-22AFB3B343DE}" destId="{48225494-653D-4926-8EF9-C1FE1371D82B}" srcOrd="0" destOrd="0" presId="urn:microsoft.com/office/officeart/2005/8/layout/hierarchy6"/>
    <dgm:cxn modelId="{BD4B6B20-2B73-438A-971D-6E46E3E70F53}" srcId="{1894C8E0-A7BD-4EFD-83F7-68731B4544D3}" destId="{CB0B2681-693B-4EF7-85EC-BFD500DB8120}" srcOrd="0" destOrd="0" parTransId="{95AEB7FB-442F-4FDD-90E6-110F0C4F8115}" sibTransId="{C81F900D-6DC7-46A5-9402-4FBD69AFF068}"/>
    <dgm:cxn modelId="{655A5F25-D6FE-4D97-875C-5FE0CB644E2D}" srcId="{BE99F022-869C-4948-A75E-0D103DC9BBFA}" destId="{1894C8E0-A7BD-4EFD-83F7-68731B4544D3}" srcOrd="1" destOrd="0" parTransId="{E9708A6C-EA3E-4DC7-A35F-02DEAC20BF6D}" sibTransId="{8B2FE828-EA85-49C0-BE91-25AC7AE4BEF5}"/>
    <dgm:cxn modelId="{0EDE0061-6C2E-4182-9647-591B5CB54CC9}" srcId="{28F4266F-784E-466B-B182-40CF5FD4DDCE}" destId="{3E69E644-0BE0-41C8-AC08-81EF695DBF19}" srcOrd="1" destOrd="0" parTransId="{6930D292-5FD2-46EA-A2A1-D4082423DA49}" sibTransId="{34311FFA-0CD8-4A61-8AB7-F804A26CE08A}"/>
    <dgm:cxn modelId="{36F3F143-86BB-4258-8600-7FCC2CDF33F1}" type="presOf" srcId="{3FE1539E-D5F6-475D-A2AC-B12351A457B5}" destId="{66CBF822-5375-4081-909B-B97264A0BA8B}" srcOrd="0" destOrd="0" presId="urn:microsoft.com/office/officeart/2005/8/layout/hierarchy6"/>
    <dgm:cxn modelId="{4D7FB764-404B-4265-9B1A-383947E1AE04}" type="presOf" srcId="{EB84828B-1577-4E7E-AD81-4E2119B19ADE}" destId="{820C60A0-843E-436E-8FEB-984C1F6E5A28}" srcOrd="0" destOrd="0" presId="urn:microsoft.com/office/officeart/2005/8/layout/hierarchy6"/>
    <dgm:cxn modelId="{00197069-8475-4071-BB63-55CFE8973BEF}" type="presOf" srcId="{6930D292-5FD2-46EA-A2A1-D4082423DA49}" destId="{D6A98F16-511A-497A-808E-B72E88184E63}" srcOrd="0" destOrd="0" presId="urn:microsoft.com/office/officeart/2005/8/layout/hierarchy6"/>
    <dgm:cxn modelId="{BBF0554E-E2B5-4B1D-98BE-805F8120304D}" srcId="{A651B8D6-1914-4F0C-B97A-911E905C98C1}" destId="{119C6F15-826D-40F7-9845-CA6A57D4A270}" srcOrd="0" destOrd="0" parTransId="{121ABBAF-6A20-45E6-B1F2-E58D8AC5FC4A}" sibTransId="{1625476F-15A4-4855-9B4D-52CBDA0DAB2B}"/>
    <dgm:cxn modelId="{2BEBD850-E1DE-4708-8647-AA61C80E5450}" type="presOf" srcId="{3C83341B-4DA6-4778-A6B8-6A484F8CBDF4}" destId="{AE8D6673-75FE-4F45-8195-08B0D42C6EE6}" srcOrd="0" destOrd="0" presId="urn:microsoft.com/office/officeart/2005/8/layout/hierarchy6"/>
    <dgm:cxn modelId="{42A9FF52-0B32-4E78-BD26-7B8E21D7D97D}" type="presOf" srcId="{A651B8D6-1914-4F0C-B97A-911E905C98C1}" destId="{AC8435AA-BAF0-4DFC-9902-7CF3EA5E2B5D}" srcOrd="0" destOrd="0" presId="urn:microsoft.com/office/officeart/2005/8/layout/hierarchy6"/>
    <dgm:cxn modelId="{6F7D8554-D2BC-4833-AD7B-826C0C68B546}" type="presOf" srcId="{2EC41A65-5083-4649-B15D-148AE51621F5}" destId="{E927C694-8E8B-4E02-8428-EAB8A7CB0285}" srcOrd="0" destOrd="0" presId="urn:microsoft.com/office/officeart/2005/8/layout/hierarchy6"/>
    <dgm:cxn modelId="{818FAE8B-7A28-4B30-9C85-7A46BD6F843E}" type="presOf" srcId="{3E69E644-0BE0-41C8-AC08-81EF695DBF19}" destId="{0C301777-9822-4A47-A1AD-9D440CE921D0}" srcOrd="0" destOrd="0" presId="urn:microsoft.com/office/officeart/2005/8/layout/hierarchy6"/>
    <dgm:cxn modelId="{FC9D6D8C-AE3A-4E30-951A-91DF3959B388}" srcId="{02AD720A-18D8-4E1D-8087-6481CB137E95}" destId="{3FE1539E-D5F6-475D-A2AC-B12351A457B5}" srcOrd="0" destOrd="0" parTransId="{02B34308-99F9-4398-A144-0E79AB13BA52}" sibTransId="{D2D73506-C9FA-4BCD-B434-982569420ED7}"/>
    <dgm:cxn modelId="{4BEBF38E-8A2A-4093-A2D3-A3F526B67E45}" srcId="{1894C8E0-A7BD-4EFD-83F7-68731B4544D3}" destId="{4E5C3961-E1FB-4024-9F0D-3A5A12813F74}" srcOrd="1" destOrd="0" parTransId="{EB84828B-1577-4E7E-AD81-4E2119B19ADE}" sibTransId="{28966E4D-956E-4EBC-99DD-ED1A8A753CE0}"/>
    <dgm:cxn modelId="{16994C9C-CE9C-44CA-B119-7A937DDE9290}" type="presOf" srcId="{02AD720A-18D8-4E1D-8087-6481CB137E95}" destId="{DB8E9ACD-8D24-4BD9-B576-BBAE0CF61A1F}" srcOrd="0" destOrd="0" presId="urn:microsoft.com/office/officeart/2005/8/layout/hierarchy6"/>
    <dgm:cxn modelId="{344DB5A5-3139-4823-991E-C10887DEBD61}" type="presOf" srcId="{28F4266F-784E-466B-B182-40CF5FD4DDCE}" destId="{072CA415-5795-45AE-A45C-D0132B3CB34C}" srcOrd="0" destOrd="0" presId="urn:microsoft.com/office/officeart/2005/8/layout/hierarchy6"/>
    <dgm:cxn modelId="{A35D86AC-4510-4B14-B7BE-34AF606B7B13}" type="presOf" srcId="{E9708A6C-EA3E-4DC7-A35F-02DEAC20BF6D}" destId="{117B7A97-FE45-4D4C-A206-3C45CECD6629}" srcOrd="0" destOrd="0" presId="urn:microsoft.com/office/officeart/2005/8/layout/hierarchy6"/>
    <dgm:cxn modelId="{3E1B82AE-9083-41D4-9CDE-583279C53A9D}" srcId="{BE99F022-869C-4948-A75E-0D103DC9BBFA}" destId="{CAFCC876-18EB-4C4A-B35E-9D06856829E4}" srcOrd="0" destOrd="0" parTransId="{3C83341B-4DA6-4778-A6B8-6A484F8CBDF4}" sibTransId="{1D7A083B-788D-4489-B405-31F4D42B965B}"/>
    <dgm:cxn modelId="{A3BC92AE-9405-4321-8BCB-68E49D709F1B}" type="presOf" srcId="{CB0B2681-693B-4EF7-85EC-BFD500DB8120}" destId="{632C4856-6ED0-4C9D-96BD-300801A73EF1}" srcOrd="0" destOrd="0" presId="urn:microsoft.com/office/officeart/2005/8/layout/hierarchy6"/>
    <dgm:cxn modelId="{A483A9AF-49B6-4C6B-A31D-3E71AA4BCF40}" type="presOf" srcId="{1894C8E0-A7BD-4EFD-83F7-68731B4544D3}" destId="{E478FDF5-8B6E-49FB-BC74-779E2A5E0C98}" srcOrd="0" destOrd="0" presId="urn:microsoft.com/office/officeart/2005/8/layout/hierarchy6"/>
    <dgm:cxn modelId="{55E981B1-8B03-4FD2-AF52-C4384EB556FB}" type="presOf" srcId="{BE99F022-869C-4948-A75E-0D103DC9BBFA}" destId="{43737FA7-445A-4175-B230-53F0CB02167E}" srcOrd="0" destOrd="0" presId="urn:microsoft.com/office/officeart/2005/8/layout/hierarchy6"/>
    <dgm:cxn modelId="{F270A6B4-EDA9-437E-90D9-EDAA4E3AE5E7}" srcId="{BE99F022-869C-4948-A75E-0D103DC9BBFA}" destId="{02AD720A-18D8-4E1D-8087-6481CB137E95}" srcOrd="2" destOrd="0" parTransId="{5C7C9CC4-6809-4E90-881C-EE55F39CD5AB}" sibTransId="{2951693D-5080-4EE3-98FD-3AC03743942C}"/>
    <dgm:cxn modelId="{FF84B4B5-EE9D-4055-B51E-8B819EAEA230}" type="presOf" srcId="{D88481E5-FE94-4E41-AB36-F92964E749FF}" destId="{48E2EE38-44C0-46B6-8EAD-24B4F648AE38}" srcOrd="0" destOrd="0" presId="urn:microsoft.com/office/officeart/2005/8/layout/hierarchy6"/>
    <dgm:cxn modelId="{3ADD43B8-EAB5-4CAB-B723-DD9C229ED3AC}" srcId="{119C6F15-826D-40F7-9845-CA6A57D4A270}" destId="{28F4266F-784E-466B-B182-40CF5FD4DDCE}" srcOrd="0" destOrd="0" parTransId="{4C09890B-3CCB-4FD1-9223-2222C54316E0}" sibTransId="{63233E2F-0610-4A6A-B2C4-9E2F9AA48B38}"/>
    <dgm:cxn modelId="{372012C1-2423-4310-A724-1A66A9F324FC}" type="presOf" srcId="{4C09890B-3CCB-4FD1-9223-2222C54316E0}" destId="{33062E5F-97E5-4B85-BF58-4EEC76A9F151}" srcOrd="0" destOrd="0" presId="urn:microsoft.com/office/officeart/2005/8/layout/hierarchy6"/>
    <dgm:cxn modelId="{A370F1C3-26C0-4670-BB3C-4FDB5BFD0B8F}" srcId="{28F4266F-784E-466B-B182-40CF5FD4DDCE}" destId="{48D4723C-2A31-45C3-9F29-334425260A8E}" srcOrd="0" destOrd="0" parTransId="{2EC41A65-5083-4649-B15D-148AE51621F5}" sibTransId="{325825B6-CBEA-41CE-95B2-4B38AF299377}"/>
    <dgm:cxn modelId="{3482F9CB-7B06-465E-9E86-397F506C7E55}" type="presOf" srcId="{C0732CFD-CF51-463C-A539-C2B2F383E41E}" destId="{125D2181-E9AA-420D-BBD8-5DC8AA3724E4}" srcOrd="0" destOrd="0" presId="urn:microsoft.com/office/officeart/2005/8/layout/hierarchy6"/>
    <dgm:cxn modelId="{FD3AA3CC-4CB7-4004-BF5E-FB668F3E6DE0}" type="presOf" srcId="{119C6F15-826D-40F7-9845-CA6A57D4A270}" destId="{93EE4D2F-E851-4812-A237-506F2DBAE41C}" srcOrd="0" destOrd="0" presId="urn:microsoft.com/office/officeart/2005/8/layout/hierarchy6"/>
    <dgm:cxn modelId="{B4971AD8-F2C2-4D0E-8A5D-EE4068CDAF3F}" type="presOf" srcId="{5C7C9CC4-6809-4E90-881C-EE55F39CD5AB}" destId="{1BFBDB55-BA09-4156-BD64-917460A9FAD7}" srcOrd="0" destOrd="0" presId="urn:microsoft.com/office/officeart/2005/8/layout/hierarchy6"/>
    <dgm:cxn modelId="{F692C5D8-949E-41FE-B0AA-8225965AC0C8}" srcId="{02AD720A-18D8-4E1D-8087-6481CB137E95}" destId="{D88481E5-FE94-4E41-AB36-F92964E749FF}" srcOrd="1" destOrd="0" parTransId="{C0732CFD-CF51-463C-A539-C2B2F383E41E}" sibTransId="{93A33FE4-0868-41CF-8787-0D0AC69490A1}"/>
    <dgm:cxn modelId="{B0D624E6-0DC3-4B0D-ABD8-FA55A9DA48EB}" type="presOf" srcId="{02B34308-99F9-4398-A144-0E79AB13BA52}" destId="{C1C10A12-DE05-4CAC-BFCF-CF588F111E3E}" srcOrd="0" destOrd="0" presId="urn:microsoft.com/office/officeart/2005/8/layout/hierarchy6"/>
    <dgm:cxn modelId="{88095EE9-DBBB-45F6-BB1A-D3ABFB0D0C6F}" type="presOf" srcId="{CAFCC876-18EB-4C4A-B35E-9D06856829E4}" destId="{E5B7D1AE-A583-45B7-A300-2C73FA93A4C7}" srcOrd="0" destOrd="0" presId="urn:microsoft.com/office/officeart/2005/8/layout/hierarchy6"/>
    <dgm:cxn modelId="{B71FBFF3-2881-489F-979B-CD697857FC63}" type="presOf" srcId="{4E5C3961-E1FB-4024-9F0D-3A5A12813F74}" destId="{DB68D60C-A199-4CDE-BCB2-6A6D473AD1EC}" srcOrd="0" destOrd="0" presId="urn:microsoft.com/office/officeart/2005/8/layout/hierarchy6"/>
    <dgm:cxn modelId="{20187FF5-30EB-4A58-A6C9-C1EC509095F9}" type="presOf" srcId="{95AEB7FB-442F-4FDD-90E6-110F0C4F8115}" destId="{5733550E-AF8D-4825-8612-987F6D58EF82}" srcOrd="0" destOrd="0" presId="urn:microsoft.com/office/officeart/2005/8/layout/hierarchy6"/>
    <dgm:cxn modelId="{18277FF5-56C1-44DE-9363-B557945CC5D5}" type="presOf" srcId="{48D4723C-2A31-45C3-9F29-334425260A8E}" destId="{578B163E-66D0-4B1D-AEEA-236F4638CCA1}" srcOrd="0" destOrd="0" presId="urn:microsoft.com/office/officeart/2005/8/layout/hierarchy6"/>
    <dgm:cxn modelId="{43AADC83-ADC9-4FE4-B7E1-892550DA56E9}" type="presParOf" srcId="{AC8435AA-BAF0-4DFC-9902-7CF3EA5E2B5D}" destId="{1931DCCF-3BE3-4543-9609-BC69BE590688}" srcOrd="0" destOrd="0" presId="urn:microsoft.com/office/officeart/2005/8/layout/hierarchy6"/>
    <dgm:cxn modelId="{5ACC4D02-3CF0-427B-9DD1-93C8BA6BDDFA}" type="presParOf" srcId="{1931DCCF-3BE3-4543-9609-BC69BE590688}" destId="{8A6641D3-1DAF-4A6A-95C7-416FCCE4E114}" srcOrd="0" destOrd="0" presId="urn:microsoft.com/office/officeart/2005/8/layout/hierarchy6"/>
    <dgm:cxn modelId="{E4723A44-C00E-4542-A43B-7FEA84A9F652}" type="presParOf" srcId="{8A6641D3-1DAF-4A6A-95C7-416FCCE4E114}" destId="{C8A27DBB-5047-4A17-BA97-6895C9F622D6}" srcOrd="0" destOrd="0" presId="urn:microsoft.com/office/officeart/2005/8/layout/hierarchy6"/>
    <dgm:cxn modelId="{DA527ABE-A976-4E8C-87D2-32CF9E44C111}" type="presParOf" srcId="{C8A27DBB-5047-4A17-BA97-6895C9F622D6}" destId="{93EE4D2F-E851-4812-A237-506F2DBAE41C}" srcOrd="0" destOrd="0" presId="urn:microsoft.com/office/officeart/2005/8/layout/hierarchy6"/>
    <dgm:cxn modelId="{D5969531-6671-43D5-B120-BBB909D8384E}" type="presParOf" srcId="{C8A27DBB-5047-4A17-BA97-6895C9F622D6}" destId="{AB59197B-46E5-4CE6-8FA3-DEBB01DBE2BD}" srcOrd="1" destOrd="0" presId="urn:microsoft.com/office/officeart/2005/8/layout/hierarchy6"/>
    <dgm:cxn modelId="{7A74DCC7-6F44-4D28-A2D2-8A04E7D54AB0}" type="presParOf" srcId="{AB59197B-46E5-4CE6-8FA3-DEBB01DBE2BD}" destId="{33062E5F-97E5-4B85-BF58-4EEC76A9F151}" srcOrd="0" destOrd="0" presId="urn:microsoft.com/office/officeart/2005/8/layout/hierarchy6"/>
    <dgm:cxn modelId="{6DF7A25C-6C98-4263-A494-F197FAA6761D}" type="presParOf" srcId="{AB59197B-46E5-4CE6-8FA3-DEBB01DBE2BD}" destId="{198DC3B4-A3AA-402E-9D16-F76D4369100C}" srcOrd="1" destOrd="0" presId="urn:microsoft.com/office/officeart/2005/8/layout/hierarchy6"/>
    <dgm:cxn modelId="{856E7789-512A-48C5-9E3F-ACFD8940453F}" type="presParOf" srcId="{198DC3B4-A3AA-402E-9D16-F76D4369100C}" destId="{072CA415-5795-45AE-A45C-D0132B3CB34C}" srcOrd="0" destOrd="0" presId="urn:microsoft.com/office/officeart/2005/8/layout/hierarchy6"/>
    <dgm:cxn modelId="{21DCDB60-487F-4210-BA63-BDAD73A84194}" type="presParOf" srcId="{198DC3B4-A3AA-402E-9D16-F76D4369100C}" destId="{69161687-7363-46E4-99CB-340BBA80223A}" srcOrd="1" destOrd="0" presId="urn:microsoft.com/office/officeart/2005/8/layout/hierarchy6"/>
    <dgm:cxn modelId="{9658DC47-3772-49D0-BE9F-4CE6686A3186}" type="presParOf" srcId="{69161687-7363-46E4-99CB-340BBA80223A}" destId="{E927C694-8E8B-4E02-8428-EAB8A7CB0285}" srcOrd="0" destOrd="0" presId="urn:microsoft.com/office/officeart/2005/8/layout/hierarchy6"/>
    <dgm:cxn modelId="{BC9ED0B9-3AF8-4D3A-A078-2CA0AB88EFB1}" type="presParOf" srcId="{69161687-7363-46E4-99CB-340BBA80223A}" destId="{972FAB19-7254-4953-93E3-7CC25F002FDE}" srcOrd="1" destOrd="0" presId="urn:microsoft.com/office/officeart/2005/8/layout/hierarchy6"/>
    <dgm:cxn modelId="{A04E59AE-5027-44A1-9575-6B82F06B97D9}" type="presParOf" srcId="{972FAB19-7254-4953-93E3-7CC25F002FDE}" destId="{578B163E-66D0-4B1D-AEEA-236F4638CCA1}" srcOrd="0" destOrd="0" presId="urn:microsoft.com/office/officeart/2005/8/layout/hierarchy6"/>
    <dgm:cxn modelId="{6201625C-BD3E-401F-A493-6C9F9857B080}" type="presParOf" srcId="{972FAB19-7254-4953-93E3-7CC25F002FDE}" destId="{49DC7441-C0D0-42C8-ABE9-EA73E10E7237}" srcOrd="1" destOrd="0" presId="urn:microsoft.com/office/officeart/2005/8/layout/hierarchy6"/>
    <dgm:cxn modelId="{562D9762-2787-4502-A36E-7FE9EFF74096}" type="presParOf" srcId="{69161687-7363-46E4-99CB-340BBA80223A}" destId="{D6A98F16-511A-497A-808E-B72E88184E63}" srcOrd="2" destOrd="0" presId="urn:microsoft.com/office/officeart/2005/8/layout/hierarchy6"/>
    <dgm:cxn modelId="{9EB8C4DE-14F2-40EB-B71E-E71090A206CF}" type="presParOf" srcId="{69161687-7363-46E4-99CB-340BBA80223A}" destId="{7AB85A09-5D3A-47FA-83D1-06E804F5925D}" srcOrd="3" destOrd="0" presId="urn:microsoft.com/office/officeart/2005/8/layout/hierarchy6"/>
    <dgm:cxn modelId="{D8C6D6CC-327A-4564-82F9-9D6FC680F844}" type="presParOf" srcId="{7AB85A09-5D3A-47FA-83D1-06E804F5925D}" destId="{0C301777-9822-4A47-A1AD-9D440CE921D0}" srcOrd="0" destOrd="0" presId="urn:microsoft.com/office/officeart/2005/8/layout/hierarchy6"/>
    <dgm:cxn modelId="{B7167EAF-CC41-4121-A3A9-3C3B0514EC5A}" type="presParOf" srcId="{7AB85A09-5D3A-47FA-83D1-06E804F5925D}" destId="{0C07FE9C-1B34-4E32-B54A-17ED924D4D31}" srcOrd="1" destOrd="0" presId="urn:microsoft.com/office/officeart/2005/8/layout/hierarchy6"/>
    <dgm:cxn modelId="{BFE88B33-17AB-45CE-B9F4-B37B99397310}" type="presParOf" srcId="{AB59197B-46E5-4CE6-8FA3-DEBB01DBE2BD}" destId="{48225494-653D-4926-8EF9-C1FE1371D82B}" srcOrd="2" destOrd="0" presId="urn:microsoft.com/office/officeart/2005/8/layout/hierarchy6"/>
    <dgm:cxn modelId="{4558CFD2-436A-4FAF-A31C-62E91FA303E1}" type="presParOf" srcId="{AB59197B-46E5-4CE6-8FA3-DEBB01DBE2BD}" destId="{F7746D06-19C4-408D-9B5D-7EA3FEC46EF9}" srcOrd="3" destOrd="0" presId="urn:microsoft.com/office/officeart/2005/8/layout/hierarchy6"/>
    <dgm:cxn modelId="{22F6DBF6-DB92-412B-A375-422CF02EF1A9}" type="presParOf" srcId="{F7746D06-19C4-408D-9B5D-7EA3FEC46EF9}" destId="{43737FA7-445A-4175-B230-53F0CB02167E}" srcOrd="0" destOrd="0" presId="urn:microsoft.com/office/officeart/2005/8/layout/hierarchy6"/>
    <dgm:cxn modelId="{F56287F5-8983-4C70-8BDD-DB8D8191A4C7}" type="presParOf" srcId="{F7746D06-19C4-408D-9B5D-7EA3FEC46EF9}" destId="{BC4119D2-F050-429B-8A02-0384DB8014EF}" srcOrd="1" destOrd="0" presId="urn:microsoft.com/office/officeart/2005/8/layout/hierarchy6"/>
    <dgm:cxn modelId="{FC21D85A-C76E-4965-9B8B-77A0B30631A0}" type="presParOf" srcId="{BC4119D2-F050-429B-8A02-0384DB8014EF}" destId="{AE8D6673-75FE-4F45-8195-08B0D42C6EE6}" srcOrd="0" destOrd="0" presId="urn:microsoft.com/office/officeart/2005/8/layout/hierarchy6"/>
    <dgm:cxn modelId="{42AEE822-C858-4C88-84EB-2A1CE59890C4}" type="presParOf" srcId="{BC4119D2-F050-429B-8A02-0384DB8014EF}" destId="{E219EE78-37E8-4F2D-86B2-8CDDD4B55C78}" srcOrd="1" destOrd="0" presId="urn:microsoft.com/office/officeart/2005/8/layout/hierarchy6"/>
    <dgm:cxn modelId="{57E23B24-F418-44DE-B3DB-6B14CCFDE7D3}" type="presParOf" srcId="{E219EE78-37E8-4F2D-86B2-8CDDD4B55C78}" destId="{E5B7D1AE-A583-45B7-A300-2C73FA93A4C7}" srcOrd="0" destOrd="0" presId="urn:microsoft.com/office/officeart/2005/8/layout/hierarchy6"/>
    <dgm:cxn modelId="{B50A6B70-7E93-42F4-A473-568AD4AF420D}" type="presParOf" srcId="{E219EE78-37E8-4F2D-86B2-8CDDD4B55C78}" destId="{D88136E1-7858-43B6-999C-0C0B549F279E}" srcOrd="1" destOrd="0" presId="urn:microsoft.com/office/officeart/2005/8/layout/hierarchy6"/>
    <dgm:cxn modelId="{60EB2CAE-88A2-44D2-B0A0-48FF83361E7C}" type="presParOf" srcId="{BC4119D2-F050-429B-8A02-0384DB8014EF}" destId="{117B7A97-FE45-4D4C-A206-3C45CECD6629}" srcOrd="2" destOrd="0" presId="urn:microsoft.com/office/officeart/2005/8/layout/hierarchy6"/>
    <dgm:cxn modelId="{8D96A039-9356-43BB-BC4F-64D532830C8B}" type="presParOf" srcId="{BC4119D2-F050-429B-8A02-0384DB8014EF}" destId="{698AB97A-B619-4135-9533-B00F6ECBEF70}" srcOrd="3" destOrd="0" presId="urn:microsoft.com/office/officeart/2005/8/layout/hierarchy6"/>
    <dgm:cxn modelId="{5D54C306-5829-41A5-B09E-E82676DAF1DF}" type="presParOf" srcId="{698AB97A-B619-4135-9533-B00F6ECBEF70}" destId="{E478FDF5-8B6E-49FB-BC74-779E2A5E0C98}" srcOrd="0" destOrd="0" presId="urn:microsoft.com/office/officeart/2005/8/layout/hierarchy6"/>
    <dgm:cxn modelId="{4E0F4630-8A83-485A-8117-4E60626AAF55}" type="presParOf" srcId="{698AB97A-B619-4135-9533-B00F6ECBEF70}" destId="{E8F8875F-00DD-4AAF-9EEC-A48A231A8DE2}" srcOrd="1" destOrd="0" presId="urn:microsoft.com/office/officeart/2005/8/layout/hierarchy6"/>
    <dgm:cxn modelId="{DDEF6466-C930-48C9-921E-9BF4CEFC32DF}" type="presParOf" srcId="{E8F8875F-00DD-4AAF-9EEC-A48A231A8DE2}" destId="{5733550E-AF8D-4825-8612-987F6D58EF82}" srcOrd="0" destOrd="0" presId="urn:microsoft.com/office/officeart/2005/8/layout/hierarchy6"/>
    <dgm:cxn modelId="{931549B5-91C3-4D50-8CD8-C195AB4D060E}" type="presParOf" srcId="{E8F8875F-00DD-4AAF-9EEC-A48A231A8DE2}" destId="{FF8132A4-E494-4901-AA53-4AD481C93B7F}" srcOrd="1" destOrd="0" presId="urn:microsoft.com/office/officeart/2005/8/layout/hierarchy6"/>
    <dgm:cxn modelId="{130E8F46-73B5-4210-AB06-BA6F611FAE91}" type="presParOf" srcId="{FF8132A4-E494-4901-AA53-4AD481C93B7F}" destId="{632C4856-6ED0-4C9D-96BD-300801A73EF1}" srcOrd="0" destOrd="0" presId="urn:microsoft.com/office/officeart/2005/8/layout/hierarchy6"/>
    <dgm:cxn modelId="{8D3E1EFF-5C8F-42FB-859E-F4916A7C754D}" type="presParOf" srcId="{FF8132A4-E494-4901-AA53-4AD481C93B7F}" destId="{CAF02CB3-708D-4496-96F4-4A06DF546B4F}" srcOrd="1" destOrd="0" presId="urn:microsoft.com/office/officeart/2005/8/layout/hierarchy6"/>
    <dgm:cxn modelId="{6460484C-A070-4F96-8171-BC079BBA511A}" type="presParOf" srcId="{E8F8875F-00DD-4AAF-9EEC-A48A231A8DE2}" destId="{820C60A0-843E-436E-8FEB-984C1F6E5A28}" srcOrd="2" destOrd="0" presId="urn:microsoft.com/office/officeart/2005/8/layout/hierarchy6"/>
    <dgm:cxn modelId="{B7094376-4728-4A8F-8C22-0526668BF279}" type="presParOf" srcId="{E8F8875F-00DD-4AAF-9EEC-A48A231A8DE2}" destId="{FB43C7F3-D4FB-496F-8D73-50496F80B6BB}" srcOrd="3" destOrd="0" presId="urn:microsoft.com/office/officeart/2005/8/layout/hierarchy6"/>
    <dgm:cxn modelId="{E7FCE8FE-7209-4A89-AF33-89DE032DDD3F}" type="presParOf" srcId="{FB43C7F3-D4FB-496F-8D73-50496F80B6BB}" destId="{DB68D60C-A199-4CDE-BCB2-6A6D473AD1EC}" srcOrd="0" destOrd="0" presId="urn:microsoft.com/office/officeart/2005/8/layout/hierarchy6"/>
    <dgm:cxn modelId="{C3FEC1DC-0F1E-4546-9A0B-1F5DA676A524}" type="presParOf" srcId="{FB43C7F3-D4FB-496F-8D73-50496F80B6BB}" destId="{9B452B5E-7370-4796-AB95-583B30B14367}" srcOrd="1" destOrd="0" presId="urn:microsoft.com/office/officeart/2005/8/layout/hierarchy6"/>
    <dgm:cxn modelId="{E6AD736B-B62F-44E2-ABBF-6F10A4F60361}" type="presParOf" srcId="{BC4119D2-F050-429B-8A02-0384DB8014EF}" destId="{1BFBDB55-BA09-4156-BD64-917460A9FAD7}" srcOrd="4" destOrd="0" presId="urn:microsoft.com/office/officeart/2005/8/layout/hierarchy6"/>
    <dgm:cxn modelId="{1A4CD111-91C9-41EE-B175-AF94EAC37F96}" type="presParOf" srcId="{BC4119D2-F050-429B-8A02-0384DB8014EF}" destId="{CE5FC944-317C-4410-9D4C-E163CCB015DD}" srcOrd="5" destOrd="0" presId="urn:microsoft.com/office/officeart/2005/8/layout/hierarchy6"/>
    <dgm:cxn modelId="{29D3C47F-1055-4B87-97AB-82370875C0DF}" type="presParOf" srcId="{CE5FC944-317C-4410-9D4C-E163CCB015DD}" destId="{DB8E9ACD-8D24-4BD9-B576-BBAE0CF61A1F}" srcOrd="0" destOrd="0" presId="urn:microsoft.com/office/officeart/2005/8/layout/hierarchy6"/>
    <dgm:cxn modelId="{86F30C74-ADA5-4102-A226-55E770B2A507}" type="presParOf" srcId="{CE5FC944-317C-4410-9D4C-E163CCB015DD}" destId="{DA8A4A19-83CD-4673-8105-DBF1CAC53871}" srcOrd="1" destOrd="0" presId="urn:microsoft.com/office/officeart/2005/8/layout/hierarchy6"/>
    <dgm:cxn modelId="{89C22160-27AC-4AD1-86B7-97FACD6DE61B}" type="presParOf" srcId="{DA8A4A19-83CD-4673-8105-DBF1CAC53871}" destId="{C1C10A12-DE05-4CAC-BFCF-CF588F111E3E}" srcOrd="0" destOrd="0" presId="urn:microsoft.com/office/officeart/2005/8/layout/hierarchy6"/>
    <dgm:cxn modelId="{78D0D56C-B80E-4313-87CE-F7E6C6293EB1}" type="presParOf" srcId="{DA8A4A19-83CD-4673-8105-DBF1CAC53871}" destId="{5CA8850D-C1A8-445E-BF54-3284EE0F84B3}" srcOrd="1" destOrd="0" presId="urn:microsoft.com/office/officeart/2005/8/layout/hierarchy6"/>
    <dgm:cxn modelId="{DCB4B628-E077-4EA2-919C-03DD3D0E05C9}" type="presParOf" srcId="{5CA8850D-C1A8-445E-BF54-3284EE0F84B3}" destId="{66CBF822-5375-4081-909B-B97264A0BA8B}" srcOrd="0" destOrd="0" presId="urn:microsoft.com/office/officeart/2005/8/layout/hierarchy6"/>
    <dgm:cxn modelId="{0F8B3AEB-6740-47EC-872D-A79B43FD60C5}" type="presParOf" srcId="{5CA8850D-C1A8-445E-BF54-3284EE0F84B3}" destId="{0EE1EA9F-DB7E-4A8E-81AB-E0F359DC39CA}" srcOrd="1" destOrd="0" presId="urn:microsoft.com/office/officeart/2005/8/layout/hierarchy6"/>
    <dgm:cxn modelId="{03545A9F-2972-4853-AF49-42DDC3E631F9}" type="presParOf" srcId="{DA8A4A19-83CD-4673-8105-DBF1CAC53871}" destId="{125D2181-E9AA-420D-BBD8-5DC8AA3724E4}" srcOrd="2" destOrd="0" presId="urn:microsoft.com/office/officeart/2005/8/layout/hierarchy6"/>
    <dgm:cxn modelId="{9EF14817-4125-4EC9-91C1-7DF597E02032}" type="presParOf" srcId="{DA8A4A19-83CD-4673-8105-DBF1CAC53871}" destId="{D9BB8A96-2F72-40F1-A38F-58BFF6043721}" srcOrd="3" destOrd="0" presId="urn:microsoft.com/office/officeart/2005/8/layout/hierarchy6"/>
    <dgm:cxn modelId="{D562541F-6283-4F2F-B400-9B107A686EF6}" type="presParOf" srcId="{D9BB8A96-2F72-40F1-A38F-58BFF6043721}" destId="{48E2EE38-44C0-46B6-8EAD-24B4F648AE38}" srcOrd="0" destOrd="0" presId="urn:microsoft.com/office/officeart/2005/8/layout/hierarchy6"/>
    <dgm:cxn modelId="{F8C59C2B-C639-4607-9CAB-F3650443323E}" type="presParOf" srcId="{D9BB8A96-2F72-40F1-A38F-58BFF6043721}" destId="{9F42D023-06F2-4E6E-9110-C6895FDF6402}" srcOrd="1" destOrd="0" presId="urn:microsoft.com/office/officeart/2005/8/layout/hierarchy6"/>
    <dgm:cxn modelId="{1DE0FACA-CE45-4406-B1BD-EB32364E42BC}" type="presParOf" srcId="{AC8435AA-BAF0-4DFC-9902-7CF3EA5E2B5D}" destId="{E8DF442E-B6FB-4B16-AEC5-B9EE2CE12CC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E4D2F-E851-4812-A237-506F2DBAE41C}">
      <dsp:nvSpPr>
        <dsp:cNvPr id="0" name=""/>
        <dsp:cNvSpPr/>
      </dsp:nvSpPr>
      <dsp:spPr>
        <a:xfrm>
          <a:off x="3222899" y="229057"/>
          <a:ext cx="1239280" cy="826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bg1"/>
              </a:solidFill>
              <a:latin typeface="Avenir Next LT Pro"/>
            </a:rPr>
            <a:t>MainWindow</a:t>
          </a:r>
          <a:endParaRPr lang="en-US" sz="1400" b="0" i="0" u="none" strike="noStrike" kern="1200" cap="none" baseline="0" noProof="0">
            <a:solidFill>
              <a:schemeClr val="bg1"/>
            </a:solidFill>
            <a:latin typeface="Avenir Next LT Pro"/>
          </a:endParaRPr>
        </a:p>
      </dsp:txBody>
      <dsp:txXfrm>
        <a:off x="3247097" y="253255"/>
        <a:ext cx="1190884" cy="777790"/>
      </dsp:txXfrm>
    </dsp:sp>
    <dsp:sp modelId="{33062E5F-97E5-4B85-BF58-4EEC76A9F151}">
      <dsp:nvSpPr>
        <dsp:cNvPr id="0" name=""/>
        <dsp:cNvSpPr/>
      </dsp:nvSpPr>
      <dsp:spPr>
        <a:xfrm>
          <a:off x="1425943" y="1055243"/>
          <a:ext cx="2416596" cy="330474"/>
        </a:xfrm>
        <a:custGeom>
          <a:avLst/>
          <a:gdLst/>
          <a:ahLst/>
          <a:cxnLst/>
          <a:rect l="0" t="0" r="0" b="0"/>
          <a:pathLst>
            <a:path>
              <a:moveTo>
                <a:pt x="2416596" y="0"/>
              </a:moveTo>
              <a:lnTo>
                <a:pt x="2416596" y="165237"/>
              </a:lnTo>
              <a:lnTo>
                <a:pt x="0" y="165237"/>
              </a:lnTo>
              <a:lnTo>
                <a:pt x="0" y="3304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CA415-5795-45AE-A45C-D0132B3CB34C}">
      <dsp:nvSpPr>
        <dsp:cNvPr id="0" name=""/>
        <dsp:cNvSpPr/>
      </dsp:nvSpPr>
      <dsp:spPr>
        <a:xfrm>
          <a:off x="806302" y="1385718"/>
          <a:ext cx="1239280" cy="826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venir Next LT Pro"/>
            </a:rPr>
            <a:t>Search Stock Menu</a:t>
          </a:r>
          <a:endParaRPr lang="en-US" sz="1400" kern="1200"/>
        </a:p>
      </dsp:txBody>
      <dsp:txXfrm>
        <a:off x="830500" y="1409916"/>
        <a:ext cx="1190884" cy="777790"/>
      </dsp:txXfrm>
    </dsp:sp>
    <dsp:sp modelId="{E927C694-8E8B-4E02-8428-EAB8A7CB0285}">
      <dsp:nvSpPr>
        <dsp:cNvPr id="0" name=""/>
        <dsp:cNvSpPr/>
      </dsp:nvSpPr>
      <dsp:spPr>
        <a:xfrm>
          <a:off x="620410" y="2211905"/>
          <a:ext cx="805532" cy="330474"/>
        </a:xfrm>
        <a:custGeom>
          <a:avLst/>
          <a:gdLst/>
          <a:ahLst/>
          <a:cxnLst/>
          <a:rect l="0" t="0" r="0" b="0"/>
          <a:pathLst>
            <a:path>
              <a:moveTo>
                <a:pt x="805532" y="0"/>
              </a:moveTo>
              <a:lnTo>
                <a:pt x="805532" y="165237"/>
              </a:lnTo>
              <a:lnTo>
                <a:pt x="0" y="165237"/>
              </a:lnTo>
              <a:lnTo>
                <a:pt x="0" y="3304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B163E-66D0-4B1D-AEEA-236F4638CCA1}">
      <dsp:nvSpPr>
        <dsp:cNvPr id="0" name=""/>
        <dsp:cNvSpPr/>
      </dsp:nvSpPr>
      <dsp:spPr>
        <a:xfrm>
          <a:off x="770" y="2542380"/>
          <a:ext cx="1239280" cy="826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venir Next LT Pro"/>
            </a:rPr>
            <a:t>Search Stock List</a:t>
          </a:r>
        </a:p>
      </dsp:txBody>
      <dsp:txXfrm>
        <a:off x="24968" y="2566578"/>
        <a:ext cx="1190884" cy="777790"/>
      </dsp:txXfrm>
    </dsp:sp>
    <dsp:sp modelId="{D6A98F16-511A-497A-808E-B72E88184E63}">
      <dsp:nvSpPr>
        <dsp:cNvPr id="0" name=""/>
        <dsp:cNvSpPr/>
      </dsp:nvSpPr>
      <dsp:spPr>
        <a:xfrm>
          <a:off x="1425943" y="2211905"/>
          <a:ext cx="805532" cy="33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237"/>
              </a:lnTo>
              <a:lnTo>
                <a:pt x="805532" y="165237"/>
              </a:lnTo>
              <a:lnTo>
                <a:pt x="805532" y="3304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01777-9822-4A47-A1AD-9D440CE921D0}">
      <dsp:nvSpPr>
        <dsp:cNvPr id="0" name=""/>
        <dsp:cNvSpPr/>
      </dsp:nvSpPr>
      <dsp:spPr>
        <a:xfrm>
          <a:off x="1611835" y="2542380"/>
          <a:ext cx="1239280" cy="826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venir Next LT Pro"/>
            </a:rPr>
            <a:t>Mini Watch List</a:t>
          </a:r>
        </a:p>
      </dsp:txBody>
      <dsp:txXfrm>
        <a:off x="1636033" y="2566578"/>
        <a:ext cx="1190884" cy="777790"/>
      </dsp:txXfrm>
    </dsp:sp>
    <dsp:sp modelId="{48225494-653D-4926-8EF9-C1FE1371D82B}">
      <dsp:nvSpPr>
        <dsp:cNvPr id="0" name=""/>
        <dsp:cNvSpPr/>
      </dsp:nvSpPr>
      <dsp:spPr>
        <a:xfrm>
          <a:off x="3842539" y="1055243"/>
          <a:ext cx="2416596" cy="33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237"/>
              </a:lnTo>
              <a:lnTo>
                <a:pt x="2416596" y="165237"/>
              </a:lnTo>
              <a:lnTo>
                <a:pt x="2416596" y="3304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37FA7-445A-4175-B230-53F0CB02167E}">
      <dsp:nvSpPr>
        <dsp:cNvPr id="0" name=""/>
        <dsp:cNvSpPr/>
      </dsp:nvSpPr>
      <dsp:spPr>
        <a:xfrm>
          <a:off x="5639496" y="1385718"/>
          <a:ext cx="1239280" cy="826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venir Next LT Pro"/>
            </a:rPr>
            <a:t>WatchList Menu</a:t>
          </a:r>
          <a:endParaRPr lang="en-US" sz="1400" kern="1200"/>
        </a:p>
      </dsp:txBody>
      <dsp:txXfrm>
        <a:off x="5663694" y="1409916"/>
        <a:ext cx="1190884" cy="777790"/>
      </dsp:txXfrm>
    </dsp:sp>
    <dsp:sp modelId="{AE8D6673-75FE-4F45-8195-08B0D42C6EE6}">
      <dsp:nvSpPr>
        <dsp:cNvPr id="0" name=""/>
        <dsp:cNvSpPr/>
      </dsp:nvSpPr>
      <dsp:spPr>
        <a:xfrm>
          <a:off x="3842539" y="2211905"/>
          <a:ext cx="2416596" cy="330474"/>
        </a:xfrm>
        <a:custGeom>
          <a:avLst/>
          <a:gdLst/>
          <a:ahLst/>
          <a:cxnLst/>
          <a:rect l="0" t="0" r="0" b="0"/>
          <a:pathLst>
            <a:path>
              <a:moveTo>
                <a:pt x="2416596" y="0"/>
              </a:moveTo>
              <a:lnTo>
                <a:pt x="2416596" y="165237"/>
              </a:lnTo>
              <a:lnTo>
                <a:pt x="0" y="165237"/>
              </a:lnTo>
              <a:lnTo>
                <a:pt x="0" y="3304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7D1AE-A583-45B7-A300-2C73FA93A4C7}">
      <dsp:nvSpPr>
        <dsp:cNvPr id="0" name=""/>
        <dsp:cNvSpPr/>
      </dsp:nvSpPr>
      <dsp:spPr>
        <a:xfrm>
          <a:off x="3222899" y="2542380"/>
          <a:ext cx="1239280" cy="826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venir Next LT Pro"/>
            </a:rPr>
            <a:t>WatchList</a:t>
          </a:r>
        </a:p>
      </dsp:txBody>
      <dsp:txXfrm>
        <a:off x="3247097" y="2566578"/>
        <a:ext cx="1190884" cy="777790"/>
      </dsp:txXfrm>
    </dsp:sp>
    <dsp:sp modelId="{117B7A97-FE45-4D4C-A206-3C45CECD6629}">
      <dsp:nvSpPr>
        <dsp:cNvPr id="0" name=""/>
        <dsp:cNvSpPr/>
      </dsp:nvSpPr>
      <dsp:spPr>
        <a:xfrm>
          <a:off x="5453604" y="2211905"/>
          <a:ext cx="805532" cy="330474"/>
        </a:xfrm>
        <a:custGeom>
          <a:avLst/>
          <a:gdLst/>
          <a:ahLst/>
          <a:cxnLst/>
          <a:rect l="0" t="0" r="0" b="0"/>
          <a:pathLst>
            <a:path>
              <a:moveTo>
                <a:pt x="805532" y="0"/>
              </a:moveTo>
              <a:lnTo>
                <a:pt x="805532" y="165237"/>
              </a:lnTo>
              <a:lnTo>
                <a:pt x="0" y="165237"/>
              </a:lnTo>
              <a:lnTo>
                <a:pt x="0" y="3304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8FDF5-8B6E-49FB-BC74-779E2A5E0C98}">
      <dsp:nvSpPr>
        <dsp:cNvPr id="0" name=""/>
        <dsp:cNvSpPr/>
      </dsp:nvSpPr>
      <dsp:spPr>
        <a:xfrm>
          <a:off x="4833963" y="2542380"/>
          <a:ext cx="1239280" cy="826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venir Next LT Pro"/>
            </a:rPr>
            <a:t>Stock</a:t>
          </a:r>
          <a:r>
            <a:rPr lang="en-US" sz="1400" kern="1200"/>
            <a:t> Price</a:t>
          </a:r>
        </a:p>
      </dsp:txBody>
      <dsp:txXfrm>
        <a:off x="4858161" y="2566578"/>
        <a:ext cx="1190884" cy="777790"/>
      </dsp:txXfrm>
    </dsp:sp>
    <dsp:sp modelId="{5733550E-AF8D-4825-8612-987F6D58EF82}">
      <dsp:nvSpPr>
        <dsp:cNvPr id="0" name=""/>
        <dsp:cNvSpPr/>
      </dsp:nvSpPr>
      <dsp:spPr>
        <a:xfrm>
          <a:off x="4648071" y="3368567"/>
          <a:ext cx="805532" cy="330474"/>
        </a:xfrm>
        <a:custGeom>
          <a:avLst/>
          <a:gdLst/>
          <a:ahLst/>
          <a:cxnLst/>
          <a:rect l="0" t="0" r="0" b="0"/>
          <a:pathLst>
            <a:path>
              <a:moveTo>
                <a:pt x="805532" y="0"/>
              </a:moveTo>
              <a:lnTo>
                <a:pt x="805532" y="165237"/>
              </a:lnTo>
              <a:lnTo>
                <a:pt x="0" y="165237"/>
              </a:lnTo>
              <a:lnTo>
                <a:pt x="0" y="3304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C4856-6ED0-4C9D-96BD-300801A73EF1}">
      <dsp:nvSpPr>
        <dsp:cNvPr id="0" name=""/>
        <dsp:cNvSpPr/>
      </dsp:nvSpPr>
      <dsp:spPr>
        <a:xfrm>
          <a:off x="4028431" y="3699042"/>
          <a:ext cx="1239280" cy="826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Daily Price Chart</a:t>
          </a:r>
        </a:p>
      </dsp:txBody>
      <dsp:txXfrm>
        <a:off x="4052629" y="3723240"/>
        <a:ext cx="1190884" cy="777790"/>
      </dsp:txXfrm>
    </dsp:sp>
    <dsp:sp modelId="{820C60A0-843E-436E-8FEB-984C1F6E5A28}">
      <dsp:nvSpPr>
        <dsp:cNvPr id="0" name=""/>
        <dsp:cNvSpPr/>
      </dsp:nvSpPr>
      <dsp:spPr>
        <a:xfrm>
          <a:off x="5453604" y="3368567"/>
          <a:ext cx="805532" cy="33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237"/>
              </a:lnTo>
              <a:lnTo>
                <a:pt x="805532" y="165237"/>
              </a:lnTo>
              <a:lnTo>
                <a:pt x="805532" y="3304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68D60C-A199-4CDE-BCB2-6A6D473AD1EC}">
      <dsp:nvSpPr>
        <dsp:cNvPr id="0" name=""/>
        <dsp:cNvSpPr/>
      </dsp:nvSpPr>
      <dsp:spPr>
        <a:xfrm>
          <a:off x="5639496" y="3699042"/>
          <a:ext cx="1239280" cy="826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Price Detail</a:t>
          </a:r>
        </a:p>
      </dsp:txBody>
      <dsp:txXfrm>
        <a:off x="5663694" y="3723240"/>
        <a:ext cx="1190884" cy="777790"/>
      </dsp:txXfrm>
    </dsp:sp>
    <dsp:sp modelId="{1BFBDB55-BA09-4156-BD64-917460A9FAD7}">
      <dsp:nvSpPr>
        <dsp:cNvPr id="0" name=""/>
        <dsp:cNvSpPr/>
      </dsp:nvSpPr>
      <dsp:spPr>
        <a:xfrm>
          <a:off x="6259136" y="2211905"/>
          <a:ext cx="2416596" cy="33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237"/>
              </a:lnTo>
              <a:lnTo>
                <a:pt x="2416596" y="165237"/>
              </a:lnTo>
              <a:lnTo>
                <a:pt x="2416596" y="3304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E9ACD-8D24-4BD9-B576-BBAE0CF61A1F}">
      <dsp:nvSpPr>
        <dsp:cNvPr id="0" name=""/>
        <dsp:cNvSpPr/>
      </dsp:nvSpPr>
      <dsp:spPr>
        <a:xfrm>
          <a:off x="8056092" y="2542380"/>
          <a:ext cx="1239280" cy="826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venir Next LT Pro"/>
            </a:rPr>
            <a:t>Company Info</a:t>
          </a:r>
        </a:p>
      </dsp:txBody>
      <dsp:txXfrm>
        <a:off x="8080290" y="2566578"/>
        <a:ext cx="1190884" cy="777790"/>
      </dsp:txXfrm>
    </dsp:sp>
    <dsp:sp modelId="{C1C10A12-DE05-4CAC-BFCF-CF588F111E3E}">
      <dsp:nvSpPr>
        <dsp:cNvPr id="0" name=""/>
        <dsp:cNvSpPr/>
      </dsp:nvSpPr>
      <dsp:spPr>
        <a:xfrm>
          <a:off x="7870200" y="3368567"/>
          <a:ext cx="805532" cy="330474"/>
        </a:xfrm>
        <a:custGeom>
          <a:avLst/>
          <a:gdLst/>
          <a:ahLst/>
          <a:cxnLst/>
          <a:rect l="0" t="0" r="0" b="0"/>
          <a:pathLst>
            <a:path>
              <a:moveTo>
                <a:pt x="805532" y="0"/>
              </a:moveTo>
              <a:lnTo>
                <a:pt x="805532" y="165237"/>
              </a:lnTo>
              <a:lnTo>
                <a:pt x="0" y="165237"/>
              </a:lnTo>
              <a:lnTo>
                <a:pt x="0" y="3304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BF822-5375-4081-909B-B97264A0BA8B}">
      <dsp:nvSpPr>
        <dsp:cNvPr id="0" name=""/>
        <dsp:cNvSpPr/>
      </dsp:nvSpPr>
      <dsp:spPr>
        <a:xfrm>
          <a:off x="7250560" y="3699042"/>
          <a:ext cx="1239280" cy="826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venir Next LT Pro"/>
            </a:rPr>
            <a:t>Pie Chart</a:t>
          </a:r>
        </a:p>
      </dsp:txBody>
      <dsp:txXfrm>
        <a:off x="7274758" y="3723240"/>
        <a:ext cx="1190884" cy="777790"/>
      </dsp:txXfrm>
    </dsp:sp>
    <dsp:sp modelId="{125D2181-E9AA-420D-BBD8-5DC8AA3724E4}">
      <dsp:nvSpPr>
        <dsp:cNvPr id="0" name=""/>
        <dsp:cNvSpPr/>
      </dsp:nvSpPr>
      <dsp:spPr>
        <a:xfrm>
          <a:off x="8675732" y="3368567"/>
          <a:ext cx="805532" cy="33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237"/>
              </a:lnTo>
              <a:lnTo>
                <a:pt x="805532" y="165237"/>
              </a:lnTo>
              <a:lnTo>
                <a:pt x="805532" y="3304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2EE38-44C0-46B6-8EAD-24B4F648AE38}">
      <dsp:nvSpPr>
        <dsp:cNvPr id="0" name=""/>
        <dsp:cNvSpPr/>
      </dsp:nvSpPr>
      <dsp:spPr>
        <a:xfrm>
          <a:off x="8861624" y="3699042"/>
          <a:ext cx="1239280" cy="826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venir Next LT Pro"/>
            </a:rPr>
            <a:t>Company Detail</a:t>
          </a:r>
        </a:p>
      </dsp:txBody>
      <dsp:txXfrm>
        <a:off x="8885822" y="3723240"/>
        <a:ext cx="1190884" cy="777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8CEAF-8ACE-4A10-A92B-B33404F6118D}" type="datetimeFigureOut">
              <a:rPr lang="en-CA" smtClean="0"/>
              <a:t>2020-04-13 Mon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0FF6D-1847-49FD-A7DE-41B6AFE0CF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708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1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7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0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5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5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9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2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ialmodelingprep.com/api/V3/company/profile/AAPL" TargetMode="External"/><Relationship Id="rId7" Type="http://schemas.openxmlformats.org/officeDocument/2006/relationships/hyperlink" Target="https://financialmodelingprep.com/developer/docs/" TargetMode="External"/><Relationship Id="rId2" Type="http://schemas.openxmlformats.org/officeDocument/2006/relationships/hyperlink" Target="https://financialmodelingpre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financialmodelingprep.com/api/v3/historical-price-full/AAPL" TargetMode="External"/><Relationship Id="rId4" Type="http://schemas.openxmlformats.org/officeDocument/2006/relationships/hyperlink" Target="https://financialmodelingprep.com/quote/AAP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19808-0683-4710-ADFF-29AD22E3A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68" r="13818" b="172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1" name="Rectangle 3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Stock Monitor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Donghyeok Seo</a:t>
            </a:r>
          </a:p>
          <a:p>
            <a:r>
              <a:rPr lang="en-US" altLang="zh-CN" sz="2000" b="1">
                <a:ea typeface="+mn-lt"/>
                <a:cs typeface="+mn-lt"/>
              </a:rPr>
              <a:t>Wei Wang </a:t>
            </a:r>
            <a:endParaRPr lang="zh-CN" altLang="en-US" sz="2000" b="1">
              <a:ea typeface="+mn-lt"/>
              <a:cs typeface="+mn-lt"/>
            </a:endParaRPr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B8B82-66F4-4CEA-9FC5-CE3A7919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D</a:t>
            </a:r>
            <a:r>
              <a:rPr lang="zh-CN" altLang="en-US" dirty="0"/>
              <a:t>ata binding and property change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A99F9-CC44-4FC6-92DE-B6CD9503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67" y="2478024"/>
            <a:ext cx="10635449" cy="3694176"/>
          </a:xfrm>
        </p:spPr>
        <p:txBody>
          <a:bodyPr/>
          <a:lstStyle/>
          <a:p>
            <a:r>
              <a:rPr lang="en-CA" altLang="zh-CN" dirty="0"/>
              <a:t>Stock </a:t>
            </a:r>
            <a:r>
              <a:rPr lang="en-CA" altLang="zh-CN" i="1" dirty="0" err="1"/>
              <a:t>price|change</a:t>
            </a:r>
            <a:r>
              <a:rPr lang="en-CA" altLang="zh-CN" i="1" dirty="0"/>
              <a:t>%|change </a:t>
            </a:r>
            <a:r>
              <a:rPr lang="en-CA" altLang="zh-CN" dirty="0"/>
              <a:t>values update with live data changes</a:t>
            </a:r>
          </a:p>
          <a:p>
            <a:pPr marL="0" indent="0">
              <a:buNone/>
            </a:pPr>
            <a:r>
              <a:rPr lang="en-CA" altLang="zh-CN" dirty="0"/>
              <a:t>  </a:t>
            </a:r>
            <a:r>
              <a:rPr lang="en-CA" altLang="zh-CN" sz="2000" dirty="0"/>
              <a:t>To support one-way or two-way binding, we need implement </a:t>
            </a:r>
            <a:r>
              <a:rPr lang="en-CA" altLang="zh-CN" sz="2000" dirty="0" err="1"/>
              <a:t>INotifyPropertyChanged</a:t>
            </a:r>
            <a:r>
              <a:rPr lang="en-CA" altLang="zh-CN" sz="2000" dirty="0"/>
              <a:t> interface</a:t>
            </a:r>
          </a:p>
          <a:p>
            <a:r>
              <a:rPr lang="en-CA" altLang="zh-CN" dirty="0"/>
              <a:t>Color switch with price change (</a:t>
            </a:r>
            <a:r>
              <a:rPr lang="en-CA" altLang="zh-CN" dirty="0">
                <a:solidFill>
                  <a:srgbClr val="FF0000"/>
                </a:solidFill>
              </a:rPr>
              <a:t>negative</a:t>
            </a:r>
            <a:r>
              <a:rPr lang="en-CA" altLang="zh-CN" dirty="0"/>
              <a:t> </a:t>
            </a:r>
            <a:r>
              <a:rPr lang="en-CA" altLang="zh-CN" dirty="0">
                <a:latin typeface="Calibri" panose="020F0502020204030204" pitchFamily="34" charset="0"/>
                <a:cs typeface="Calibri" panose="020F0502020204030204" pitchFamily="34" charset="0"/>
              </a:rPr>
              <a:t>↔</a:t>
            </a:r>
            <a:r>
              <a:rPr lang="en-CA" altLang="zh-CN" dirty="0"/>
              <a:t> </a:t>
            </a:r>
            <a:r>
              <a:rPr lang="en-CA" altLang="zh-CN" dirty="0">
                <a:solidFill>
                  <a:schemeClr val="accent3"/>
                </a:solidFill>
              </a:rPr>
              <a:t>positive</a:t>
            </a:r>
            <a:r>
              <a:rPr lang="en-CA" altLang="zh-CN" dirty="0"/>
              <a:t>)</a:t>
            </a:r>
          </a:p>
          <a:p>
            <a:pPr marL="0" indent="0">
              <a:buNone/>
            </a:pPr>
            <a:r>
              <a:rPr lang="en-CA" altLang="zh-CN" dirty="0"/>
              <a:t>  </a:t>
            </a:r>
            <a:r>
              <a:rPr lang="en-CA" sz="2000" dirty="0"/>
              <a:t>Value conversion with </a:t>
            </a:r>
            <a:r>
              <a:rPr lang="en-CA" sz="2000" dirty="0" err="1"/>
              <a:t>IValueConverter</a:t>
            </a:r>
            <a:endParaRPr lang="en-CA" sz="2000" dirty="0"/>
          </a:p>
          <a:p>
            <a:pPr marL="0" indent="0">
              <a:buNone/>
            </a:pP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414502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00CB-B256-4201-B995-E340A34A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D</a:t>
            </a:r>
            <a:r>
              <a:rPr lang="zh-CN" altLang="en-US" dirty="0"/>
              <a:t>ata binding and property change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9535-135B-4C77-9DC3-C51040980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14" y="2045896"/>
            <a:ext cx="10168128" cy="549261"/>
          </a:xfrm>
        </p:spPr>
        <p:txBody>
          <a:bodyPr>
            <a:normAutofit fontScale="85000" lnSpcReduction="10000"/>
          </a:bodyPr>
          <a:lstStyle/>
          <a:p>
            <a:r>
              <a:rPr lang="en-CA" altLang="zh-CN" dirty="0"/>
              <a:t>Stock </a:t>
            </a:r>
            <a:r>
              <a:rPr lang="en-CA" altLang="zh-CN" i="1" dirty="0" err="1"/>
              <a:t>price|change</a:t>
            </a:r>
            <a:r>
              <a:rPr lang="en-CA" altLang="zh-CN" i="1" dirty="0"/>
              <a:t>%|change </a:t>
            </a:r>
            <a:r>
              <a:rPr lang="en-CA" altLang="zh-CN" dirty="0"/>
              <a:t>values update with live data changes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2544F-A30F-465A-AE93-CD48A34D9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17" y="2656254"/>
            <a:ext cx="9826122" cy="251112"/>
          </a:xfrm>
          <a:prstGeom prst="rect">
            <a:avLst/>
          </a:prstGeom>
          <a:ln w="9525">
            <a:solidFill>
              <a:schemeClr val="accent6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F2DDEB-D977-42E5-B614-8208ED67A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17" y="3115922"/>
            <a:ext cx="6115050" cy="319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B97C9F-2457-4EDF-B18E-D3C4A6EE3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786" y="3570626"/>
            <a:ext cx="6334125" cy="1971675"/>
          </a:xfrm>
          <a:prstGeom prst="rect">
            <a:avLst/>
          </a:prstGeom>
          <a:ln w="952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43284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3F7A-7DB5-4085-ADD6-5AC846EC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D</a:t>
            </a:r>
            <a:r>
              <a:rPr lang="zh-CN" altLang="en-US"/>
              <a:t>ata binding and value conveter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7A63E-91D1-48CF-B3AB-7BEABA97B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527" y="1696933"/>
            <a:ext cx="9577001" cy="440667"/>
          </a:xfrm>
        </p:spPr>
        <p:txBody>
          <a:bodyPr>
            <a:normAutofit fontScale="85000" lnSpcReduction="20000"/>
          </a:bodyPr>
          <a:lstStyle/>
          <a:p>
            <a:r>
              <a:rPr lang="en-CA" altLang="zh-CN" dirty="0"/>
              <a:t>Color switch with price change (</a:t>
            </a:r>
            <a:r>
              <a:rPr lang="en-CA" altLang="zh-CN" dirty="0">
                <a:solidFill>
                  <a:srgbClr val="FF0000"/>
                </a:solidFill>
              </a:rPr>
              <a:t>negative</a:t>
            </a:r>
            <a:r>
              <a:rPr lang="en-CA" altLang="zh-CN" dirty="0"/>
              <a:t> </a:t>
            </a:r>
            <a:r>
              <a:rPr lang="en-CA" altLang="zh-CN" dirty="0">
                <a:latin typeface="Calibri" panose="020F0502020204030204" pitchFamily="34" charset="0"/>
                <a:cs typeface="Calibri" panose="020F0502020204030204" pitchFamily="34" charset="0"/>
              </a:rPr>
              <a:t>↔</a:t>
            </a:r>
            <a:r>
              <a:rPr lang="en-CA" altLang="zh-CN" dirty="0"/>
              <a:t> </a:t>
            </a:r>
            <a:r>
              <a:rPr lang="en-CA" altLang="zh-CN" dirty="0">
                <a:solidFill>
                  <a:schemeClr val="accent3"/>
                </a:solidFill>
              </a:rPr>
              <a:t>positive</a:t>
            </a:r>
            <a:r>
              <a:rPr lang="en-CA" altLang="zh-CN" dirty="0"/>
              <a:t>)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B5337-4B41-4A58-B40C-2316F5B5A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66" y="2212986"/>
            <a:ext cx="8023633" cy="227555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BD355F-A71B-4D86-889D-1AE8DE06B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178" y="3810668"/>
            <a:ext cx="3758122" cy="298329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41731F-EB5B-40BE-A52A-C200845BF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66" y="4995554"/>
            <a:ext cx="5467350" cy="676275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97259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EDD24-CD6F-4D26-876F-2B23A146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LINQ Dynamic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A28DE-3F5A-4B4E-9E7E-0A44793E6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26033"/>
            <a:ext cx="10457596" cy="4448658"/>
          </a:xfrm>
        </p:spPr>
        <p:txBody>
          <a:bodyPr/>
          <a:lstStyle/>
          <a:p>
            <a:r>
              <a:rPr lang="en-US" altLang="zh-CN" dirty="0"/>
              <a:t>LINQ check query during compile-time</a:t>
            </a:r>
          </a:p>
          <a:p>
            <a:r>
              <a:rPr lang="en-US" altLang="zh-CN" dirty="0"/>
              <a:t>In some cases, we need construct queries on the fly dynamically</a:t>
            </a:r>
          </a:p>
          <a:p>
            <a:r>
              <a:rPr lang="en-US" altLang="zh-CN" dirty="0"/>
              <a:t>Ex: sort customers by first name, last name, invoices count, …</a:t>
            </a:r>
          </a:p>
          <a:p>
            <a:pPr marL="0" indent="0">
              <a:buNone/>
            </a:pPr>
            <a:r>
              <a:rPr lang="en-US" altLang="zh-CN" dirty="0"/>
              <a:t>   Solution:</a:t>
            </a:r>
          </a:p>
          <a:p>
            <a:pPr marL="0" indent="0">
              <a:buNone/>
            </a:pPr>
            <a:r>
              <a:rPr lang="en-US" altLang="zh-CN" dirty="0"/>
              <a:t>   big switch statements depends on user input.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E95BC-7BE3-4AE0-8D8F-4C4C49874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019" y="846457"/>
            <a:ext cx="6634163" cy="57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72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0FAB-D217-4BDB-8BFB-FFA538CF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LINQ Dynamic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E7CE0-4467-425E-9CF4-0617C5D70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1913081"/>
            <a:ext cx="3657600" cy="220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8F8A90-A6C9-4C9C-B74C-39874404F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4" y="4619336"/>
            <a:ext cx="3695700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DBB118-134A-410C-A1AC-667AA44C4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749" y="357187"/>
            <a:ext cx="4448175" cy="1905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EB003D-C7B0-452D-B445-403A69CBD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2540934"/>
            <a:ext cx="6816436" cy="3601248"/>
          </a:xfrm>
        </p:spPr>
        <p:txBody>
          <a:bodyPr>
            <a:normAutofit/>
          </a:bodyPr>
          <a:lstStyle/>
          <a:p>
            <a:r>
              <a:rPr lang="en-US" dirty="0"/>
              <a:t>Question - Search</a:t>
            </a: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/>
              <a:t>Search in symbol, CEO, industry... where contains input string</a:t>
            </a:r>
            <a:r>
              <a:rPr lang="en-US" dirty="0"/>
              <a:t> and limit count of return result in one query             method?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</a:t>
            </a:r>
            <a:r>
              <a:rPr lang="en-US" sz="1800" dirty="0" err="1">
                <a:solidFill>
                  <a:srgbClr val="0070C0"/>
                </a:solidFill>
              </a:rPr>
              <a:t>db.company.Where</a:t>
            </a:r>
            <a:r>
              <a:rPr lang="en-US" sz="1800" dirty="0">
                <a:solidFill>
                  <a:srgbClr val="0070C0"/>
                </a:solidFill>
              </a:rPr>
              <a:t>(?).Take(?). </a:t>
            </a:r>
            <a:r>
              <a:rPr lang="en-US" sz="1800" dirty="0" err="1">
                <a:solidFill>
                  <a:srgbClr val="0070C0"/>
                </a:solidFill>
              </a:rPr>
              <a:t>ToList</a:t>
            </a:r>
            <a:r>
              <a:rPr lang="en-US" sz="1800" dirty="0">
                <a:solidFill>
                  <a:srgbClr val="0070C0"/>
                </a:solidFill>
              </a:rPr>
              <a:t>(); </a:t>
            </a:r>
          </a:p>
          <a:p>
            <a:pPr marL="0" indent="0">
              <a:buNone/>
            </a:pPr>
            <a:r>
              <a:rPr lang="en-CA" i="1" dirty="0"/>
              <a:t>How about more conditions?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708654-4339-4DFE-884F-BFD654BB6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3647" y="4167188"/>
            <a:ext cx="23336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92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D6538-77B2-46B3-841F-03A73DC0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MultiThreading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DFB74-1316-447F-AA3A-9A446B19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User InterFace</a:t>
            </a:r>
          </a:p>
          <a:p>
            <a:r>
              <a:rPr lang="zh-CN" altLang="en-US"/>
              <a:t>Refresh Stock Data</a:t>
            </a:r>
          </a:p>
          <a:p>
            <a:r>
              <a:rPr lang="zh-CN" altLang="en-US"/>
              <a:t>Trade Stock</a:t>
            </a:r>
          </a:p>
          <a:p>
            <a:r>
              <a:rPr lang="zh-CN" altLang="en-US"/>
              <a:t>Display current time</a:t>
            </a:r>
          </a:p>
          <a:p>
            <a:r>
              <a:rPr lang="zh-CN" altLang="en-US"/>
              <a:t>Reason : Greate User Experience(</a:t>
            </a:r>
            <a:r>
              <a:rPr lang="en-US" altLang="zh-CN">
                <a:ea typeface="+mn-lt"/>
                <a:cs typeface="+mn-lt"/>
              </a:rPr>
              <a:t>A</a:t>
            </a:r>
            <a:r>
              <a:rPr lang="zh-CN">
                <a:ea typeface="+mn-lt"/>
                <a:cs typeface="+mn-lt"/>
              </a:rPr>
              <a:t>synchronous</a:t>
            </a:r>
            <a:r>
              <a:rPr lang="en-US" altLang="zh-CN">
                <a:ea typeface="+mn-lt"/>
                <a:cs typeface="+mn-lt"/>
              </a:rPr>
              <a:t>), Current Time(Time Critical)</a:t>
            </a:r>
            <a:endParaRPr lang="zh-CN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4092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4B2A-30B7-4551-86B3-0D8E53EE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ea typeface="+mj-lt"/>
                <a:cs typeface="+mj-lt"/>
              </a:rPr>
              <a:t>MultiThread</a:t>
            </a:r>
            <a:r>
              <a:rPr lang="en-US" altLang="zh-CN" err="1">
                <a:ea typeface="+mj-lt"/>
                <a:cs typeface="+mj-lt"/>
              </a:rPr>
              <a:t>ing</a:t>
            </a:r>
            <a:endParaRPr lang="en-US" altLang="zh-CN" err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5B887-7838-48E7-BB78-F959CCDB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28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4D383-4220-45D7-AF80-26F5C443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GUI - Structure</a:t>
            </a:r>
          </a:p>
        </p:txBody>
      </p:sp>
      <p:graphicFrame>
        <p:nvGraphicFramePr>
          <p:cNvPr id="474" name="Diagram 474">
            <a:extLst>
              <a:ext uri="{FF2B5EF4-FFF2-40B4-BE49-F238E27FC236}">
                <a16:creationId xmlns:a16="http://schemas.microsoft.com/office/drawing/2014/main" id="{E94D6A12-5664-4F62-AD49-B7EA2730F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893365"/>
              </p:ext>
            </p:extLst>
          </p:nvPr>
        </p:nvGraphicFramePr>
        <p:xfrm>
          <a:off x="1116013" y="1417914"/>
          <a:ext cx="10101676" cy="4754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428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4D383-4220-45D7-AF80-26F5C443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GUI - Screenshot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BA033A2-71A8-42E3-8D16-0309E1949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074" y="1638720"/>
            <a:ext cx="9203116" cy="453348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7687C9-6CD3-4B6C-BAEF-D7844B0231BD}"/>
              </a:ext>
            </a:extLst>
          </p:cNvPr>
          <p:cNvSpPr/>
          <p:nvPr/>
        </p:nvSpPr>
        <p:spPr>
          <a:xfrm>
            <a:off x="1529936" y="2540415"/>
            <a:ext cx="7653130" cy="37658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F919E9-C432-4A95-800B-AD1E23D4B4E1}"/>
              </a:ext>
            </a:extLst>
          </p:cNvPr>
          <p:cNvSpPr/>
          <p:nvPr/>
        </p:nvSpPr>
        <p:spPr>
          <a:xfrm>
            <a:off x="9116116" y="2539723"/>
            <a:ext cx="1800085" cy="178904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0109C0-D254-48BA-90D6-27F5FD1BDD9C}"/>
              </a:ext>
            </a:extLst>
          </p:cNvPr>
          <p:cNvSpPr/>
          <p:nvPr/>
        </p:nvSpPr>
        <p:spPr>
          <a:xfrm>
            <a:off x="1528555" y="2019989"/>
            <a:ext cx="9265477" cy="57426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65B77-E0DB-4139-96A2-3272068D597F}"/>
              </a:ext>
            </a:extLst>
          </p:cNvPr>
          <p:cNvSpPr txBox="1"/>
          <p:nvPr/>
        </p:nvSpPr>
        <p:spPr>
          <a:xfrm>
            <a:off x="226944" y="2015986"/>
            <a:ext cx="9320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Search Bar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184AA5-A97C-4C29-B6A6-403ADA493E8E}"/>
              </a:ext>
            </a:extLst>
          </p:cNvPr>
          <p:cNvSpPr txBox="1"/>
          <p:nvPr/>
        </p:nvSpPr>
        <p:spPr>
          <a:xfrm>
            <a:off x="226944" y="3683551"/>
            <a:ext cx="9320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Search Result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A2852-C54E-40AE-949F-A34A60F1033C}"/>
              </a:ext>
            </a:extLst>
          </p:cNvPr>
          <p:cNvSpPr txBox="1"/>
          <p:nvPr/>
        </p:nvSpPr>
        <p:spPr>
          <a:xfrm>
            <a:off x="11204161" y="2789029"/>
            <a:ext cx="9320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Watch</a:t>
            </a:r>
          </a:p>
          <a:p>
            <a:pPr algn="ctr"/>
            <a:r>
              <a:rPr lang="en-US" b="1">
                <a:solidFill>
                  <a:srgbClr val="0070C0"/>
                </a:solidFill>
              </a:rPr>
              <a:t>List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5CC3A04-BDE2-4C76-B39C-B0DF154EB3E3}"/>
              </a:ext>
            </a:extLst>
          </p:cNvPr>
          <p:cNvSpPr/>
          <p:nvPr/>
        </p:nvSpPr>
        <p:spPr>
          <a:xfrm>
            <a:off x="1152822" y="2134101"/>
            <a:ext cx="397565" cy="353391"/>
          </a:xfrm>
          <a:prstGeom prst="rightArrow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CA2E810-31CA-4F32-982A-426B4383768B}"/>
              </a:ext>
            </a:extLst>
          </p:cNvPr>
          <p:cNvSpPr/>
          <p:nvPr/>
        </p:nvSpPr>
        <p:spPr>
          <a:xfrm>
            <a:off x="1119691" y="3823753"/>
            <a:ext cx="397565" cy="353391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6882C25A-CF53-4764-AD35-A7E96FD74A82}"/>
              </a:ext>
            </a:extLst>
          </p:cNvPr>
          <p:cNvSpPr/>
          <p:nvPr/>
        </p:nvSpPr>
        <p:spPr>
          <a:xfrm>
            <a:off x="10881436" y="2884368"/>
            <a:ext cx="408608" cy="375479"/>
          </a:xfrm>
          <a:prstGeom prst="lef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48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4D383-4220-45D7-AF80-26F5C443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GUI - </a:t>
            </a:r>
            <a:r>
              <a:rPr lang="zh-CN">
                <a:ea typeface="+mj-lt"/>
                <a:cs typeface="+mj-lt"/>
              </a:rPr>
              <a:t>Screenshot</a:t>
            </a:r>
            <a:endParaRPr lang="zh-CN" altLang="en-US">
              <a:ea typeface="+mj-lt"/>
              <a:cs typeface="+mj-lt"/>
            </a:endParaRPr>
          </a:p>
        </p:txBody>
      </p:sp>
      <p:pic>
        <p:nvPicPr>
          <p:cNvPr id="6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FEB3AE89-9924-483C-A535-AA9C7A948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289" y="1716023"/>
            <a:ext cx="9585120" cy="48426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C11684-7687-4A69-9D9E-0FCF65A403CE}"/>
              </a:ext>
            </a:extLst>
          </p:cNvPr>
          <p:cNvSpPr/>
          <p:nvPr/>
        </p:nvSpPr>
        <p:spPr>
          <a:xfrm>
            <a:off x="1364974" y="2099365"/>
            <a:ext cx="1833216" cy="410817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B26AE82-B72C-4DC4-A9E7-7EF0C3CA014A}"/>
              </a:ext>
            </a:extLst>
          </p:cNvPr>
          <p:cNvSpPr/>
          <p:nvPr/>
        </p:nvSpPr>
        <p:spPr>
          <a:xfrm>
            <a:off x="978886" y="2468167"/>
            <a:ext cx="386522" cy="331305"/>
          </a:xfrm>
          <a:prstGeom prst="rightArrow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D0E33-BDFD-43D9-86C1-9A509F23E253}"/>
              </a:ext>
            </a:extLst>
          </p:cNvPr>
          <p:cNvSpPr/>
          <p:nvPr/>
        </p:nvSpPr>
        <p:spPr>
          <a:xfrm>
            <a:off x="3196811" y="2009637"/>
            <a:ext cx="5875129" cy="440634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9E3D38-B0C8-499D-A6F1-3C675A403726}"/>
              </a:ext>
            </a:extLst>
          </p:cNvPr>
          <p:cNvSpPr/>
          <p:nvPr/>
        </p:nvSpPr>
        <p:spPr>
          <a:xfrm>
            <a:off x="7143699" y="1524159"/>
            <a:ext cx="353393" cy="386522"/>
          </a:xfrm>
          <a:prstGeom prst="downArrow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7E1E9E-1AF2-4AE8-99B5-35303ED3C395}"/>
              </a:ext>
            </a:extLst>
          </p:cNvPr>
          <p:cNvSpPr/>
          <p:nvPr/>
        </p:nvSpPr>
        <p:spPr>
          <a:xfrm>
            <a:off x="9070561" y="2008257"/>
            <a:ext cx="2065129" cy="440634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1F560-662D-4415-BF69-9FD64D0EB26F}"/>
              </a:ext>
            </a:extLst>
          </p:cNvPr>
          <p:cNvSpPr txBox="1"/>
          <p:nvPr/>
        </p:nvSpPr>
        <p:spPr>
          <a:xfrm>
            <a:off x="6907558" y="811557"/>
            <a:ext cx="9099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Stock Price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EFC3A-DD66-4434-BDD3-BF48D642D068}"/>
              </a:ext>
            </a:extLst>
          </p:cNvPr>
          <p:cNvSpPr txBox="1"/>
          <p:nvPr/>
        </p:nvSpPr>
        <p:spPr>
          <a:xfrm>
            <a:off x="126172" y="2334867"/>
            <a:ext cx="887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Watch</a:t>
            </a:r>
          </a:p>
          <a:p>
            <a:pPr algn="ctr"/>
            <a:r>
              <a:rPr lang="en-US" b="1">
                <a:solidFill>
                  <a:schemeClr val="accent1"/>
                </a:solidFill>
              </a:rPr>
              <a:t>List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05FCBCE-B03A-44CB-8AC7-777E54954EA5}"/>
              </a:ext>
            </a:extLst>
          </p:cNvPr>
          <p:cNvSpPr/>
          <p:nvPr/>
        </p:nvSpPr>
        <p:spPr>
          <a:xfrm>
            <a:off x="9838307" y="1524159"/>
            <a:ext cx="353393" cy="386522"/>
          </a:xfrm>
          <a:prstGeom prst="downArrow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87F03-4843-4741-9933-BB1F6AB6A866}"/>
              </a:ext>
            </a:extLst>
          </p:cNvPr>
          <p:cNvSpPr txBox="1"/>
          <p:nvPr/>
        </p:nvSpPr>
        <p:spPr>
          <a:xfrm>
            <a:off x="9436515" y="811557"/>
            <a:ext cx="13296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</a:rPr>
              <a:t>Company</a:t>
            </a:r>
          </a:p>
          <a:p>
            <a:pPr algn="ctr"/>
            <a:r>
              <a:rPr lang="en-US" b="1">
                <a:solidFill>
                  <a:srgbClr val="00B0F0"/>
                </a:solidFill>
              </a:rPr>
              <a:t>Info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32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E863B-9221-4818-98B2-8FEEB314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User story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9B09C-7755-432B-AC78-559BF57DF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00470"/>
            <a:ext cx="10168128" cy="369417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altLang="zh-CN" dirty="0"/>
              <a:t>Real-time stock prices</a:t>
            </a:r>
          </a:p>
          <a:p>
            <a:r>
              <a:rPr lang="en-US" altLang="zh-CN" dirty="0"/>
              <a:t>Draw historical candlesticks</a:t>
            </a:r>
          </a:p>
          <a:p>
            <a:r>
              <a:rPr lang="en-US" altLang="zh-CN" dirty="0"/>
              <a:t>Draw live curve.</a:t>
            </a:r>
          </a:p>
          <a:p>
            <a:r>
              <a:rPr lang="en-US" altLang="zh-CN" dirty="0"/>
              <a:t>Pick stocks to watch list</a:t>
            </a:r>
          </a:p>
          <a:p>
            <a:r>
              <a:rPr lang="en-US" altLang="zh-CN" dirty="0"/>
              <a:t>Acquire company detail</a:t>
            </a:r>
          </a:p>
          <a:p>
            <a:r>
              <a:rPr lang="en-US" altLang="zh-CN" dirty="0"/>
              <a:t>Set price notification</a:t>
            </a:r>
          </a:p>
          <a:p>
            <a:r>
              <a:rPr lang="en-US" dirty="0"/>
              <a:t>Search stock with conditions​</a:t>
            </a:r>
            <a:endParaRPr lang="en-US" altLang="zh-CN" dirty="0"/>
          </a:p>
          <a:p>
            <a:r>
              <a:rPr lang="en-US" altLang="zh-CN" dirty="0"/>
              <a:t>Simulate trading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9358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4D383-4220-45D7-AF80-26F5C443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GUI – ScreenShot(dialog)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BF948B-D104-4269-8504-71F810A30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633" y="2091503"/>
            <a:ext cx="2944171" cy="3694176"/>
          </a:xfr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572324-C485-4FE6-9DF9-E8BB3FD8C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660" y="2094412"/>
            <a:ext cx="2411896" cy="221639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1B7DE7B-6786-4BB2-A18D-EA2F23EDE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661" y="4373107"/>
            <a:ext cx="4852504" cy="228622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2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A0161FB6-6032-4A26-8B2F-B5A9EFBE1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5706" y="4372486"/>
            <a:ext cx="2997199" cy="228746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300A5D-46FA-44AA-9879-DA0091794F9C}"/>
              </a:ext>
            </a:extLst>
          </p:cNvPr>
          <p:cNvSpPr txBox="1"/>
          <p:nvPr/>
        </p:nvSpPr>
        <p:spPr>
          <a:xfrm>
            <a:off x="5673449" y="1719883"/>
            <a:ext cx="1649896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Notification</a:t>
            </a:r>
          </a:p>
          <a:p>
            <a:pPr algn="ctr"/>
            <a:r>
              <a:rPr lang="en-US"/>
              <a:t>Dialog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C70FBD-2B85-4AB9-B34B-27D1FD3DD092}"/>
              </a:ext>
            </a:extLst>
          </p:cNvPr>
          <p:cNvSpPr txBox="1"/>
          <p:nvPr/>
        </p:nvSpPr>
        <p:spPr>
          <a:xfrm>
            <a:off x="10620927" y="4248839"/>
            <a:ext cx="1451114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Real-Time</a:t>
            </a:r>
          </a:p>
          <a:p>
            <a:pPr algn="ctr"/>
            <a:r>
              <a:rPr lang="en-US"/>
              <a:t>Line Chart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D18619-7A53-42AA-97B0-DAEFD7024724}"/>
              </a:ext>
            </a:extLst>
          </p:cNvPr>
          <p:cNvSpPr txBox="1"/>
          <p:nvPr/>
        </p:nvSpPr>
        <p:spPr>
          <a:xfrm>
            <a:off x="6755709" y="5154404"/>
            <a:ext cx="1451114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Trading Dialog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19B93A-A471-4D6E-98C4-3A39FF21A14D}"/>
              </a:ext>
            </a:extLst>
          </p:cNvPr>
          <p:cNvSpPr txBox="1"/>
          <p:nvPr/>
        </p:nvSpPr>
        <p:spPr>
          <a:xfrm>
            <a:off x="229013" y="5662404"/>
            <a:ext cx="1451114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Company</a:t>
            </a:r>
          </a:p>
          <a:p>
            <a:pPr algn="ctr"/>
            <a:r>
              <a:rPr lang="en-US"/>
              <a:t>Detail</a:t>
            </a:r>
          </a:p>
        </p:txBody>
      </p:sp>
      <p:pic>
        <p:nvPicPr>
          <p:cNvPr id="50" name="Picture 50" descr="A close up of a map&#10;&#10;Description generated with high confidence">
            <a:extLst>
              <a:ext uri="{FF2B5EF4-FFF2-40B4-BE49-F238E27FC236}">
                <a16:creationId xmlns:a16="http://schemas.microsoft.com/office/drawing/2014/main" id="{82447BB5-86E5-46DC-ABB4-DCAA4B17E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9879" y="1353195"/>
            <a:ext cx="4090506" cy="259448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2DB4AD3-6742-4972-A98C-942B43D0B193}"/>
              </a:ext>
            </a:extLst>
          </p:cNvPr>
          <p:cNvSpPr txBox="1"/>
          <p:nvPr/>
        </p:nvSpPr>
        <p:spPr>
          <a:xfrm>
            <a:off x="8379101" y="1499012"/>
            <a:ext cx="1451114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Historical</a:t>
            </a:r>
          </a:p>
          <a:p>
            <a:pPr algn="ctr"/>
            <a:r>
              <a:rPr lang="en-US"/>
              <a:t>Price Chart</a:t>
            </a:r>
          </a:p>
        </p:txBody>
      </p:sp>
    </p:spTree>
    <p:extLst>
      <p:ext uri="{BB962C8B-B14F-4D97-AF65-F5344CB8AC3E}">
        <p14:creationId xmlns:p14="http://schemas.microsoft.com/office/powerpoint/2010/main" val="136930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3E14-D480-4AD2-8D7C-E0EDFD0A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GUI-</a:t>
            </a:r>
            <a:r>
              <a:rPr lang="zh-CN" altLang="en-US" sz="3000"/>
              <a:t>Library  </a:t>
            </a:r>
            <a:r>
              <a:rPr lang="zh-CN" altLang="en-US"/>
              <a:t>1. </a:t>
            </a:r>
            <a:r>
              <a:rPr lang="zh-CN"/>
              <a:t>Material Design In XAML Toolkit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9D1B7-13F5-475A-9B17-8D585FFF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Material Design : A Design Language to design apps</a:t>
            </a:r>
          </a:p>
          <a:p>
            <a:pPr lvl="1"/>
            <a:r>
              <a:rPr lang="zh-CN" altLang="en-US"/>
              <a:t>Palette:  </a:t>
            </a:r>
            <a:r>
              <a:rPr lang="zh-CN">
                <a:ea typeface="+mn-lt"/>
                <a:cs typeface="+mn-lt"/>
              </a:rPr>
              <a:t>Primary</a:t>
            </a:r>
            <a:r>
              <a:rPr lang="zh-CN" altLang="en-US"/>
              <a:t> </a:t>
            </a:r>
            <a:r>
              <a:rPr lang="en-US" altLang="zh-CN"/>
              <a:t>-</a:t>
            </a:r>
            <a:r>
              <a:rPr lang="zh-CN" altLang="en-US"/>
              <a:t> DeepPurple / Accent - Lime</a:t>
            </a:r>
          </a:p>
          <a:p>
            <a:pPr lvl="1"/>
            <a:endParaRPr lang="zh-CN" altLang="en-US"/>
          </a:p>
          <a:p>
            <a:endParaRPr lang="zh-CN" altLang="en-US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77D31C-3796-4762-BB3E-FC204F0B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791" y="3603063"/>
            <a:ext cx="7237895" cy="2710919"/>
          </a:xfrm>
          <a:prstGeom prst="rect">
            <a:avLst/>
          </a:prstGeom>
        </p:spPr>
      </p:pic>
      <p:pic>
        <p:nvPicPr>
          <p:cNvPr id="39" name="Picture 39" descr="A picture containing screenshot, player, ball, game&#10;&#10;Description generated with very high confidence">
            <a:extLst>
              <a:ext uri="{FF2B5EF4-FFF2-40B4-BE49-F238E27FC236}">
                <a16:creationId xmlns:a16="http://schemas.microsoft.com/office/drawing/2014/main" id="{0A4226AF-D0F7-4FE1-8E65-0F9ED6BA6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616" y="3102804"/>
            <a:ext cx="2371725" cy="895350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4141117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3E14-D480-4AD2-8D7C-E0EDFD0A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GUI-</a:t>
            </a:r>
            <a:r>
              <a:rPr lang="zh-CN" altLang="en-US" sz="2700"/>
              <a:t>Library</a:t>
            </a:r>
            <a:r>
              <a:rPr lang="zh-CN" altLang="en-US"/>
              <a:t> MaterialDesignThemes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9D1B7-13F5-475A-9B17-8D585FFFF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1046" y="2478024"/>
            <a:ext cx="5154389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SnackBar</a:t>
            </a:r>
            <a:r>
              <a:rPr lang="zh-CN" altLang="en-US" sz="2000"/>
              <a:t>(with </a:t>
            </a:r>
            <a:r>
              <a:rPr lang="zh-CN" sz="2000">
                <a:ea typeface="+mn-lt"/>
                <a:cs typeface="+mn-lt"/>
              </a:rPr>
              <a:t>ShowMeTheXAML</a:t>
            </a:r>
            <a:r>
              <a:rPr lang="en-US" altLang="zh-CN" sz="200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zh-CN" altLang="en-US"/>
              <a:t>- Notification Queue</a:t>
            </a:r>
            <a:endParaRPr lang="zh-CN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97C84B-E293-44DD-82A2-A9CADC070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486" y="3652620"/>
            <a:ext cx="4388678" cy="2214237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D68F969-342B-426F-B86C-322C0DFF9C93}"/>
              </a:ext>
            </a:extLst>
          </p:cNvPr>
          <p:cNvSpPr txBox="1">
            <a:spLocks/>
          </p:cNvSpPr>
          <p:nvPr/>
        </p:nvSpPr>
        <p:spPr>
          <a:xfrm>
            <a:off x="704751" y="2398511"/>
            <a:ext cx="5154389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Theme – Dark / Light</a:t>
            </a:r>
            <a:endParaRPr lang="zh-CN"/>
          </a:p>
        </p:txBody>
      </p:sp>
      <p:pic>
        <p:nvPicPr>
          <p:cNvPr id="12" name="Picture 1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EBB4B84F-DC2E-4549-BBD0-9D727B577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268" y="2935449"/>
            <a:ext cx="3869635" cy="1892667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DB89FD-C1E1-4204-8D86-C3EC822DD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73" y="4701395"/>
            <a:ext cx="3924853" cy="193886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702748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5CBC-8163-43C0-B780-3FD981DD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+mj-lt"/>
                <a:cs typeface="+mj-lt"/>
              </a:rPr>
              <a:t>GUI-</a:t>
            </a:r>
            <a:r>
              <a:rPr lang="en-US" altLang="zh-CN" sz="2700">
                <a:ea typeface="+mj-lt"/>
                <a:cs typeface="+mj-lt"/>
              </a:rPr>
              <a:t>Library</a:t>
            </a:r>
            <a:r>
              <a:rPr lang="zh-CN">
                <a:ea typeface="+mj-lt"/>
                <a:cs typeface="+mj-lt"/>
              </a:rPr>
              <a:t>  </a:t>
            </a:r>
            <a:r>
              <a:rPr lang="en-US">
                <a:ea typeface="+mj-lt"/>
                <a:cs typeface="+mj-lt"/>
              </a:rPr>
              <a:t>2</a:t>
            </a:r>
            <a:r>
              <a:rPr lang="en-US" altLang="zh-CN">
                <a:ea typeface="+mj-lt"/>
                <a:cs typeface="+mj-lt"/>
              </a:rPr>
              <a:t>.</a:t>
            </a:r>
            <a:r>
              <a:rPr lang="zh-CN">
                <a:ea typeface="+mj-lt"/>
                <a:cs typeface="+mj-lt"/>
              </a:rPr>
              <a:t> </a:t>
            </a:r>
            <a:r>
              <a:rPr lang="en-US" altLang="zh-CN">
                <a:ea typeface="+mj-lt"/>
                <a:cs typeface="+mj-lt"/>
              </a:rPr>
              <a:t>Li</a:t>
            </a:r>
            <a:r>
              <a:rPr lang="en-US">
                <a:ea typeface="+mj-lt"/>
                <a:cs typeface="+mj-lt"/>
              </a:rPr>
              <a:t>veCharts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810F-6510-4607-AE5F-52F91E19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134" y="2080459"/>
            <a:ext cx="10300649" cy="42905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Dynamic </a:t>
            </a:r>
            <a:r>
              <a:rPr lang="en-US" sz="2000"/>
              <a:t>Line Chart (Real-time Price)</a:t>
            </a:r>
          </a:p>
          <a:p>
            <a:r>
              <a:rPr lang="en-US" sz="2000"/>
              <a:t>Candle Chart (Open, Close, Max, Min Price)</a:t>
            </a:r>
          </a:p>
          <a:p>
            <a:r>
              <a:rPr lang="en-US" sz="2000"/>
              <a:t>Pie Chart (Trading </a:t>
            </a:r>
            <a:r>
              <a:rPr lang="en-US" sz="2000" dirty="0"/>
              <a:t>Frequency</a:t>
            </a:r>
            <a:r>
              <a:rPr lang="en-US" sz="2000"/>
              <a:t>)</a:t>
            </a:r>
          </a:p>
          <a:p>
            <a:endParaRPr lang="en-US"/>
          </a:p>
        </p:txBody>
      </p:sp>
      <p:pic>
        <p:nvPicPr>
          <p:cNvPr id="5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B4C1B744-35D5-4FC2-9BB1-F5E29B336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32" y="3533182"/>
            <a:ext cx="2997199" cy="2287461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7" name="Picture 10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FB8DD95E-32C2-4620-9293-D68087D2A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139" y="3787679"/>
            <a:ext cx="5172764" cy="2717159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0" name="Picture 10" descr="A picture containing accessory, umbrella&#10;&#10;Description generated with very high confidence">
            <a:extLst>
              <a:ext uri="{FF2B5EF4-FFF2-40B4-BE49-F238E27FC236}">
                <a16:creationId xmlns:a16="http://schemas.microsoft.com/office/drawing/2014/main" id="{29696FCA-621E-4BA9-9CE6-02CA25460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965" y="2731052"/>
            <a:ext cx="3472069" cy="3472069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4253441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00CC0A-3B2A-4606-863C-1C2FB65D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179" y="4216202"/>
            <a:ext cx="6112042" cy="2646675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2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22D731BD-8F8B-459B-85F9-96E729FE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6678" y="-818239"/>
            <a:ext cx="4461041" cy="3410408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D5CBC-8163-43C0-B780-3FD981DD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+mj-lt"/>
                <a:cs typeface="+mj-lt"/>
              </a:rPr>
              <a:t>GUI-</a:t>
            </a:r>
            <a:r>
              <a:rPr lang="en-US" altLang="zh-CN" sz="2700">
                <a:ea typeface="+mj-lt"/>
                <a:cs typeface="+mj-lt"/>
              </a:rPr>
              <a:t>Library</a:t>
            </a:r>
            <a:r>
              <a:rPr lang="zh-CN" sz="2700">
                <a:ea typeface="+mj-lt"/>
                <a:cs typeface="+mj-lt"/>
              </a:rPr>
              <a:t>  </a:t>
            </a:r>
            <a:r>
              <a:rPr lang="en-US">
                <a:ea typeface="+mj-lt"/>
                <a:cs typeface="+mj-lt"/>
              </a:rPr>
              <a:t>2</a:t>
            </a:r>
            <a:r>
              <a:rPr lang="en-US" altLang="zh-CN">
                <a:ea typeface="+mj-lt"/>
                <a:cs typeface="+mj-lt"/>
              </a:rPr>
              <a:t>.</a:t>
            </a:r>
            <a:r>
              <a:rPr lang="zh-CN">
                <a:ea typeface="+mj-lt"/>
                <a:cs typeface="+mj-lt"/>
              </a:rPr>
              <a:t> </a:t>
            </a:r>
            <a:r>
              <a:rPr lang="en-US" altLang="zh-CN">
                <a:ea typeface="+mj-lt"/>
                <a:cs typeface="+mj-lt"/>
              </a:rPr>
              <a:t>Li</a:t>
            </a:r>
            <a:r>
              <a:rPr lang="en-US">
                <a:ea typeface="+mj-lt"/>
                <a:cs typeface="+mj-lt"/>
              </a:rPr>
              <a:t>veCharts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810F-6510-4607-AE5F-52F91E19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134" y="2080459"/>
            <a:ext cx="10300649" cy="42905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Dynamic</a:t>
            </a:r>
            <a:r>
              <a:rPr lang="en-US" sz="2000"/>
              <a:t> Line Chart (Real-time Price)</a:t>
            </a:r>
          </a:p>
          <a:p>
            <a:endParaRPr lang="en-US"/>
          </a:p>
        </p:txBody>
      </p:sp>
      <p:pic>
        <p:nvPicPr>
          <p:cNvPr id="5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B4C1B744-35D5-4FC2-9BB1-F5E29B336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837" y="319530"/>
            <a:ext cx="2997199" cy="2287461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9D8EDC-135C-4D5F-A78C-0C21B83DE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308" y="125439"/>
            <a:ext cx="4893501" cy="337287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7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DE5978-CE32-4F7D-AE00-2D6EE37E6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321" y="2747202"/>
            <a:ext cx="3765884" cy="1704490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21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8350E9-35D2-4167-AA26-CA3EE064A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4611" y="3546084"/>
            <a:ext cx="6763752" cy="2472937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409988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FB8DD95E-32C2-4620-9293-D68087D2A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27203" y="-1827058"/>
            <a:ext cx="8892527" cy="4652237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D5CBC-8163-43C0-B780-3FD981DD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+mj-lt"/>
                <a:cs typeface="+mj-lt"/>
              </a:rPr>
              <a:t>GUI-</a:t>
            </a:r>
            <a:r>
              <a:rPr lang="en-US" altLang="zh-CN" sz="2700">
                <a:ea typeface="+mj-lt"/>
                <a:cs typeface="+mj-lt"/>
              </a:rPr>
              <a:t>Library</a:t>
            </a:r>
            <a:r>
              <a:rPr lang="zh-CN" sz="2700">
                <a:ea typeface="+mj-lt"/>
                <a:cs typeface="+mj-lt"/>
              </a:rPr>
              <a:t>  </a:t>
            </a:r>
            <a:r>
              <a:rPr lang="en-US">
                <a:ea typeface="+mj-lt"/>
                <a:cs typeface="+mj-lt"/>
              </a:rPr>
              <a:t>2</a:t>
            </a:r>
            <a:r>
              <a:rPr lang="en-US" altLang="zh-CN">
                <a:ea typeface="+mj-lt"/>
                <a:cs typeface="+mj-lt"/>
              </a:rPr>
              <a:t>.</a:t>
            </a:r>
            <a:r>
              <a:rPr lang="zh-CN">
                <a:ea typeface="+mj-lt"/>
                <a:cs typeface="+mj-lt"/>
              </a:rPr>
              <a:t> </a:t>
            </a:r>
            <a:r>
              <a:rPr lang="en-US" altLang="zh-CN">
                <a:ea typeface="+mj-lt"/>
                <a:cs typeface="+mj-lt"/>
              </a:rPr>
              <a:t>Li</a:t>
            </a:r>
            <a:r>
              <a:rPr lang="en-US">
                <a:ea typeface="+mj-lt"/>
                <a:cs typeface="+mj-lt"/>
              </a:rPr>
              <a:t>veCharts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810F-6510-4607-AE5F-52F91E19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134" y="2080459"/>
            <a:ext cx="10300649" cy="42905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Candle Chart (Open, Close, Max, Min Price)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56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5CBC-8163-43C0-B780-3FD981DD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+mj-lt"/>
                <a:cs typeface="+mj-lt"/>
              </a:rPr>
              <a:t>GUI-</a:t>
            </a:r>
            <a:r>
              <a:rPr lang="en-US" altLang="zh-CN" sz="2700">
                <a:ea typeface="+mj-lt"/>
                <a:cs typeface="+mj-lt"/>
              </a:rPr>
              <a:t>Library</a:t>
            </a:r>
            <a:r>
              <a:rPr lang="zh-CN" sz="2700">
                <a:ea typeface="+mj-lt"/>
                <a:cs typeface="+mj-lt"/>
              </a:rPr>
              <a:t>  </a:t>
            </a:r>
            <a:r>
              <a:rPr lang="en-US">
                <a:ea typeface="+mj-lt"/>
                <a:cs typeface="+mj-lt"/>
              </a:rPr>
              <a:t>2</a:t>
            </a:r>
            <a:r>
              <a:rPr lang="en-US" altLang="zh-CN">
                <a:ea typeface="+mj-lt"/>
                <a:cs typeface="+mj-lt"/>
              </a:rPr>
              <a:t>.</a:t>
            </a:r>
            <a:r>
              <a:rPr lang="zh-CN">
                <a:ea typeface="+mj-lt"/>
                <a:cs typeface="+mj-lt"/>
              </a:rPr>
              <a:t> </a:t>
            </a:r>
            <a:r>
              <a:rPr lang="en-US" altLang="zh-CN">
                <a:ea typeface="+mj-lt"/>
                <a:cs typeface="+mj-lt"/>
              </a:rPr>
              <a:t>Li</a:t>
            </a:r>
            <a:r>
              <a:rPr lang="en-US">
                <a:ea typeface="+mj-lt"/>
                <a:cs typeface="+mj-lt"/>
              </a:rPr>
              <a:t>veCharts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810F-6510-4607-AE5F-52F91E19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134" y="2080459"/>
            <a:ext cx="10300649" cy="42905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Candle Chart (Open, Close, Max, Min Price)</a:t>
            </a:r>
            <a:endParaRPr lang="en-US" dirty="0"/>
          </a:p>
          <a:p>
            <a:r>
              <a:rPr lang="en-US" sz="2000" dirty="0"/>
              <a:t>Pie Chart (Trading </a:t>
            </a:r>
            <a:r>
              <a:rPr lang="en-US" sz="2000" dirty="0" err="1"/>
              <a:t>Frequancy</a:t>
            </a:r>
            <a:r>
              <a:rPr lang="en-US" sz="2000" dirty="0"/>
              <a:t>)</a:t>
            </a:r>
          </a:p>
          <a:p>
            <a:endParaRPr lang="en-US"/>
          </a:p>
        </p:txBody>
      </p:sp>
      <p:pic>
        <p:nvPicPr>
          <p:cNvPr id="5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B4C1B744-35D5-4FC2-9BB1-F5E29B336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32" y="3533182"/>
            <a:ext cx="2997199" cy="2287461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7" name="Picture 10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FB8DD95E-32C2-4620-9293-D68087D2A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139" y="3787679"/>
            <a:ext cx="5172764" cy="2717159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0" name="Picture 10" descr="A picture containing accessory, umbrella&#10;&#10;Description generated with very high confidence">
            <a:extLst>
              <a:ext uri="{FF2B5EF4-FFF2-40B4-BE49-F238E27FC236}">
                <a16:creationId xmlns:a16="http://schemas.microsoft.com/office/drawing/2014/main" id="{29696FCA-621E-4BA9-9CE6-02CA25460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965" y="2731052"/>
            <a:ext cx="3472069" cy="3472069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887290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267FE-D6E4-4BF6-9999-B6EAF468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Future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55CE3-03CF-42EE-B32F-C47E6AC5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148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4E116-F4DD-4B6F-BC60-F5E6A39A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Summary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40852-4A2F-4277-9C7C-9CCCDF044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84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F35B2-89BA-40F8-8E0C-7C49069A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Practical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BC37EE-5A02-4FB4-AE70-411DAA4A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013" y="3914929"/>
            <a:ext cx="7275388" cy="2394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BF8508-CF15-4226-BC82-5EE0BA60E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839" y="489480"/>
            <a:ext cx="2433005" cy="2856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A6DA19-3051-46C1-9B27-36A55C440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772" y="548640"/>
            <a:ext cx="2843814" cy="27382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9036A0-40E2-4631-B4B4-1BC63F3ED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13" y="1676638"/>
            <a:ext cx="2558047" cy="447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5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E47B2-9CF3-4620-A939-C7095FD2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source-API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66AD5-E4A2-4147-BC90-F0EE1A037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364" y="1648316"/>
            <a:ext cx="5499447" cy="313674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Base </a:t>
            </a:r>
            <a:r>
              <a:rPr lang="en-CA" altLang="zh-CN" dirty="0"/>
              <a:t>link</a:t>
            </a:r>
            <a:r>
              <a:rPr lang="en-US" altLang="zh-CN" dirty="0"/>
              <a:t>: </a:t>
            </a:r>
            <a:r>
              <a:rPr lang="en-CA" dirty="0">
                <a:hlinkClick r:id="rId2"/>
              </a:rPr>
              <a:t>https://financialmodelingprep.com/</a:t>
            </a:r>
            <a:endParaRPr lang="en-CA" dirty="0"/>
          </a:p>
          <a:p>
            <a:pPr marL="0" indent="0">
              <a:buNone/>
            </a:pPr>
            <a:r>
              <a:rPr lang="en-CA" altLang="zh-CN" dirty="0"/>
              <a:t>API prefix: /</a:t>
            </a:r>
            <a:r>
              <a:rPr lang="en-CA" altLang="zh-CN" dirty="0" err="1"/>
              <a:t>api</a:t>
            </a:r>
            <a:r>
              <a:rPr lang="en-CA" altLang="zh-CN" dirty="0"/>
              <a:t>/V3</a:t>
            </a:r>
          </a:p>
          <a:p>
            <a:pPr marL="0" indent="0">
              <a:buNone/>
            </a:pPr>
            <a:r>
              <a:rPr lang="en-CA" altLang="zh-CN" dirty="0"/>
              <a:t>Data type prefix: /company/profile/, /quote/ … </a:t>
            </a:r>
          </a:p>
          <a:p>
            <a:pPr marL="0" indent="0">
              <a:buNone/>
            </a:pPr>
            <a:r>
              <a:rPr lang="en-CA" altLang="zh-CN" dirty="0"/>
              <a:t>Symbol: AAPL, FB, MSFT …</a:t>
            </a:r>
          </a:p>
          <a:p>
            <a:pPr marL="0" indent="0">
              <a:buNone/>
            </a:pPr>
            <a:endParaRPr lang="en-CA" altLang="zh-CN" dirty="0"/>
          </a:p>
          <a:p>
            <a:pPr marL="0" indent="0">
              <a:buNone/>
            </a:pPr>
            <a:endParaRPr lang="en-CA" altLang="zh-CN" dirty="0"/>
          </a:p>
          <a:p>
            <a:pPr marL="0" indent="0">
              <a:buNone/>
            </a:pPr>
            <a:r>
              <a:rPr lang="en-CA" altLang="zh-CN" dirty="0"/>
              <a:t>Example:</a:t>
            </a:r>
          </a:p>
          <a:p>
            <a:pPr marL="0" indent="0">
              <a:buNone/>
            </a:pPr>
            <a:r>
              <a:rPr lang="en-CA" dirty="0">
                <a:hlinkClick r:id="rId3"/>
              </a:rPr>
              <a:t>https://financialmodelingprep.com/api/V3/company/profile/AAPL</a:t>
            </a:r>
            <a:endParaRPr lang="en-CA" dirty="0"/>
          </a:p>
          <a:p>
            <a:pPr marL="0" indent="0">
              <a:buNone/>
            </a:pPr>
            <a:r>
              <a:rPr lang="en-CA" dirty="0">
                <a:hlinkClick r:id="rId4"/>
              </a:rPr>
              <a:t>https://financialmodelingprep.com/quote/AAPL</a:t>
            </a:r>
            <a:endParaRPr lang="en-CA" dirty="0"/>
          </a:p>
          <a:p>
            <a:pPr marL="0" indent="0">
              <a:buNone/>
            </a:pPr>
            <a:r>
              <a:rPr lang="en-CA" dirty="0">
                <a:hlinkClick r:id="rId5"/>
              </a:rPr>
              <a:t>https://financialmodelingprep.com/api/v3/historical-price-full/AAPL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altLang="zh-CN" dirty="0"/>
          </a:p>
          <a:p>
            <a:pPr marL="0" indent="0">
              <a:buNone/>
            </a:pPr>
            <a:endParaRPr lang="en-CA" altLang="zh-CN" dirty="0"/>
          </a:p>
          <a:p>
            <a:pPr marL="0" indent="0">
              <a:buNone/>
            </a:pPr>
            <a:endParaRPr lang="en-CA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95D39-0A1A-44F8-A9D3-EBEC93465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77" y="1509204"/>
            <a:ext cx="6059875" cy="49050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C9B0374-407B-4499-9CE3-625E577D3EF3}"/>
              </a:ext>
            </a:extLst>
          </p:cNvPr>
          <p:cNvSpPr txBox="1">
            <a:spLocks/>
          </p:cNvSpPr>
          <p:nvPr/>
        </p:nvSpPr>
        <p:spPr>
          <a:xfrm>
            <a:off x="6343364" y="5557745"/>
            <a:ext cx="5813395" cy="32699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Link: </a:t>
            </a:r>
            <a:r>
              <a:rPr lang="en-CA" dirty="0">
                <a:hlinkClick r:id="rId7"/>
              </a:rPr>
              <a:t>https://financialmodelingprep.com/developer/docs/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45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3CAD-085A-43BF-A82E-2D7A39D4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Response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F79DAE-6239-418F-B08B-FF417609C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47" y="1728216"/>
            <a:ext cx="1807891" cy="98552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A896AB27-12E5-4E16-AAD4-CF92D52EDF18}"/>
              </a:ext>
            </a:extLst>
          </p:cNvPr>
          <p:cNvSpPr/>
          <p:nvPr/>
        </p:nvSpPr>
        <p:spPr>
          <a:xfrm>
            <a:off x="1908699" y="2713744"/>
            <a:ext cx="275208" cy="715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11605-E06F-4CB4-A4A7-54B3BED8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22" y="5480142"/>
            <a:ext cx="2325184" cy="101569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D4D43AE0-0E0D-45D5-82DE-B20CFF0D00BF}"/>
              </a:ext>
            </a:extLst>
          </p:cNvPr>
          <p:cNvSpPr/>
          <p:nvPr/>
        </p:nvSpPr>
        <p:spPr>
          <a:xfrm>
            <a:off x="6901858" y="5885896"/>
            <a:ext cx="763479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1400A8-5DBD-4EDF-91A5-2B2D82AA6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511" y="801778"/>
            <a:ext cx="3729385" cy="94385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8E9D2F-B282-43DB-9632-382567944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60" y="3454917"/>
            <a:ext cx="3757846" cy="321815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5441F9-3867-4BED-B85E-DC6257108E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1389" y="5578047"/>
            <a:ext cx="1420591" cy="81988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47D25E-DE6E-4080-AB73-B0410C5486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9355" y="76539"/>
            <a:ext cx="1807892" cy="670492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4F3DAD10-FB2D-4D67-A706-98B66E6BEFD2}"/>
              </a:ext>
            </a:extLst>
          </p:cNvPr>
          <p:cNvSpPr/>
          <p:nvPr/>
        </p:nvSpPr>
        <p:spPr>
          <a:xfrm>
            <a:off x="8327254" y="1235451"/>
            <a:ext cx="955652" cy="220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9" name="Content Placeholder 4">
            <a:extLst>
              <a:ext uri="{FF2B5EF4-FFF2-40B4-BE49-F238E27FC236}">
                <a16:creationId xmlns:a16="http://schemas.microsoft.com/office/drawing/2014/main" id="{B60BA97B-8914-4075-9033-1ABBC105D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945044" y="2016246"/>
            <a:ext cx="1361905" cy="291428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2CDFFA3-A139-45F3-AFDA-A434F7E901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3535" y="1989760"/>
            <a:ext cx="1295762" cy="2429552"/>
          </a:xfrm>
          <a:prstGeom prst="rect">
            <a:avLst/>
          </a:prstGeom>
        </p:spPr>
      </p:pic>
      <p:sp>
        <p:nvSpPr>
          <p:cNvPr id="31" name="Arrow: Left 30">
            <a:extLst>
              <a:ext uri="{FF2B5EF4-FFF2-40B4-BE49-F238E27FC236}">
                <a16:creationId xmlns:a16="http://schemas.microsoft.com/office/drawing/2014/main" id="{48EB1C2E-5F93-49F9-8BBC-99BCFE596F85}"/>
              </a:ext>
            </a:extLst>
          </p:cNvPr>
          <p:cNvSpPr/>
          <p:nvPr/>
        </p:nvSpPr>
        <p:spPr>
          <a:xfrm>
            <a:off x="8504808" y="3040061"/>
            <a:ext cx="778098" cy="235799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D12776D-80D4-47C1-AA3F-0E1345094CA2}"/>
              </a:ext>
            </a:extLst>
          </p:cNvPr>
          <p:cNvSpPr/>
          <p:nvPr/>
        </p:nvSpPr>
        <p:spPr>
          <a:xfrm>
            <a:off x="4027318" y="3986073"/>
            <a:ext cx="831074" cy="2379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2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DA7E1B-E3A9-4E4E-9AD6-C8DB1B9A9E6C}"/>
              </a:ext>
            </a:extLst>
          </p:cNvPr>
          <p:cNvSpPr/>
          <p:nvPr/>
        </p:nvSpPr>
        <p:spPr>
          <a:xfrm>
            <a:off x="630315" y="1613906"/>
            <a:ext cx="10653381" cy="2012521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A2655-501C-4631-BB74-FCC766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extraction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A01CF-A55F-41CD-943E-DD23916D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752" y="520504"/>
            <a:ext cx="4628184" cy="845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D3131C-9F5E-4AC5-B5B5-7AC36027B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209" y="2002716"/>
            <a:ext cx="2638425" cy="962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BDD33A-9395-4D78-9413-B8DEDAD0A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16" y="2055103"/>
            <a:ext cx="179070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89098F-FA3E-4054-BF44-963B1835D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074" y="1893455"/>
            <a:ext cx="5080630" cy="15382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EBAB6A-FCCD-407F-A388-E0EF68183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0735" y="4190829"/>
            <a:ext cx="2936201" cy="180402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121BCEC0-C906-4B2B-A746-3767942F6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844" y="4465721"/>
            <a:ext cx="5557423" cy="451943"/>
          </a:xfrm>
        </p:spPr>
        <p:txBody>
          <a:bodyPr>
            <a:normAutofit fontScale="77500" lnSpcReduction="20000"/>
          </a:bodyPr>
          <a:lstStyle/>
          <a:p>
            <a:r>
              <a:rPr lang="en-CA" altLang="zh-CN" dirty="0"/>
              <a:t>Each Json type need a class for parsing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19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2095-3EF4-40B4-81F1-11AE1951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extraction and validation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23055-5169-4D85-BA7A-B8949A8A9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91" y="1570791"/>
            <a:ext cx="2627730" cy="318698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CD2500-B48B-411A-8FA9-12DEC0DC2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48" y="1570791"/>
            <a:ext cx="2162591" cy="453049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BD28EAF-89B3-4DEF-9122-9B00724A9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086" y="1570791"/>
            <a:ext cx="5870120" cy="196831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7D0CEAF1-FAE5-4218-8AEA-C7D2C8A8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996" y="3666478"/>
            <a:ext cx="6125210" cy="162073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altLang="zh-CN" b="1" dirty="0"/>
              <a:t>Tip:</a:t>
            </a:r>
          </a:p>
          <a:p>
            <a:r>
              <a:rPr lang="en-CA" altLang="zh-CN" dirty="0"/>
              <a:t>Carefully validate the data coming from API to ensure its integrity</a:t>
            </a:r>
          </a:p>
          <a:p>
            <a:r>
              <a:rPr lang="en-CA" altLang="zh-CN" dirty="0"/>
              <a:t>Companies in database were over 4800, daily quote records were 5.5 million</a:t>
            </a:r>
          </a:p>
          <a:p>
            <a:r>
              <a:rPr lang="en-CA" altLang="zh-CN" dirty="0"/>
              <a:t>After validating and filtering: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A2C2BA6-858A-482E-BD20-862B0EA9D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46" y="5477373"/>
            <a:ext cx="3013803" cy="6239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1F6EBD1-80B6-4879-9006-1101AEFD89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1086" y="5477372"/>
            <a:ext cx="26289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6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A772-C8A6-47F8-A611-F50A3006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structure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4FDF9F-6C5E-493E-A01B-FEBC0E963755}"/>
              </a:ext>
            </a:extLst>
          </p:cNvPr>
          <p:cNvSpPr/>
          <p:nvPr/>
        </p:nvSpPr>
        <p:spPr>
          <a:xfrm>
            <a:off x="372864" y="1853154"/>
            <a:ext cx="1953086" cy="6036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Online API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13F6F4-4E9D-47E9-83A3-C146F2545882}"/>
              </a:ext>
            </a:extLst>
          </p:cNvPr>
          <p:cNvSpPr/>
          <p:nvPr/>
        </p:nvSpPr>
        <p:spPr>
          <a:xfrm>
            <a:off x="2799429" y="1853154"/>
            <a:ext cx="1953086" cy="6036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Retriever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BD5F8A-7DEF-4B77-8A10-323F4AB85952}"/>
              </a:ext>
            </a:extLst>
          </p:cNvPr>
          <p:cNvSpPr/>
          <p:nvPr/>
        </p:nvSpPr>
        <p:spPr>
          <a:xfrm>
            <a:off x="3861510" y="4341485"/>
            <a:ext cx="1953086" cy="6036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Live data</a:t>
            </a:r>
            <a:endParaRPr lang="en-C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D3001-CBD9-496F-8DA3-3C02AF788824}"/>
              </a:ext>
            </a:extLst>
          </p:cNvPr>
          <p:cNvCxnSpPr>
            <a:cxnSpLocks/>
            <a:stCxn id="5" idx="2"/>
            <a:endCxn id="82" idx="0"/>
          </p:cNvCxnSpPr>
          <p:nvPr/>
        </p:nvCxnSpPr>
        <p:spPr>
          <a:xfrm>
            <a:off x="3775972" y="2456835"/>
            <a:ext cx="1062081" cy="770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14712B-243A-4946-82C5-AA9BD125CA8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25950" y="2154995"/>
            <a:ext cx="4734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51B83B-7655-45DA-A66D-73EFF569B804}"/>
              </a:ext>
            </a:extLst>
          </p:cNvPr>
          <p:cNvCxnSpPr>
            <a:cxnSpLocks/>
            <a:stCxn id="82" idx="2"/>
            <a:endCxn id="7" idx="0"/>
          </p:cNvCxnSpPr>
          <p:nvPr/>
        </p:nvCxnSpPr>
        <p:spPr>
          <a:xfrm>
            <a:off x="4838053" y="3820853"/>
            <a:ext cx="0" cy="52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7A5D2D9-33CB-4E74-8855-B996B9616283}"/>
              </a:ext>
            </a:extLst>
          </p:cNvPr>
          <p:cNvSpPr/>
          <p:nvPr/>
        </p:nvSpPr>
        <p:spPr>
          <a:xfrm>
            <a:off x="5223089" y="1862849"/>
            <a:ext cx="1953086" cy="5939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  <a:endParaRPr lang="en-CA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CB7F3D-AC50-44EC-B3BD-37F845B57CB0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4752515" y="2154995"/>
            <a:ext cx="470574" cy="4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015A7F1-CA2B-4379-9E36-37B05EA8C61B}"/>
              </a:ext>
            </a:extLst>
          </p:cNvPr>
          <p:cNvSpPr/>
          <p:nvPr/>
        </p:nvSpPr>
        <p:spPr>
          <a:xfrm>
            <a:off x="3861510" y="5501309"/>
            <a:ext cx="1953086" cy="6036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GUI </a:t>
            </a:r>
            <a:r>
              <a:rPr lang="en-US" dirty="0" err="1"/>
              <a:t>Listview</a:t>
            </a:r>
            <a:endParaRPr lang="en-CA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2ADB7F-3048-45CD-8A7F-EDEC2066604C}"/>
              </a:ext>
            </a:extLst>
          </p:cNvPr>
          <p:cNvCxnSpPr>
            <a:stCxn id="7" idx="2"/>
            <a:endCxn id="29" idx="0"/>
          </p:cNvCxnSpPr>
          <p:nvPr/>
        </p:nvCxnSpPr>
        <p:spPr>
          <a:xfrm>
            <a:off x="4838053" y="4945166"/>
            <a:ext cx="0" cy="556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0E38DEF-1CB5-4F46-9B23-1A231442F6BB}"/>
              </a:ext>
            </a:extLst>
          </p:cNvPr>
          <p:cNvSpPr/>
          <p:nvPr/>
        </p:nvSpPr>
        <p:spPr>
          <a:xfrm>
            <a:off x="3861510" y="3226867"/>
            <a:ext cx="1953086" cy="5939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GUI Helper</a:t>
            </a:r>
            <a:endParaRPr lang="en-CA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475D4D4-7E81-4216-BA3A-A9CE9D34B138}"/>
              </a:ext>
            </a:extLst>
          </p:cNvPr>
          <p:cNvCxnSpPr>
            <a:stCxn id="23" idx="2"/>
            <a:endCxn id="82" idx="0"/>
          </p:cNvCxnSpPr>
          <p:nvPr/>
        </p:nvCxnSpPr>
        <p:spPr>
          <a:xfrm flipH="1">
            <a:off x="4838053" y="2456835"/>
            <a:ext cx="1361579" cy="770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CAB9AEF-691F-4374-B353-954DB65D7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698" y="2769122"/>
            <a:ext cx="4406468" cy="377176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8C7DC166-A503-4370-A81E-B48D0E94D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713" y="151454"/>
            <a:ext cx="4846006" cy="230538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9ACBEF9A-50A9-4012-AB42-EAC5870567B0}"/>
              </a:ext>
            </a:extLst>
          </p:cNvPr>
          <p:cNvSpPr/>
          <p:nvPr/>
        </p:nvSpPr>
        <p:spPr>
          <a:xfrm rot="19767034">
            <a:off x="6303694" y="1539463"/>
            <a:ext cx="1005597" cy="107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7EE72286-2279-448D-88CC-0DDACD293B6D}"/>
              </a:ext>
            </a:extLst>
          </p:cNvPr>
          <p:cNvSpPr/>
          <p:nvPr/>
        </p:nvSpPr>
        <p:spPr>
          <a:xfrm>
            <a:off x="5823474" y="3466725"/>
            <a:ext cx="725102" cy="91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BD28C0-3A5F-4913-A17D-49E8E952A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089" y="4341485"/>
            <a:ext cx="1457319" cy="697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1D8906-A1CF-4C79-846F-660B8D6AB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960" y="6321685"/>
            <a:ext cx="5026023" cy="360227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0393E2A8-EC6A-48DB-8A42-99997D1182FE}"/>
              </a:ext>
            </a:extLst>
          </p:cNvPr>
          <p:cNvSpPr/>
          <p:nvPr/>
        </p:nvSpPr>
        <p:spPr>
          <a:xfrm>
            <a:off x="3136408" y="4597606"/>
            <a:ext cx="725102" cy="1129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73A8D846-1341-4698-89B3-C5761733FC7D}"/>
              </a:ext>
            </a:extLst>
          </p:cNvPr>
          <p:cNvSpPr/>
          <p:nvPr/>
        </p:nvSpPr>
        <p:spPr>
          <a:xfrm rot="10800000">
            <a:off x="3038764" y="5803147"/>
            <a:ext cx="822746" cy="506212"/>
          </a:xfrm>
          <a:prstGeom prst="bentUpArrow">
            <a:avLst>
              <a:gd name="adj1" fmla="val 10403"/>
              <a:gd name="adj2" fmla="val 1106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25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85818-01A9-4AF0-95D2-F9F059EF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Database</a:t>
            </a:r>
            <a:endParaRPr lang="zh-CN">
              <a:ea typeface="+mj-lt"/>
              <a:cs typeface="+mj-lt"/>
            </a:endParaRPr>
          </a:p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FC142-3056-4756-BAB5-656EC1D45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05" y="1203226"/>
            <a:ext cx="8626473" cy="53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029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578</Words>
  <Application>Microsoft Office PowerPoint</Application>
  <PresentationFormat>Widescreen</PresentationFormat>
  <Paragraphs>125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Avenir Next LT Pro</vt:lpstr>
      <vt:lpstr>Calibri</vt:lpstr>
      <vt:lpstr>AccentBoxVTI</vt:lpstr>
      <vt:lpstr>Stock Monitor Development</vt:lpstr>
      <vt:lpstr>User story</vt:lpstr>
      <vt:lpstr>Practical example</vt:lpstr>
      <vt:lpstr>Data source-API</vt:lpstr>
      <vt:lpstr>API Response</vt:lpstr>
      <vt:lpstr>Json extraction</vt:lpstr>
      <vt:lpstr>Json extraction and validation</vt:lpstr>
      <vt:lpstr>Backend structure</vt:lpstr>
      <vt:lpstr>Database </vt:lpstr>
      <vt:lpstr>Data binding and property change</vt:lpstr>
      <vt:lpstr>Data binding and property change</vt:lpstr>
      <vt:lpstr>Data binding and value conveter</vt:lpstr>
      <vt:lpstr>LINQ Dynamic</vt:lpstr>
      <vt:lpstr>LINQ Dynamic</vt:lpstr>
      <vt:lpstr>MultiThreading</vt:lpstr>
      <vt:lpstr>MultiThreading</vt:lpstr>
      <vt:lpstr>GUI - Structure</vt:lpstr>
      <vt:lpstr>GUI - Screenshot</vt:lpstr>
      <vt:lpstr>GUI - Screenshot</vt:lpstr>
      <vt:lpstr>GUI – ScreenShot(dialog)</vt:lpstr>
      <vt:lpstr>GUI-Library  1. Material Design In XAML Toolkit</vt:lpstr>
      <vt:lpstr>GUI-Library MaterialDesignThemes</vt:lpstr>
      <vt:lpstr>GUI-Library  2. LiveCharts</vt:lpstr>
      <vt:lpstr>GUI-Library  2. LiveCharts</vt:lpstr>
      <vt:lpstr>GUI-Library  2. LiveCharts</vt:lpstr>
      <vt:lpstr>GUI-Library  2. LiveCharts</vt:lpstr>
      <vt:lpstr>Future work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</dc:creator>
  <cp:lastModifiedBy>Wei Wang</cp:lastModifiedBy>
  <cp:revision>47</cp:revision>
  <dcterms:created xsi:type="dcterms:W3CDTF">2020-04-11T17:40:53Z</dcterms:created>
  <dcterms:modified xsi:type="dcterms:W3CDTF">2020-04-13T15:31:33Z</dcterms:modified>
</cp:coreProperties>
</file>