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1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5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2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19808-0683-4710-ADFF-29AD22E3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8" r="13818" b="17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Stock Monitor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Donghyeok Seo</a:t>
            </a:r>
          </a:p>
          <a:p>
            <a:r>
              <a:rPr lang="en-US" altLang="zh-CN" sz="2000" b="1">
                <a:ea typeface="+mn-lt"/>
                <a:cs typeface="+mn-lt"/>
              </a:rPr>
              <a:t>Wei Wang </a:t>
            </a:r>
            <a:endParaRPr lang="zh-CN" altLang="en-US" sz="2000" b="1">
              <a:ea typeface="+mn-lt"/>
              <a:cs typeface="+mn-lt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4B2A-30B7-4551-86B3-0D8E53EE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Backend-Multi-tasks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5B887-7838-48E7-BB78-F959CCDB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6538-77B2-46B3-841F-03A73DC0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Backend-Async tasks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DFB74-1316-447F-AA3A-9A446B19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9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B8B82-66F4-4CEA-9FC5-CE3A7919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Xaml-data binding and property changed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A99F9-CC44-4FC6-92DE-B6CD9503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2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EDD24-CD6F-4D26-876F-2B23A146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LINQ Dynamic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A28DE-3F5A-4B4E-9E7E-0A44793E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7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3E14-D480-4AD2-8D7C-E0EDFD0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GUI-1and more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9D1B7-13F5-475A-9B17-8D585FFF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1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267FE-D6E4-4BF6-9999-B6EAF468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Future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55CE3-03CF-42EE-B32F-C47E6AC5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4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4E116-F4DD-4B6F-BC60-F5E6A39A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40852-4A2F-4277-9C7C-9CCCDF04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4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E863B-9221-4818-98B2-8FEEB314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User story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9B09C-7755-432B-AC78-559BF57D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35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35B2-89BA-40F8-8E0C-7C49069A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Practical 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9B731-A9AF-4758-B93D-0375822C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5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7CD6-42DD-458A-83F0-E5A41989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Our target: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606B9-671D-427D-B366-F4586846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85818-01A9-4AF0-95D2-F9F059EF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Database: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BF43A-D36E-426F-8496-2359BFB6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0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995CD-B907-4733-A24E-DD08E395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Solution overview 1- backend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0CC16-1592-4755-B783-BC90774DA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4D383-4220-45D7-AF80-26F5C443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Solution overview2-GUI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8C985-2DDA-4D6E-B1AD-560C5635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2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3D99E-62C9-42B5-97B4-ACC8D5E1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Backend-data collection flow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9477B-CB62-48B4-99EB-F5B8A4A9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7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E47B2-9CF3-4620-A939-C7095FD2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Backend-API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66AD5-E4A2-4147-BC90-F0EE1A037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5826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Stock Monitor Development</vt:lpstr>
      <vt:lpstr>User story</vt:lpstr>
      <vt:lpstr>Practical example</vt:lpstr>
      <vt:lpstr>Our target:</vt:lpstr>
      <vt:lpstr>Database:</vt:lpstr>
      <vt:lpstr>Solution overview 1- backend</vt:lpstr>
      <vt:lpstr>Solution overview2-GUI</vt:lpstr>
      <vt:lpstr>Backend-data collection flow</vt:lpstr>
      <vt:lpstr>Backend-API</vt:lpstr>
      <vt:lpstr>Backend-Multi-tasks</vt:lpstr>
      <vt:lpstr>Backend-Async tasks</vt:lpstr>
      <vt:lpstr>Xaml-data binding and property changed</vt:lpstr>
      <vt:lpstr>LINQ Dynamic</vt:lpstr>
      <vt:lpstr>GUI-1and more</vt:lpstr>
      <vt:lpstr>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</dc:creator>
  <cp:lastModifiedBy>Wei Wang</cp:lastModifiedBy>
  <cp:revision>3</cp:revision>
  <dcterms:created xsi:type="dcterms:W3CDTF">2020-04-11T17:40:53Z</dcterms:created>
  <dcterms:modified xsi:type="dcterms:W3CDTF">2020-04-12T17:35:23Z</dcterms:modified>
</cp:coreProperties>
</file>