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2"/>
  </p:notesMasterIdLst>
  <p:sldIdLst>
    <p:sldId id="256" r:id="rId2"/>
    <p:sldId id="257" r:id="rId3"/>
    <p:sldId id="261" r:id="rId4"/>
    <p:sldId id="277" r:id="rId5"/>
    <p:sldId id="278" r:id="rId6"/>
    <p:sldId id="279" r:id="rId7"/>
    <p:sldId id="267" r:id="rId8"/>
    <p:sldId id="274" r:id="rId9"/>
    <p:sldId id="282" r:id="rId10"/>
    <p:sldId id="275" r:id="rId11"/>
    <p:sldId id="276" r:id="rId12"/>
    <p:sldId id="262" r:id="rId13"/>
    <p:sldId id="266" r:id="rId14"/>
    <p:sldId id="286" r:id="rId15"/>
    <p:sldId id="287" r:id="rId16"/>
    <p:sldId id="268" r:id="rId17"/>
    <p:sldId id="289" r:id="rId18"/>
    <p:sldId id="265" r:id="rId19"/>
    <p:sldId id="264" r:id="rId20"/>
    <p:sldId id="292" r:id="rId21"/>
    <p:sldId id="293" r:id="rId22"/>
    <p:sldId id="269" r:id="rId23"/>
    <p:sldId id="280" r:id="rId24"/>
    <p:sldId id="283" r:id="rId25"/>
    <p:sldId id="284" r:id="rId26"/>
    <p:sldId id="290" r:id="rId27"/>
    <p:sldId id="291" r:id="rId28"/>
    <p:sldId id="285" r:id="rId29"/>
    <p:sldId id="271" r:id="rId30"/>
    <p:sldId id="2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FF72B-481C-C412-1AE8-57B321EE5339}" v="17" dt="2020-04-13T16:28:02.922"/>
    <p1510:client id="{2B3C5732-51D1-AA7A-9084-F2D43B87F6C5}" v="66" dt="2020-04-13T23:23:19.532"/>
    <p1510:client id="{66C014C7-F91E-D50A-F8C0-7383F09DEAFA}" v="11" dt="2020-04-13T14:11:31.256"/>
    <p1510:client id="{683A8B6D-DF59-9779-EFE1-1FF62CD0EA71}" v="47" dt="2020-04-13T00:57:44.976"/>
    <p1510:client id="{97ECFE0C-FE26-48C2-A0F0-3774531EEF00}" v="974" dt="2020-04-13T19:46:08.177"/>
    <p1510:client id="{C65EC8A6-B6BE-67A7-4DBE-3B9E609261E2}" v="1354" dt="2020-04-13T02:45:09.378"/>
    <p1510:client id="{DA87AC4F-E368-3FCA-C912-3EB2FC9CF184}" v="1257" dt="2020-04-13T21:59:20.087"/>
    <p1510:client id="{FB6FBFC3-2682-9C0B-E763-4FD851811883}" v="34" dt="2020-04-13T15:37:35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1B8D6-1914-4F0C-B97A-911E905C98C1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9C6F15-826D-40F7-9845-CA6A57D4A270}">
      <dgm:prSet phldrT="[Text]" phldr="0"/>
      <dgm:spPr/>
      <dgm:t>
        <a:bodyPr/>
        <a:lstStyle/>
        <a:p>
          <a:pPr rtl="0"/>
          <a:r>
            <a:rPr lang="en-US">
              <a:latin typeface="Avenir Next LT Pro"/>
            </a:rPr>
            <a:t>MainWindow</a:t>
          </a:r>
          <a:endParaRPr lang="en-US" b="0" i="0" u="none" strike="noStrike" cap="none" baseline="0" noProof="0">
            <a:latin typeface="Avenir Next LT Pro"/>
          </a:endParaRPr>
        </a:p>
      </dgm:t>
    </dgm:pt>
    <dgm:pt modelId="{121ABBAF-6A20-45E6-B1F2-E58D8AC5FC4A}" type="parTrans" cxnId="{BBF0554E-E2B5-4B1D-98BE-805F8120304D}">
      <dgm:prSet/>
      <dgm:spPr/>
      <dgm:t>
        <a:bodyPr/>
        <a:lstStyle/>
        <a:p>
          <a:endParaRPr lang="en-US"/>
        </a:p>
      </dgm:t>
    </dgm:pt>
    <dgm:pt modelId="{1625476F-15A4-4855-9B4D-52CBDA0DAB2B}" type="sibTrans" cxnId="{BBF0554E-E2B5-4B1D-98BE-805F8120304D}">
      <dgm:prSet/>
      <dgm:spPr/>
      <dgm:t>
        <a:bodyPr/>
        <a:lstStyle/>
        <a:p>
          <a:endParaRPr lang="en-US"/>
        </a:p>
      </dgm:t>
    </dgm:pt>
    <dgm:pt modelId="{28F4266F-784E-466B-B182-40CF5FD4DDCE}">
      <dgm:prSet phldrT="[Text]"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Stock Market Tab</a:t>
          </a:r>
          <a:endParaRPr lang="en-US" dirty="0"/>
        </a:p>
      </dgm:t>
    </dgm:pt>
    <dgm:pt modelId="{4C09890B-3CCB-4FD1-9223-2222C54316E0}" type="parTrans" cxnId="{3ADD43B8-EAB5-4CAB-B723-DD9C229ED3AC}">
      <dgm:prSet/>
      <dgm:spPr/>
      <dgm:t>
        <a:bodyPr/>
        <a:lstStyle/>
        <a:p>
          <a:endParaRPr lang="en-US"/>
        </a:p>
      </dgm:t>
    </dgm:pt>
    <dgm:pt modelId="{63233E2F-0610-4A6A-B2C4-9E2F9AA48B38}" type="sibTrans" cxnId="{3ADD43B8-EAB5-4CAB-B723-DD9C229ED3AC}">
      <dgm:prSet/>
      <dgm:spPr/>
      <dgm:t>
        <a:bodyPr/>
        <a:lstStyle/>
        <a:p>
          <a:endParaRPr lang="en-US"/>
        </a:p>
      </dgm:t>
    </dgm:pt>
    <dgm:pt modelId="{BE99F022-869C-4948-A75E-0D103DC9BBFA}">
      <dgm:prSet phldrT="[Text]"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Watch List Tab</a:t>
          </a:r>
          <a:endParaRPr lang="en-US" dirty="0"/>
        </a:p>
      </dgm:t>
    </dgm:pt>
    <dgm:pt modelId="{971131C7-F64C-478B-B518-22AFB3B343DE}" type="parTrans" cxnId="{37C4C80F-D61E-4DE3-8400-D599E0617080}">
      <dgm:prSet/>
      <dgm:spPr/>
      <dgm:t>
        <a:bodyPr/>
        <a:lstStyle/>
        <a:p>
          <a:endParaRPr lang="en-US"/>
        </a:p>
      </dgm:t>
    </dgm:pt>
    <dgm:pt modelId="{7C4C0D63-2810-4B62-8750-B7DC321FB1EA}" type="sibTrans" cxnId="{37C4C80F-D61E-4DE3-8400-D599E0617080}">
      <dgm:prSet/>
      <dgm:spPr/>
      <dgm:t>
        <a:bodyPr/>
        <a:lstStyle/>
        <a:p>
          <a:endParaRPr lang="en-US"/>
        </a:p>
      </dgm:t>
    </dgm:pt>
    <dgm:pt modelId="{48D4723C-2A31-45C3-9F29-334425260A8E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Search List</a:t>
          </a:r>
        </a:p>
      </dgm:t>
    </dgm:pt>
    <dgm:pt modelId="{2EC41A65-5083-4649-B15D-148AE51621F5}" type="parTrans" cxnId="{A370F1C3-26C0-4670-BB3C-4FDB5BFD0B8F}">
      <dgm:prSet/>
      <dgm:spPr/>
      <dgm:t>
        <a:bodyPr/>
        <a:lstStyle/>
        <a:p>
          <a:endParaRPr lang="en-CA"/>
        </a:p>
      </dgm:t>
    </dgm:pt>
    <dgm:pt modelId="{325825B6-CBEA-41CE-95B2-4B38AF299377}" type="sibTrans" cxnId="{A370F1C3-26C0-4670-BB3C-4FDB5BFD0B8F}">
      <dgm:prSet/>
      <dgm:spPr/>
      <dgm:t>
        <a:bodyPr/>
        <a:lstStyle/>
        <a:p>
          <a:endParaRPr lang="en-CA"/>
        </a:p>
      </dgm:t>
    </dgm:pt>
    <dgm:pt modelId="{3E69E644-0BE0-41C8-AC08-81EF695DBF19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Watch List</a:t>
          </a:r>
        </a:p>
      </dgm:t>
    </dgm:pt>
    <dgm:pt modelId="{6930D292-5FD2-46EA-A2A1-D4082423DA49}" type="parTrans" cxnId="{0EDE0061-6C2E-4182-9647-591B5CB54CC9}">
      <dgm:prSet/>
      <dgm:spPr/>
      <dgm:t>
        <a:bodyPr/>
        <a:lstStyle/>
        <a:p>
          <a:endParaRPr lang="en-CA"/>
        </a:p>
      </dgm:t>
    </dgm:pt>
    <dgm:pt modelId="{34311FFA-0CD8-4A61-8AB7-F804A26CE08A}" type="sibTrans" cxnId="{0EDE0061-6C2E-4182-9647-591B5CB54CC9}">
      <dgm:prSet/>
      <dgm:spPr/>
      <dgm:t>
        <a:bodyPr/>
        <a:lstStyle/>
        <a:p>
          <a:endParaRPr lang="en-CA"/>
        </a:p>
      </dgm:t>
    </dgm:pt>
    <dgm:pt modelId="{02AD720A-18D8-4E1D-8087-6481CB137E95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Company Info</a:t>
          </a:r>
        </a:p>
      </dgm:t>
    </dgm:pt>
    <dgm:pt modelId="{5C7C9CC4-6809-4E90-881C-EE55F39CD5AB}" type="parTrans" cxnId="{F270A6B4-EDA9-437E-90D9-EDAA4E3AE5E7}">
      <dgm:prSet/>
      <dgm:spPr/>
      <dgm:t>
        <a:bodyPr/>
        <a:lstStyle/>
        <a:p>
          <a:endParaRPr lang="en-CA"/>
        </a:p>
      </dgm:t>
    </dgm:pt>
    <dgm:pt modelId="{2951693D-5080-4EE3-98FD-3AC03743942C}" type="sibTrans" cxnId="{F270A6B4-EDA9-437E-90D9-EDAA4E3AE5E7}">
      <dgm:prSet/>
      <dgm:spPr/>
      <dgm:t>
        <a:bodyPr/>
        <a:lstStyle/>
        <a:p>
          <a:endParaRPr lang="en-CA"/>
        </a:p>
      </dgm:t>
    </dgm:pt>
    <dgm:pt modelId="{3FE1539E-D5F6-475D-A2AC-B12351A457B5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Pie Chart</a:t>
          </a:r>
        </a:p>
      </dgm:t>
    </dgm:pt>
    <dgm:pt modelId="{02B34308-99F9-4398-A144-0E79AB13BA52}" type="parTrans" cxnId="{FC9D6D8C-AE3A-4E30-951A-91DF3959B388}">
      <dgm:prSet/>
      <dgm:spPr/>
      <dgm:t>
        <a:bodyPr/>
        <a:lstStyle/>
        <a:p>
          <a:endParaRPr lang="en-CA"/>
        </a:p>
      </dgm:t>
    </dgm:pt>
    <dgm:pt modelId="{D2D73506-C9FA-4BCD-B434-982569420ED7}" type="sibTrans" cxnId="{FC9D6D8C-AE3A-4E30-951A-91DF3959B388}">
      <dgm:prSet/>
      <dgm:spPr/>
      <dgm:t>
        <a:bodyPr/>
        <a:lstStyle/>
        <a:p>
          <a:endParaRPr lang="en-CA"/>
        </a:p>
      </dgm:t>
    </dgm:pt>
    <dgm:pt modelId="{D88481E5-FE94-4E41-AB36-F92964E749FF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Company Detail</a:t>
          </a:r>
        </a:p>
      </dgm:t>
    </dgm:pt>
    <dgm:pt modelId="{C0732CFD-CF51-463C-A539-C2B2F383E41E}" type="parTrans" cxnId="{F692C5D8-949E-41FE-B0AA-8225965AC0C8}">
      <dgm:prSet/>
      <dgm:spPr/>
      <dgm:t>
        <a:bodyPr/>
        <a:lstStyle/>
        <a:p>
          <a:endParaRPr lang="en-CA"/>
        </a:p>
      </dgm:t>
    </dgm:pt>
    <dgm:pt modelId="{93A33FE4-0868-41CF-8787-0D0AC69490A1}" type="sibTrans" cxnId="{F692C5D8-949E-41FE-B0AA-8225965AC0C8}">
      <dgm:prSet/>
      <dgm:spPr/>
      <dgm:t>
        <a:bodyPr/>
        <a:lstStyle/>
        <a:p>
          <a:endParaRPr lang="en-CA"/>
        </a:p>
      </dgm:t>
    </dgm:pt>
    <dgm:pt modelId="{1894C8E0-A7BD-4EFD-83F7-68731B4544D3}">
      <dgm:prSet phldr="0"/>
      <dgm:spPr/>
      <dgm:t>
        <a:bodyPr/>
        <a:lstStyle/>
        <a:p>
          <a:r>
            <a:rPr lang="en-US">
              <a:latin typeface="Avenir Next LT Pro"/>
            </a:rPr>
            <a:t>Stock</a:t>
          </a:r>
          <a:r>
            <a:rPr lang="en-US"/>
            <a:t> Price</a:t>
          </a:r>
        </a:p>
      </dgm:t>
    </dgm:pt>
    <dgm:pt modelId="{E9708A6C-EA3E-4DC7-A35F-02DEAC20BF6D}" type="parTrans" cxnId="{655A5F25-D6FE-4D97-875C-5FE0CB644E2D}">
      <dgm:prSet/>
      <dgm:spPr/>
      <dgm:t>
        <a:bodyPr/>
        <a:lstStyle/>
        <a:p>
          <a:endParaRPr lang="en-CA"/>
        </a:p>
      </dgm:t>
    </dgm:pt>
    <dgm:pt modelId="{8B2FE828-EA85-49C0-BE91-25AC7AE4BEF5}" type="sibTrans" cxnId="{655A5F25-D6FE-4D97-875C-5FE0CB644E2D}">
      <dgm:prSet/>
      <dgm:spPr/>
      <dgm:t>
        <a:bodyPr/>
        <a:lstStyle/>
        <a:p>
          <a:endParaRPr lang="en-CA"/>
        </a:p>
      </dgm:t>
    </dgm:pt>
    <dgm:pt modelId="{CB0B2681-693B-4EF7-85EC-BFD500DB8120}">
      <dgm:prSet phldr="0"/>
      <dgm:spPr/>
      <dgm:t>
        <a:bodyPr/>
        <a:lstStyle/>
        <a:p>
          <a:r>
            <a:rPr lang="en-US"/>
            <a:t>Daily Price Chart</a:t>
          </a:r>
        </a:p>
      </dgm:t>
    </dgm:pt>
    <dgm:pt modelId="{95AEB7FB-442F-4FDD-90E6-110F0C4F8115}" type="parTrans" cxnId="{BD4B6B20-2B73-438A-971D-6E46E3E70F53}">
      <dgm:prSet/>
      <dgm:spPr/>
      <dgm:t>
        <a:bodyPr/>
        <a:lstStyle/>
        <a:p>
          <a:endParaRPr lang="en-CA"/>
        </a:p>
      </dgm:t>
    </dgm:pt>
    <dgm:pt modelId="{C81F900D-6DC7-46A5-9402-4FBD69AFF068}" type="sibTrans" cxnId="{BD4B6B20-2B73-438A-971D-6E46E3E70F53}">
      <dgm:prSet/>
      <dgm:spPr/>
      <dgm:t>
        <a:bodyPr/>
        <a:lstStyle/>
        <a:p>
          <a:endParaRPr lang="en-CA"/>
        </a:p>
      </dgm:t>
    </dgm:pt>
    <dgm:pt modelId="{4E5C3961-E1FB-4024-9F0D-3A5A12813F74}">
      <dgm:prSet phldr="0"/>
      <dgm:spPr/>
      <dgm:t>
        <a:bodyPr/>
        <a:lstStyle/>
        <a:p>
          <a:r>
            <a:rPr lang="en-US"/>
            <a:t>Price Detail</a:t>
          </a:r>
        </a:p>
      </dgm:t>
    </dgm:pt>
    <dgm:pt modelId="{EB84828B-1577-4E7E-AD81-4E2119B19ADE}" type="parTrans" cxnId="{4BEBF38E-8A2A-4093-A2D3-A3F526B67E45}">
      <dgm:prSet/>
      <dgm:spPr/>
      <dgm:t>
        <a:bodyPr/>
        <a:lstStyle/>
        <a:p>
          <a:endParaRPr lang="en-CA"/>
        </a:p>
      </dgm:t>
    </dgm:pt>
    <dgm:pt modelId="{28966E4D-956E-4EBC-99DD-ED1A8A753CE0}" type="sibTrans" cxnId="{4BEBF38E-8A2A-4093-A2D3-A3F526B67E45}">
      <dgm:prSet/>
      <dgm:spPr/>
      <dgm:t>
        <a:bodyPr/>
        <a:lstStyle/>
        <a:p>
          <a:endParaRPr lang="en-CA"/>
        </a:p>
      </dgm:t>
    </dgm:pt>
    <dgm:pt modelId="{CAFCC876-18EB-4C4A-B35E-9D06856829E4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Watch List</a:t>
          </a:r>
        </a:p>
      </dgm:t>
    </dgm:pt>
    <dgm:pt modelId="{3C83341B-4DA6-4778-A6B8-6A484F8CBDF4}" type="parTrans" cxnId="{3E1B82AE-9083-41D4-9CDE-583279C53A9D}">
      <dgm:prSet/>
      <dgm:spPr/>
      <dgm:t>
        <a:bodyPr/>
        <a:lstStyle/>
        <a:p>
          <a:endParaRPr lang="en-CA"/>
        </a:p>
      </dgm:t>
    </dgm:pt>
    <dgm:pt modelId="{1D7A083B-788D-4489-B405-31F4D42B965B}" type="sibTrans" cxnId="{3E1B82AE-9083-41D4-9CDE-583279C53A9D}">
      <dgm:prSet/>
      <dgm:spPr/>
      <dgm:t>
        <a:bodyPr/>
        <a:lstStyle/>
        <a:p>
          <a:endParaRPr lang="en-CA"/>
        </a:p>
      </dgm:t>
    </dgm:pt>
    <dgm:pt modelId="{9A8E042C-A615-4EA4-855B-EF00A2BC5D81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Default List</a:t>
          </a:r>
        </a:p>
      </dgm:t>
    </dgm:pt>
    <dgm:pt modelId="{59989AB1-AA66-4E41-BB1A-E9E9A890F74A}" type="parTrans" cxnId="{E810F680-0CAB-4B0A-891E-12507DF90DA5}">
      <dgm:prSet/>
      <dgm:spPr/>
      <dgm:t>
        <a:bodyPr/>
        <a:lstStyle/>
        <a:p>
          <a:endParaRPr lang="en-CA"/>
        </a:p>
      </dgm:t>
    </dgm:pt>
    <dgm:pt modelId="{D49E9C54-B575-4124-B6C4-E2A7B05C8C4E}" type="sibTrans" cxnId="{E810F680-0CAB-4B0A-891E-12507DF90DA5}">
      <dgm:prSet/>
      <dgm:spPr/>
      <dgm:t>
        <a:bodyPr/>
        <a:lstStyle/>
        <a:p>
          <a:endParaRPr lang="en-CA"/>
        </a:p>
      </dgm:t>
    </dgm:pt>
    <dgm:pt modelId="{AC8435AA-BAF0-4DFC-9902-7CF3EA5E2B5D}" type="pres">
      <dgm:prSet presAssocID="{A651B8D6-1914-4F0C-B97A-911E905C98C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931DCCF-3BE3-4543-9609-BC69BE590688}" type="pres">
      <dgm:prSet presAssocID="{A651B8D6-1914-4F0C-B97A-911E905C98C1}" presName="hierFlow" presStyleCnt="0"/>
      <dgm:spPr/>
    </dgm:pt>
    <dgm:pt modelId="{8A6641D3-1DAF-4A6A-95C7-416FCCE4E114}" type="pres">
      <dgm:prSet presAssocID="{A651B8D6-1914-4F0C-B97A-911E905C98C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8A27DBB-5047-4A17-BA97-6895C9F622D6}" type="pres">
      <dgm:prSet presAssocID="{119C6F15-826D-40F7-9845-CA6A57D4A270}" presName="Name14" presStyleCnt="0"/>
      <dgm:spPr/>
    </dgm:pt>
    <dgm:pt modelId="{93EE4D2F-E851-4812-A237-506F2DBAE41C}" type="pres">
      <dgm:prSet presAssocID="{119C6F15-826D-40F7-9845-CA6A57D4A270}" presName="level1Shape" presStyleLbl="node0" presStyleIdx="0" presStyleCnt="1">
        <dgm:presLayoutVars>
          <dgm:chPref val="3"/>
        </dgm:presLayoutVars>
      </dgm:prSet>
      <dgm:spPr/>
    </dgm:pt>
    <dgm:pt modelId="{AB59197B-46E5-4CE6-8FA3-DEBB01DBE2BD}" type="pres">
      <dgm:prSet presAssocID="{119C6F15-826D-40F7-9845-CA6A57D4A270}" presName="hierChild2" presStyleCnt="0"/>
      <dgm:spPr/>
    </dgm:pt>
    <dgm:pt modelId="{33062E5F-97E5-4B85-BF58-4EEC76A9F151}" type="pres">
      <dgm:prSet presAssocID="{4C09890B-3CCB-4FD1-9223-2222C54316E0}" presName="Name19" presStyleLbl="parChTrans1D2" presStyleIdx="0" presStyleCnt="2"/>
      <dgm:spPr/>
    </dgm:pt>
    <dgm:pt modelId="{198DC3B4-A3AA-402E-9D16-F76D4369100C}" type="pres">
      <dgm:prSet presAssocID="{28F4266F-784E-466B-B182-40CF5FD4DDCE}" presName="Name21" presStyleCnt="0"/>
      <dgm:spPr/>
    </dgm:pt>
    <dgm:pt modelId="{072CA415-5795-45AE-A45C-D0132B3CB34C}" type="pres">
      <dgm:prSet presAssocID="{28F4266F-784E-466B-B182-40CF5FD4DDCE}" presName="level2Shape" presStyleLbl="node2" presStyleIdx="0" presStyleCnt="2"/>
      <dgm:spPr/>
    </dgm:pt>
    <dgm:pt modelId="{69161687-7363-46E4-99CB-340BBA80223A}" type="pres">
      <dgm:prSet presAssocID="{28F4266F-784E-466B-B182-40CF5FD4DDCE}" presName="hierChild3" presStyleCnt="0"/>
      <dgm:spPr/>
    </dgm:pt>
    <dgm:pt modelId="{F3C989C7-BE53-4425-B9A8-55930C79E577}" type="pres">
      <dgm:prSet presAssocID="{59989AB1-AA66-4E41-BB1A-E9E9A890F74A}" presName="Name19" presStyleLbl="parChTrans1D3" presStyleIdx="0" presStyleCnt="6"/>
      <dgm:spPr/>
    </dgm:pt>
    <dgm:pt modelId="{4DABDDD8-B4AB-4D18-8491-6139B24A4462}" type="pres">
      <dgm:prSet presAssocID="{9A8E042C-A615-4EA4-855B-EF00A2BC5D81}" presName="Name21" presStyleCnt="0"/>
      <dgm:spPr/>
    </dgm:pt>
    <dgm:pt modelId="{E083694A-4FD4-472D-AF3D-32BD7E05B087}" type="pres">
      <dgm:prSet presAssocID="{9A8E042C-A615-4EA4-855B-EF00A2BC5D81}" presName="level2Shape" presStyleLbl="node3" presStyleIdx="0" presStyleCnt="6"/>
      <dgm:spPr/>
    </dgm:pt>
    <dgm:pt modelId="{EB510F26-E8AF-4CB0-88D2-722C8BF81C6A}" type="pres">
      <dgm:prSet presAssocID="{9A8E042C-A615-4EA4-855B-EF00A2BC5D81}" presName="hierChild3" presStyleCnt="0"/>
      <dgm:spPr/>
    </dgm:pt>
    <dgm:pt modelId="{E927C694-8E8B-4E02-8428-EAB8A7CB0285}" type="pres">
      <dgm:prSet presAssocID="{2EC41A65-5083-4649-B15D-148AE51621F5}" presName="Name19" presStyleLbl="parChTrans1D3" presStyleIdx="1" presStyleCnt="6"/>
      <dgm:spPr/>
    </dgm:pt>
    <dgm:pt modelId="{972FAB19-7254-4953-93E3-7CC25F002FDE}" type="pres">
      <dgm:prSet presAssocID="{48D4723C-2A31-45C3-9F29-334425260A8E}" presName="Name21" presStyleCnt="0"/>
      <dgm:spPr/>
    </dgm:pt>
    <dgm:pt modelId="{578B163E-66D0-4B1D-AEEA-236F4638CCA1}" type="pres">
      <dgm:prSet presAssocID="{48D4723C-2A31-45C3-9F29-334425260A8E}" presName="level2Shape" presStyleLbl="node3" presStyleIdx="1" presStyleCnt="6"/>
      <dgm:spPr/>
    </dgm:pt>
    <dgm:pt modelId="{49DC7441-C0D0-42C8-ABE9-EA73E10E7237}" type="pres">
      <dgm:prSet presAssocID="{48D4723C-2A31-45C3-9F29-334425260A8E}" presName="hierChild3" presStyleCnt="0"/>
      <dgm:spPr/>
    </dgm:pt>
    <dgm:pt modelId="{D6A98F16-511A-497A-808E-B72E88184E63}" type="pres">
      <dgm:prSet presAssocID="{6930D292-5FD2-46EA-A2A1-D4082423DA49}" presName="Name19" presStyleLbl="parChTrans1D3" presStyleIdx="2" presStyleCnt="6"/>
      <dgm:spPr/>
    </dgm:pt>
    <dgm:pt modelId="{7AB85A09-5D3A-47FA-83D1-06E804F5925D}" type="pres">
      <dgm:prSet presAssocID="{3E69E644-0BE0-41C8-AC08-81EF695DBF19}" presName="Name21" presStyleCnt="0"/>
      <dgm:spPr/>
    </dgm:pt>
    <dgm:pt modelId="{0C301777-9822-4A47-A1AD-9D440CE921D0}" type="pres">
      <dgm:prSet presAssocID="{3E69E644-0BE0-41C8-AC08-81EF695DBF19}" presName="level2Shape" presStyleLbl="node3" presStyleIdx="2" presStyleCnt="6"/>
      <dgm:spPr/>
    </dgm:pt>
    <dgm:pt modelId="{0C07FE9C-1B34-4E32-B54A-17ED924D4D31}" type="pres">
      <dgm:prSet presAssocID="{3E69E644-0BE0-41C8-AC08-81EF695DBF19}" presName="hierChild3" presStyleCnt="0"/>
      <dgm:spPr/>
    </dgm:pt>
    <dgm:pt modelId="{48225494-653D-4926-8EF9-C1FE1371D82B}" type="pres">
      <dgm:prSet presAssocID="{971131C7-F64C-478B-B518-22AFB3B343DE}" presName="Name19" presStyleLbl="parChTrans1D2" presStyleIdx="1" presStyleCnt="2"/>
      <dgm:spPr/>
    </dgm:pt>
    <dgm:pt modelId="{F7746D06-19C4-408D-9B5D-7EA3FEC46EF9}" type="pres">
      <dgm:prSet presAssocID="{BE99F022-869C-4948-A75E-0D103DC9BBFA}" presName="Name21" presStyleCnt="0"/>
      <dgm:spPr/>
    </dgm:pt>
    <dgm:pt modelId="{43737FA7-445A-4175-B230-53F0CB02167E}" type="pres">
      <dgm:prSet presAssocID="{BE99F022-869C-4948-A75E-0D103DC9BBFA}" presName="level2Shape" presStyleLbl="node2" presStyleIdx="1" presStyleCnt="2"/>
      <dgm:spPr/>
    </dgm:pt>
    <dgm:pt modelId="{BC4119D2-F050-429B-8A02-0384DB8014EF}" type="pres">
      <dgm:prSet presAssocID="{BE99F022-869C-4948-A75E-0D103DC9BBFA}" presName="hierChild3" presStyleCnt="0"/>
      <dgm:spPr/>
    </dgm:pt>
    <dgm:pt modelId="{AE8D6673-75FE-4F45-8195-08B0D42C6EE6}" type="pres">
      <dgm:prSet presAssocID="{3C83341B-4DA6-4778-A6B8-6A484F8CBDF4}" presName="Name19" presStyleLbl="parChTrans1D3" presStyleIdx="3" presStyleCnt="6"/>
      <dgm:spPr/>
    </dgm:pt>
    <dgm:pt modelId="{E219EE78-37E8-4F2D-86B2-8CDDD4B55C78}" type="pres">
      <dgm:prSet presAssocID="{CAFCC876-18EB-4C4A-B35E-9D06856829E4}" presName="Name21" presStyleCnt="0"/>
      <dgm:spPr/>
    </dgm:pt>
    <dgm:pt modelId="{E5B7D1AE-A583-45B7-A300-2C73FA93A4C7}" type="pres">
      <dgm:prSet presAssocID="{CAFCC876-18EB-4C4A-B35E-9D06856829E4}" presName="level2Shape" presStyleLbl="node3" presStyleIdx="3" presStyleCnt="6"/>
      <dgm:spPr/>
    </dgm:pt>
    <dgm:pt modelId="{D88136E1-7858-43B6-999C-0C0B549F279E}" type="pres">
      <dgm:prSet presAssocID="{CAFCC876-18EB-4C4A-B35E-9D06856829E4}" presName="hierChild3" presStyleCnt="0"/>
      <dgm:spPr/>
    </dgm:pt>
    <dgm:pt modelId="{117B7A97-FE45-4D4C-A206-3C45CECD6629}" type="pres">
      <dgm:prSet presAssocID="{E9708A6C-EA3E-4DC7-A35F-02DEAC20BF6D}" presName="Name19" presStyleLbl="parChTrans1D3" presStyleIdx="4" presStyleCnt="6"/>
      <dgm:spPr/>
    </dgm:pt>
    <dgm:pt modelId="{698AB97A-B619-4135-9533-B00F6ECBEF70}" type="pres">
      <dgm:prSet presAssocID="{1894C8E0-A7BD-4EFD-83F7-68731B4544D3}" presName="Name21" presStyleCnt="0"/>
      <dgm:spPr/>
    </dgm:pt>
    <dgm:pt modelId="{E478FDF5-8B6E-49FB-BC74-779E2A5E0C98}" type="pres">
      <dgm:prSet presAssocID="{1894C8E0-A7BD-4EFD-83F7-68731B4544D3}" presName="level2Shape" presStyleLbl="node3" presStyleIdx="4" presStyleCnt="6"/>
      <dgm:spPr/>
    </dgm:pt>
    <dgm:pt modelId="{E8F8875F-00DD-4AAF-9EEC-A48A231A8DE2}" type="pres">
      <dgm:prSet presAssocID="{1894C8E0-A7BD-4EFD-83F7-68731B4544D3}" presName="hierChild3" presStyleCnt="0"/>
      <dgm:spPr/>
    </dgm:pt>
    <dgm:pt modelId="{5733550E-AF8D-4825-8612-987F6D58EF82}" type="pres">
      <dgm:prSet presAssocID="{95AEB7FB-442F-4FDD-90E6-110F0C4F8115}" presName="Name19" presStyleLbl="parChTrans1D4" presStyleIdx="0" presStyleCnt="4"/>
      <dgm:spPr/>
    </dgm:pt>
    <dgm:pt modelId="{FF8132A4-E494-4901-AA53-4AD481C93B7F}" type="pres">
      <dgm:prSet presAssocID="{CB0B2681-693B-4EF7-85EC-BFD500DB8120}" presName="Name21" presStyleCnt="0"/>
      <dgm:spPr/>
    </dgm:pt>
    <dgm:pt modelId="{632C4856-6ED0-4C9D-96BD-300801A73EF1}" type="pres">
      <dgm:prSet presAssocID="{CB0B2681-693B-4EF7-85EC-BFD500DB8120}" presName="level2Shape" presStyleLbl="node4" presStyleIdx="0" presStyleCnt="4"/>
      <dgm:spPr/>
    </dgm:pt>
    <dgm:pt modelId="{CAF02CB3-708D-4496-96F4-4A06DF546B4F}" type="pres">
      <dgm:prSet presAssocID="{CB0B2681-693B-4EF7-85EC-BFD500DB8120}" presName="hierChild3" presStyleCnt="0"/>
      <dgm:spPr/>
    </dgm:pt>
    <dgm:pt modelId="{820C60A0-843E-436E-8FEB-984C1F6E5A28}" type="pres">
      <dgm:prSet presAssocID="{EB84828B-1577-4E7E-AD81-4E2119B19ADE}" presName="Name19" presStyleLbl="parChTrans1D4" presStyleIdx="1" presStyleCnt="4"/>
      <dgm:spPr/>
    </dgm:pt>
    <dgm:pt modelId="{FB43C7F3-D4FB-496F-8D73-50496F80B6BB}" type="pres">
      <dgm:prSet presAssocID="{4E5C3961-E1FB-4024-9F0D-3A5A12813F74}" presName="Name21" presStyleCnt="0"/>
      <dgm:spPr/>
    </dgm:pt>
    <dgm:pt modelId="{DB68D60C-A199-4CDE-BCB2-6A6D473AD1EC}" type="pres">
      <dgm:prSet presAssocID="{4E5C3961-E1FB-4024-9F0D-3A5A12813F74}" presName="level2Shape" presStyleLbl="node4" presStyleIdx="1" presStyleCnt="4"/>
      <dgm:spPr/>
    </dgm:pt>
    <dgm:pt modelId="{9B452B5E-7370-4796-AB95-583B30B14367}" type="pres">
      <dgm:prSet presAssocID="{4E5C3961-E1FB-4024-9F0D-3A5A12813F74}" presName="hierChild3" presStyleCnt="0"/>
      <dgm:spPr/>
    </dgm:pt>
    <dgm:pt modelId="{1BFBDB55-BA09-4156-BD64-917460A9FAD7}" type="pres">
      <dgm:prSet presAssocID="{5C7C9CC4-6809-4E90-881C-EE55F39CD5AB}" presName="Name19" presStyleLbl="parChTrans1D3" presStyleIdx="5" presStyleCnt="6"/>
      <dgm:spPr/>
    </dgm:pt>
    <dgm:pt modelId="{CE5FC944-317C-4410-9D4C-E163CCB015DD}" type="pres">
      <dgm:prSet presAssocID="{02AD720A-18D8-4E1D-8087-6481CB137E95}" presName="Name21" presStyleCnt="0"/>
      <dgm:spPr/>
    </dgm:pt>
    <dgm:pt modelId="{DB8E9ACD-8D24-4BD9-B576-BBAE0CF61A1F}" type="pres">
      <dgm:prSet presAssocID="{02AD720A-18D8-4E1D-8087-6481CB137E95}" presName="level2Shape" presStyleLbl="node3" presStyleIdx="5" presStyleCnt="6"/>
      <dgm:spPr/>
    </dgm:pt>
    <dgm:pt modelId="{DA8A4A19-83CD-4673-8105-DBF1CAC53871}" type="pres">
      <dgm:prSet presAssocID="{02AD720A-18D8-4E1D-8087-6481CB137E95}" presName="hierChild3" presStyleCnt="0"/>
      <dgm:spPr/>
    </dgm:pt>
    <dgm:pt modelId="{C1C10A12-DE05-4CAC-BFCF-CF588F111E3E}" type="pres">
      <dgm:prSet presAssocID="{02B34308-99F9-4398-A144-0E79AB13BA52}" presName="Name19" presStyleLbl="parChTrans1D4" presStyleIdx="2" presStyleCnt="4"/>
      <dgm:spPr/>
    </dgm:pt>
    <dgm:pt modelId="{5CA8850D-C1A8-445E-BF54-3284EE0F84B3}" type="pres">
      <dgm:prSet presAssocID="{3FE1539E-D5F6-475D-A2AC-B12351A457B5}" presName="Name21" presStyleCnt="0"/>
      <dgm:spPr/>
    </dgm:pt>
    <dgm:pt modelId="{66CBF822-5375-4081-909B-B97264A0BA8B}" type="pres">
      <dgm:prSet presAssocID="{3FE1539E-D5F6-475D-A2AC-B12351A457B5}" presName="level2Shape" presStyleLbl="node4" presStyleIdx="2" presStyleCnt="4"/>
      <dgm:spPr/>
    </dgm:pt>
    <dgm:pt modelId="{0EE1EA9F-DB7E-4A8E-81AB-E0F359DC39CA}" type="pres">
      <dgm:prSet presAssocID="{3FE1539E-D5F6-475D-A2AC-B12351A457B5}" presName="hierChild3" presStyleCnt="0"/>
      <dgm:spPr/>
    </dgm:pt>
    <dgm:pt modelId="{125D2181-E9AA-420D-BBD8-5DC8AA3724E4}" type="pres">
      <dgm:prSet presAssocID="{C0732CFD-CF51-463C-A539-C2B2F383E41E}" presName="Name19" presStyleLbl="parChTrans1D4" presStyleIdx="3" presStyleCnt="4"/>
      <dgm:spPr/>
    </dgm:pt>
    <dgm:pt modelId="{D9BB8A96-2F72-40F1-A38F-58BFF6043721}" type="pres">
      <dgm:prSet presAssocID="{D88481E5-FE94-4E41-AB36-F92964E749FF}" presName="Name21" presStyleCnt="0"/>
      <dgm:spPr/>
    </dgm:pt>
    <dgm:pt modelId="{48E2EE38-44C0-46B6-8EAD-24B4F648AE38}" type="pres">
      <dgm:prSet presAssocID="{D88481E5-FE94-4E41-AB36-F92964E749FF}" presName="level2Shape" presStyleLbl="node4" presStyleIdx="3" presStyleCnt="4"/>
      <dgm:spPr/>
    </dgm:pt>
    <dgm:pt modelId="{9F42D023-06F2-4E6E-9110-C6895FDF6402}" type="pres">
      <dgm:prSet presAssocID="{D88481E5-FE94-4E41-AB36-F92964E749FF}" presName="hierChild3" presStyleCnt="0"/>
      <dgm:spPr/>
    </dgm:pt>
    <dgm:pt modelId="{E8DF442E-B6FB-4B16-AEC5-B9EE2CE12CC9}" type="pres">
      <dgm:prSet presAssocID="{A651B8D6-1914-4F0C-B97A-911E905C98C1}" presName="bgShapesFlow" presStyleCnt="0"/>
      <dgm:spPr/>
    </dgm:pt>
  </dgm:ptLst>
  <dgm:cxnLst>
    <dgm:cxn modelId="{37C4C80F-D61E-4DE3-8400-D599E0617080}" srcId="{119C6F15-826D-40F7-9845-CA6A57D4A270}" destId="{BE99F022-869C-4948-A75E-0D103DC9BBFA}" srcOrd="1" destOrd="0" parTransId="{971131C7-F64C-478B-B518-22AFB3B343DE}" sibTransId="{7C4C0D63-2810-4B62-8750-B7DC321FB1EA}"/>
    <dgm:cxn modelId="{72CB921F-9693-4937-A17D-07499F8A821D}" type="presOf" srcId="{971131C7-F64C-478B-B518-22AFB3B343DE}" destId="{48225494-653D-4926-8EF9-C1FE1371D82B}" srcOrd="0" destOrd="0" presId="urn:microsoft.com/office/officeart/2005/8/layout/hierarchy6"/>
    <dgm:cxn modelId="{BD4B6B20-2B73-438A-971D-6E46E3E70F53}" srcId="{1894C8E0-A7BD-4EFD-83F7-68731B4544D3}" destId="{CB0B2681-693B-4EF7-85EC-BFD500DB8120}" srcOrd="0" destOrd="0" parTransId="{95AEB7FB-442F-4FDD-90E6-110F0C4F8115}" sibTransId="{C81F900D-6DC7-46A5-9402-4FBD69AFF068}"/>
    <dgm:cxn modelId="{655A5F25-D6FE-4D97-875C-5FE0CB644E2D}" srcId="{BE99F022-869C-4948-A75E-0D103DC9BBFA}" destId="{1894C8E0-A7BD-4EFD-83F7-68731B4544D3}" srcOrd="1" destOrd="0" parTransId="{E9708A6C-EA3E-4DC7-A35F-02DEAC20BF6D}" sibTransId="{8B2FE828-EA85-49C0-BE91-25AC7AE4BEF5}"/>
    <dgm:cxn modelId="{0EDE0061-6C2E-4182-9647-591B5CB54CC9}" srcId="{28F4266F-784E-466B-B182-40CF5FD4DDCE}" destId="{3E69E644-0BE0-41C8-AC08-81EF695DBF19}" srcOrd="2" destOrd="0" parTransId="{6930D292-5FD2-46EA-A2A1-D4082423DA49}" sibTransId="{34311FFA-0CD8-4A61-8AB7-F804A26CE08A}"/>
    <dgm:cxn modelId="{36F3F143-86BB-4258-8600-7FCC2CDF33F1}" type="presOf" srcId="{3FE1539E-D5F6-475D-A2AC-B12351A457B5}" destId="{66CBF822-5375-4081-909B-B97264A0BA8B}" srcOrd="0" destOrd="0" presId="urn:microsoft.com/office/officeart/2005/8/layout/hierarchy6"/>
    <dgm:cxn modelId="{4D7FB764-404B-4265-9B1A-383947E1AE04}" type="presOf" srcId="{EB84828B-1577-4E7E-AD81-4E2119B19ADE}" destId="{820C60A0-843E-436E-8FEB-984C1F6E5A28}" srcOrd="0" destOrd="0" presId="urn:microsoft.com/office/officeart/2005/8/layout/hierarchy6"/>
    <dgm:cxn modelId="{00197069-8475-4071-BB63-55CFE8973BEF}" type="presOf" srcId="{6930D292-5FD2-46EA-A2A1-D4082423DA49}" destId="{D6A98F16-511A-497A-808E-B72E88184E63}" srcOrd="0" destOrd="0" presId="urn:microsoft.com/office/officeart/2005/8/layout/hierarchy6"/>
    <dgm:cxn modelId="{18FDB74C-38ED-4596-82E9-5F17C8FDDFCB}" type="presOf" srcId="{59989AB1-AA66-4E41-BB1A-E9E9A890F74A}" destId="{F3C989C7-BE53-4425-B9A8-55930C79E577}" srcOrd="0" destOrd="0" presId="urn:microsoft.com/office/officeart/2005/8/layout/hierarchy6"/>
    <dgm:cxn modelId="{BBF0554E-E2B5-4B1D-98BE-805F8120304D}" srcId="{A651B8D6-1914-4F0C-B97A-911E905C98C1}" destId="{119C6F15-826D-40F7-9845-CA6A57D4A270}" srcOrd="0" destOrd="0" parTransId="{121ABBAF-6A20-45E6-B1F2-E58D8AC5FC4A}" sibTransId="{1625476F-15A4-4855-9B4D-52CBDA0DAB2B}"/>
    <dgm:cxn modelId="{2BEBD850-E1DE-4708-8647-AA61C80E5450}" type="presOf" srcId="{3C83341B-4DA6-4778-A6B8-6A484F8CBDF4}" destId="{AE8D6673-75FE-4F45-8195-08B0D42C6EE6}" srcOrd="0" destOrd="0" presId="urn:microsoft.com/office/officeart/2005/8/layout/hierarchy6"/>
    <dgm:cxn modelId="{42A9FF52-0B32-4E78-BD26-7B8E21D7D97D}" type="presOf" srcId="{A651B8D6-1914-4F0C-B97A-911E905C98C1}" destId="{AC8435AA-BAF0-4DFC-9902-7CF3EA5E2B5D}" srcOrd="0" destOrd="0" presId="urn:microsoft.com/office/officeart/2005/8/layout/hierarchy6"/>
    <dgm:cxn modelId="{6F7D8554-D2BC-4833-AD7B-826C0C68B546}" type="presOf" srcId="{2EC41A65-5083-4649-B15D-148AE51621F5}" destId="{E927C694-8E8B-4E02-8428-EAB8A7CB0285}" srcOrd="0" destOrd="0" presId="urn:microsoft.com/office/officeart/2005/8/layout/hierarchy6"/>
    <dgm:cxn modelId="{E810F680-0CAB-4B0A-891E-12507DF90DA5}" srcId="{28F4266F-784E-466B-B182-40CF5FD4DDCE}" destId="{9A8E042C-A615-4EA4-855B-EF00A2BC5D81}" srcOrd="0" destOrd="0" parTransId="{59989AB1-AA66-4E41-BB1A-E9E9A890F74A}" sibTransId="{D49E9C54-B575-4124-B6C4-E2A7B05C8C4E}"/>
    <dgm:cxn modelId="{818FAE8B-7A28-4B30-9C85-7A46BD6F843E}" type="presOf" srcId="{3E69E644-0BE0-41C8-AC08-81EF695DBF19}" destId="{0C301777-9822-4A47-A1AD-9D440CE921D0}" srcOrd="0" destOrd="0" presId="urn:microsoft.com/office/officeart/2005/8/layout/hierarchy6"/>
    <dgm:cxn modelId="{FC9D6D8C-AE3A-4E30-951A-91DF3959B388}" srcId="{02AD720A-18D8-4E1D-8087-6481CB137E95}" destId="{3FE1539E-D5F6-475D-A2AC-B12351A457B5}" srcOrd="0" destOrd="0" parTransId="{02B34308-99F9-4398-A144-0E79AB13BA52}" sibTransId="{D2D73506-C9FA-4BCD-B434-982569420ED7}"/>
    <dgm:cxn modelId="{4BEBF38E-8A2A-4093-A2D3-A3F526B67E45}" srcId="{1894C8E0-A7BD-4EFD-83F7-68731B4544D3}" destId="{4E5C3961-E1FB-4024-9F0D-3A5A12813F74}" srcOrd="1" destOrd="0" parTransId="{EB84828B-1577-4E7E-AD81-4E2119B19ADE}" sibTransId="{28966E4D-956E-4EBC-99DD-ED1A8A753CE0}"/>
    <dgm:cxn modelId="{16994C9C-CE9C-44CA-B119-7A937DDE9290}" type="presOf" srcId="{02AD720A-18D8-4E1D-8087-6481CB137E95}" destId="{DB8E9ACD-8D24-4BD9-B576-BBAE0CF61A1F}" srcOrd="0" destOrd="0" presId="urn:microsoft.com/office/officeart/2005/8/layout/hierarchy6"/>
    <dgm:cxn modelId="{344DB5A5-3139-4823-991E-C10887DEBD61}" type="presOf" srcId="{28F4266F-784E-466B-B182-40CF5FD4DDCE}" destId="{072CA415-5795-45AE-A45C-D0132B3CB34C}" srcOrd="0" destOrd="0" presId="urn:microsoft.com/office/officeart/2005/8/layout/hierarchy6"/>
    <dgm:cxn modelId="{A35D86AC-4510-4B14-B7BE-34AF606B7B13}" type="presOf" srcId="{E9708A6C-EA3E-4DC7-A35F-02DEAC20BF6D}" destId="{117B7A97-FE45-4D4C-A206-3C45CECD6629}" srcOrd="0" destOrd="0" presId="urn:microsoft.com/office/officeart/2005/8/layout/hierarchy6"/>
    <dgm:cxn modelId="{3E1B82AE-9083-41D4-9CDE-583279C53A9D}" srcId="{BE99F022-869C-4948-A75E-0D103DC9BBFA}" destId="{CAFCC876-18EB-4C4A-B35E-9D06856829E4}" srcOrd="0" destOrd="0" parTransId="{3C83341B-4DA6-4778-A6B8-6A484F8CBDF4}" sibTransId="{1D7A083B-788D-4489-B405-31F4D42B965B}"/>
    <dgm:cxn modelId="{A3BC92AE-9405-4321-8BCB-68E49D709F1B}" type="presOf" srcId="{CB0B2681-693B-4EF7-85EC-BFD500DB8120}" destId="{632C4856-6ED0-4C9D-96BD-300801A73EF1}" srcOrd="0" destOrd="0" presId="urn:microsoft.com/office/officeart/2005/8/layout/hierarchy6"/>
    <dgm:cxn modelId="{A483A9AF-49B6-4C6B-A31D-3E71AA4BCF40}" type="presOf" srcId="{1894C8E0-A7BD-4EFD-83F7-68731B4544D3}" destId="{E478FDF5-8B6E-49FB-BC74-779E2A5E0C98}" srcOrd="0" destOrd="0" presId="urn:microsoft.com/office/officeart/2005/8/layout/hierarchy6"/>
    <dgm:cxn modelId="{55E981B1-8B03-4FD2-AF52-C4384EB556FB}" type="presOf" srcId="{BE99F022-869C-4948-A75E-0D103DC9BBFA}" destId="{43737FA7-445A-4175-B230-53F0CB02167E}" srcOrd="0" destOrd="0" presId="urn:microsoft.com/office/officeart/2005/8/layout/hierarchy6"/>
    <dgm:cxn modelId="{F270A6B4-EDA9-437E-90D9-EDAA4E3AE5E7}" srcId="{BE99F022-869C-4948-A75E-0D103DC9BBFA}" destId="{02AD720A-18D8-4E1D-8087-6481CB137E95}" srcOrd="2" destOrd="0" parTransId="{5C7C9CC4-6809-4E90-881C-EE55F39CD5AB}" sibTransId="{2951693D-5080-4EE3-98FD-3AC03743942C}"/>
    <dgm:cxn modelId="{FF84B4B5-EE9D-4055-B51E-8B819EAEA230}" type="presOf" srcId="{D88481E5-FE94-4E41-AB36-F92964E749FF}" destId="{48E2EE38-44C0-46B6-8EAD-24B4F648AE38}" srcOrd="0" destOrd="0" presId="urn:microsoft.com/office/officeart/2005/8/layout/hierarchy6"/>
    <dgm:cxn modelId="{3ADD43B8-EAB5-4CAB-B723-DD9C229ED3AC}" srcId="{119C6F15-826D-40F7-9845-CA6A57D4A270}" destId="{28F4266F-784E-466B-B182-40CF5FD4DDCE}" srcOrd="0" destOrd="0" parTransId="{4C09890B-3CCB-4FD1-9223-2222C54316E0}" sibTransId="{63233E2F-0610-4A6A-B2C4-9E2F9AA48B38}"/>
    <dgm:cxn modelId="{372012C1-2423-4310-A724-1A66A9F324FC}" type="presOf" srcId="{4C09890B-3CCB-4FD1-9223-2222C54316E0}" destId="{33062E5F-97E5-4B85-BF58-4EEC76A9F151}" srcOrd="0" destOrd="0" presId="urn:microsoft.com/office/officeart/2005/8/layout/hierarchy6"/>
    <dgm:cxn modelId="{A370F1C3-26C0-4670-BB3C-4FDB5BFD0B8F}" srcId="{28F4266F-784E-466B-B182-40CF5FD4DDCE}" destId="{48D4723C-2A31-45C3-9F29-334425260A8E}" srcOrd="1" destOrd="0" parTransId="{2EC41A65-5083-4649-B15D-148AE51621F5}" sibTransId="{325825B6-CBEA-41CE-95B2-4B38AF299377}"/>
    <dgm:cxn modelId="{3482F9CB-7B06-465E-9E86-397F506C7E55}" type="presOf" srcId="{C0732CFD-CF51-463C-A539-C2B2F383E41E}" destId="{125D2181-E9AA-420D-BBD8-5DC8AA3724E4}" srcOrd="0" destOrd="0" presId="urn:microsoft.com/office/officeart/2005/8/layout/hierarchy6"/>
    <dgm:cxn modelId="{FD3AA3CC-4CB7-4004-BF5E-FB668F3E6DE0}" type="presOf" srcId="{119C6F15-826D-40F7-9845-CA6A57D4A270}" destId="{93EE4D2F-E851-4812-A237-506F2DBAE41C}" srcOrd="0" destOrd="0" presId="urn:microsoft.com/office/officeart/2005/8/layout/hierarchy6"/>
    <dgm:cxn modelId="{B4971AD8-F2C2-4D0E-8A5D-EE4068CDAF3F}" type="presOf" srcId="{5C7C9CC4-6809-4E90-881C-EE55F39CD5AB}" destId="{1BFBDB55-BA09-4156-BD64-917460A9FAD7}" srcOrd="0" destOrd="0" presId="urn:microsoft.com/office/officeart/2005/8/layout/hierarchy6"/>
    <dgm:cxn modelId="{F692C5D8-949E-41FE-B0AA-8225965AC0C8}" srcId="{02AD720A-18D8-4E1D-8087-6481CB137E95}" destId="{D88481E5-FE94-4E41-AB36-F92964E749FF}" srcOrd="1" destOrd="0" parTransId="{C0732CFD-CF51-463C-A539-C2B2F383E41E}" sibTransId="{93A33FE4-0868-41CF-8787-0D0AC69490A1}"/>
    <dgm:cxn modelId="{B0D624E6-0DC3-4B0D-ABD8-FA55A9DA48EB}" type="presOf" srcId="{02B34308-99F9-4398-A144-0E79AB13BA52}" destId="{C1C10A12-DE05-4CAC-BFCF-CF588F111E3E}" srcOrd="0" destOrd="0" presId="urn:microsoft.com/office/officeart/2005/8/layout/hierarchy6"/>
    <dgm:cxn modelId="{AFCA06E9-624B-4DC5-A012-4C722F6860E6}" type="presOf" srcId="{9A8E042C-A615-4EA4-855B-EF00A2BC5D81}" destId="{E083694A-4FD4-472D-AF3D-32BD7E05B087}" srcOrd="0" destOrd="0" presId="urn:microsoft.com/office/officeart/2005/8/layout/hierarchy6"/>
    <dgm:cxn modelId="{88095EE9-DBBB-45F6-BB1A-D3ABFB0D0C6F}" type="presOf" srcId="{CAFCC876-18EB-4C4A-B35E-9D06856829E4}" destId="{E5B7D1AE-A583-45B7-A300-2C73FA93A4C7}" srcOrd="0" destOrd="0" presId="urn:microsoft.com/office/officeart/2005/8/layout/hierarchy6"/>
    <dgm:cxn modelId="{B71FBFF3-2881-489F-979B-CD697857FC63}" type="presOf" srcId="{4E5C3961-E1FB-4024-9F0D-3A5A12813F74}" destId="{DB68D60C-A199-4CDE-BCB2-6A6D473AD1EC}" srcOrd="0" destOrd="0" presId="urn:microsoft.com/office/officeart/2005/8/layout/hierarchy6"/>
    <dgm:cxn modelId="{20187FF5-30EB-4A58-A6C9-C1EC509095F9}" type="presOf" srcId="{95AEB7FB-442F-4FDD-90E6-110F0C4F8115}" destId="{5733550E-AF8D-4825-8612-987F6D58EF82}" srcOrd="0" destOrd="0" presId="urn:microsoft.com/office/officeart/2005/8/layout/hierarchy6"/>
    <dgm:cxn modelId="{18277FF5-56C1-44DE-9363-B557945CC5D5}" type="presOf" srcId="{48D4723C-2A31-45C3-9F29-334425260A8E}" destId="{578B163E-66D0-4B1D-AEEA-236F4638CCA1}" srcOrd="0" destOrd="0" presId="urn:microsoft.com/office/officeart/2005/8/layout/hierarchy6"/>
    <dgm:cxn modelId="{43AADC83-ADC9-4FE4-B7E1-892550DA56E9}" type="presParOf" srcId="{AC8435AA-BAF0-4DFC-9902-7CF3EA5E2B5D}" destId="{1931DCCF-3BE3-4543-9609-BC69BE590688}" srcOrd="0" destOrd="0" presId="urn:microsoft.com/office/officeart/2005/8/layout/hierarchy6"/>
    <dgm:cxn modelId="{5ACC4D02-3CF0-427B-9DD1-93C8BA6BDDFA}" type="presParOf" srcId="{1931DCCF-3BE3-4543-9609-BC69BE590688}" destId="{8A6641D3-1DAF-4A6A-95C7-416FCCE4E114}" srcOrd="0" destOrd="0" presId="urn:microsoft.com/office/officeart/2005/8/layout/hierarchy6"/>
    <dgm:cxn modelId="{E4723A44-C00E-4542-A43B-7FEA84A9F652}" type="presParOf" srcId="{8A6641D3-1DAF-4A6A-95C7-416FCCE4E114}" destId="{C8A27DBB-5047-4A17-BA97-6895C9F622D6}" srcOrd="0" destOrd="0" presId="urn:microsoft.com/office/officeart/2005/8/layout/hierarchy6"/>
    <dgm:cxn modelId="{DA527ABE-A976-4E8C-87D2-32CF9E44C111}" type="presParOf" srcId="{C8A27DBB-5047-4A17-BA97-6895C9F622D6}" destId="{93EE4D2F-E851-4812-A237-506F2DBAE41C}" srcOrd="0" destOrd="0" presId="urn:microsoft.com/office/officeart/2005/8/layout/hierarchy6"/>
    <dgm:cxn modelId="{D5969531-6671-43D5-B120-BBB909D8384E}" type="presParOf" srcId="{C8A27DBB-5047-4A17-BA97-6895C9F622D6}" destId="{AB59197B-46E5-4CE6-8FA3-DEBB01DBE2BD}" srcOrd="1" destOrd="0" presId="urn:microsoft.com/office/officeart/2005/8/layout/hierarchy6"/>
    <dgm:cxn modelId="{7A74DCC7-6F44-4D28-A2D2-8A04E7D54AB0}" type="presParOf" srcId="{AB59197B-46E5-4CE6-8FA3-DEBB01DBE2BD}" destId="{33062E5F-97E5-4B85-BF58-4EEC76A9F151}" srcOrd="0" destOrd="0" presId="urn:microsoft.com/office/officeart/2005/8/layout/hierarchy6"/>
    <dgm:cxn modelId="{6DF7A25C-6C98-4263-A494-F197FAA6761D}" type="presParOf" srcId="{AB59197B-46E5-4CE6-8FA3-DEBB01DBE2BD}" destId="{198DC3B4-A3AA-402E-9D16-F76D4369100C}" srcOrd="1" destOrd="0" presId="urn:microsoft.com/office/officeart/2005/8/layout/hierarchy6"/>
    <dgm:cxn modelId="{856E7789-512A-48C5-9E3F-ACFD8940453F}" type="presParOf" srcId="{198DC3B4-A3AA-402E-9D16-F76D4369100C}" destId="{072CA415-5795-45AE-A45C-D0132B3CB34C}" srcOrd="0" destOrd="0" presId="urn:microsoft.com/office/officeart/2005/8/layout/hierarchy6"/>
    <dgm:cxn modelId="{21DCDB60-487F-4210-BA63-BDAD73A84194}" type="presParOf" srcId="{198DC3B4-A3AA-402E-9D16-F76D4369100C}" destId="{69161687-7363-46E4-99CB-340BBA80223A}" srcOrd="1" destOrd="0" presId="urn:microsoft.com/office/officeart/2005/8/layout/hierarchy6"/>
    <dgm:cxn modelId="{2EE726A4-077F-4A2B-9AEF-DC9397E1B848}" type="presParOf" srcId="{69161687-7363-46E4-99CB-340BBA80223A}" destId="{F3C989C7-BE53-4425-B9A8-55930C79E577}" srcOrd="0" destOrd="0" presId="urn:microsoft.com/office/officeart/2005/8/layout/hierarchy6"/>
    <dgm:cxn modelId="{D9075825-DDB6-4A59-B428-84DBF72A6F64}" type="presParOf" srcId="{69161687-7363-46E4-99CB-340BBA80223A}" destId="{4DABDDD8-B4AB-4D18-8491-6139B24A4462}" srcOrd="1" destOrd="0" presId="urn:microsoft.com/office/officeart/2005/8/layout/hierarchy6"/>
    <dgm:cxn modelId="{BDA2AAF7-D3EE-4215-A261-B9DE438872A0}" type="presParOf" srcId="{4DABDDD8-B4AB-4D18-8491-6139B24A4462}" destId="{E083694A-4FD4-472D-AF3D-32BD7E05B087}" srcOrd="0" destOrd="0" presId="urn:microsoft.com/office/officeart/2005/8/layout/hierarchy6"/>
    <dgm:cxn modelId="{62A09D0A-AD98-40EC-9122-479E0FEBE86D}" type="presParOf" srcId="{4DABDDD8-B4AB-4D18-8491-6139B24A4462}" destId="{EB510F26-E8AF-4CB0-88D2-722C8BF81C6A}" srcOrd="1" destOrd="0" presId="urn:microsoft.com/office/officeart/2005/8/layout/hierarchy6"/>
    <dgm:cxn modelId="{9658DC47-3772-49D0-BE9F-4CE6686A3186}" type="presParOf" srcId="{69161687-7363-46E4-99CB-340BBA80223A}" destId="{E927C694-8E8B-4E02-8428-EAB8A7CB0285}" srcOrd="2" destOrd="0" presId="urn:microsoft.com/office/officeart/2005/8/layout/hierarchy6"/>
    <dgm:cxn modelId="{BC9ED0B9-3AF8-4D3A-A078-2CA0AB88EFB1}" type="presParOf" srcId="{69161687-7363-46E4-99CB-340BBA80223A}" destId="{972FAB19-7254-4953-93E3-7CC25F002FDE}" srcOrd="3" destOrd="0" presId="urn:microsoft.com/office/officeart/2005/8/layout/hierarchy6"/>
    <dgm:cxn modelId="{A04E59AE-5027-44A1-9575-6B82F06B97D9}" type="presParOf" srcId="{972FAB19-7254-4953-93E3-7CC25F002FDE}" destId="{578B163E-66D0-4B1D-AEEA-236F4638CCA1}" srcOrd="0" destOrd="0" presId="urn:microsoft.com/office/officeart/2005/8/layout/hierarchy6"/>
    <dgm:cxn modelId="{6201625C-BD3E-401F-A493-6C9F9857B080}" type="presParOf" srcId="{972FAB19-7254-4953-93E3-7CC25F002FDE}" destId="{49DC7441-C0D0-42C8-ABE9-EA73E10E7237}" srcOrd="1" destOrd="0" presId="urn:microsoft.com/office/officeart/2005/8/layout/hierarchy6"/>
    <dgm:cxn modelId="{562D9762-2787-4502-A36E-7FE9EFF74096}" type="presParOf" srcId="{69161687-7363-46E4-99CB-340BBA80223A}" destId="{D6A98F16-511A-497A-808E-B72E88184E63}" srcOrd="4" destOrd="0" presId="urn:microsoft.com/office/officeart/2005/8/layout/hierarchy6"/>
    <dgm:cxn modelId="{9EB8C4DE-14F2-40EB-B71E-E71090A206CF}" type="presParOf" srcId="{69161687-7363-46E4-99CB-340BBA80223A}" destId="{7AB85A09-5D3A-47FA-83D1-06E804F5925D}" srcOrd="5" destOrd="0" presId="urn:microsoft.com/office/officeart/2005/8/layout/hierarchy6"/>
    <dgm:cxn modelId="{D8C6D6CC-327A-4564-82F9-9D6FC680F844}" type="presParOf" srcId="{7AB85A09-5D3A-47FA-83D1-06E804F5925D}" destId="{0C301777-9822-4A47-A1AD-9D440CE921D0}" srcOrd="0" destOrd="0" presId="urn:microsoft.com/office/officeart/2005/8/layout/hierarchy6"/>
    <dgm:cxn modelId="{B7167EAF-CC41-4121-A3A9-3C3B0514EC5A}" type="presParOf" srcId="{7AB85A09-5D3A-47FA-83D1-06E804F5925D}" destId="{0C07FE9C-1B34-4E32-B54A-17ED924D4D31}" srcOrd="1" destOrd="0" presId="urn:microsoft.com/office/officeart/2005/8/layout/hierarchy6"/>
    <dgm:cxn modelId="{BFE88B33-17AB-45CE-B9F4-B37B99397310}" type="presParOf" srcId="{AB59197B-46E5-4CE6-8FA3-DEBB01DBE2BD}" destId="{48225494-653D-4926-8EF9-C1FE1371D82B}" srcOrd="2" destOrd="0" presId="urn:microsoft.com/office/officeart/2005/8/layout/hierarchy6"/>
    <dgm:cxn modelId="{4558CFD2-436A-4FAF-A31C-62E91FA303E1}" type="presParOf" srcId="{AB59197B-46E5-4CE6-8FA3-DEBB01DBE2BD}" destId="{F7746D06-19C4-408D-9B5D-7EA3FEC46EF9}" srcOrd="3" destOrd="0" presId="urn:microsoft.com/office/officeart/2005/8/layout/hierarchy6"/>
    <dgm:cxn modelId="{22F6DBF6-DB92-412B-A375-422CF02EF1A9}" type="presParOf" srcId="{F7746D06-19C4-408D-9B5D-7EA3FEC46EF9}" destId="{43737FA7-445A-4175-B230-53F0CB02167E}" srcOrd="0" destOrd="0" presId="urn:microsoft.com/office/officeart/2005/8/layout/hierarchy6"/>
    <dgm:cxn modelId="{F56287F5-8983-4C70-8BDD-DB8D8191A4C7}" type="presParOf" srcId="{F7746D06-19C4-408D-9B5D-7EA3FEC46EF9}" destId="{BC4119D2-F050-429B-8A02-0384DB8014EF}" srcOrd="1" destOrd="0" presId="urn:microsoft.com/office/officeart/2005/8/layout/hierarchy6"/>
    <dgm:cxn modelId="{FC21D85A-C76E-4965-9B8B-77A0B30631A0}" type="presParOf" srcId="{BC4119D2-F050-429B-8A02-0384DB8014EF}" destId="{AE8D6673-75FE-4F45-8195-08B0D42C6EE6}" srcOrd="0" destOrd="0" presId="urn:microsoft.com/office/officeart/2005/8/layout/hierarchy6"/>
    <dgm:cxn modelId="{42AEE822-C858-4C88-84EB-2A1CE59890C4}" type="presParOf" srcId="{BC4119D2-F050-429B-8A02-0384DB8014EF}" destId="{E219EE78-37E8-4F2D-86B2-8CDDD4B55C78}" srcOrd="1" destOrd="0" presId="urn:microsoft.com/office/officeart/2005/8/layout/hierarchy6"/>
    <dgm:cxn modelId="{57E23B24-F418-44DE-B3DB-6B14CCFDE7D3}" type="presParOf" srcId="{E219EE78-37E8-4F2D-86B2-8CDDD4B55C78}" destId="{E5B7D1AE-A583-45B7-A300-2C73FA93A4C7}" srcOrd="0" destOrd="0" presId="urn:microsoft.com/office/officeart/2005/8/layout/hierarchy6"/>
    <dgm:cxn modelId="{B50A6B70-7E93-42F4-A473-568AD4AF420D}" type="presParOf" srcId="{E219EE78-37E8-4F2D-86B2-8CDDD4B55C78}" destId="{D88136E1-7858-43B6-999C-0C0B549F279E}" srcOrd="1" destOrd="0" presId="urn:microsoft.com/office/officeart/2005/8/layout/hierarchy6"/>
    <dgm:cxn modelId="{60EB2CAE-88A2-44D2-B0A0-48FF83361E7C}" type="presParOf" srcId="{BC4119D2-F050-429B-8A02-0384DB8014EF}" destId="{117B7A97-FE45-4D4C-A206-3C45CECD6629}" srcOrd="2" destOrd="0" presId="urn:microsoft.com/office/officeart/2005/8/layout/hierarchy6"/>
    <dgm:cxn modelId="{8D96A039-9356-43BB-BC4F-64D532830C8B}" type="presParOf" srcId="{BC4119D2-F050-429B-8A02-0384DB8014EF}" destId="{698AB97A-B619-4135-9533-B00F6ECBEF70}" srcOrd="3" destOrd="0" presId="urn:microsoft.com/office/officeart/2005/8/layout/hierarchy6"/>
    <dgm:cxn modelId="{5D54C306-5829-41A5-B09E-E82676DAF1DF}" type="presParOf" srcId="{698AB97A-B619-4135-9533-B00F6ECBEF70}" destId="{E478FDF5-8B6E-49FB-BC74-779E2A5E0C98}" srcOrd="0" destOrd="0" presId="urn:microsoft.com/office/officeart/2005/8/layout/hierarchy6"/>
    <dgm:cxn modelId="{4E0F4630-8A83-485A-8117-4E60626AAF55}" type="presParOf" srcId="{698AB97A-B619-4135-9533-B00F6ECBEF70}" destId="{E8F8875F-00DD-4AAF-9EEC-A48A231A8DE2}" srcOrd="1" destOrd="0" presId="urn:microsoft.com/office/officeart/2005/8/layout/hierarchy6"/>
    <dgm:cxn modelId="{DDEF6466-C930-48C9-921E-9BF4CEFC32DF}" type="presParOf" srcId="{E8F8875F-00DD-4AAF-9EEC-A48A231A8DE2}" destId="{5733550E-AF8D-4825-8612-987F6D58EF82}" srcOrd="0" destOrd="0" presId="urn:microsoft.com/office/officeart/2005/8/layout/hierarchy6"/>
    <dgm:cxn modelId="{931549B5-91C3-4D50-8CD8-C195AB4D060E}" type="presParOf" srcId="{E8F8875F-00DD-4AAF-9EEC-A48A231A8DE2}" destId="{FF8132A4-E494-4901-AA53-4AD481C93B7F}" srcOrd="1" destOrd="0" presId="urn:microsoft.com/office/officeart/2005/8/layout/hierarchy6"/>
    <dgm:cxn modelId="{130E8F46-73B5-4210-AB06-BA6F611FAE91}" type="presParOf" srcId="{FF8132A4-E494-4901-AA53-4AD481C93B7F}" destId="{632C4856-6ED0-4C9D-96BD-300801A73EF1}" srcOrd="0" destOrd="0" presId="urn:microsoft.com/office/officeart/2005/8/layout/hierarchy6"/>
    <dgm:cxn modelId="{8D3E1EFF-5C8F-42FB-859E-F4916A7C754D}" type="presParOf" srcId="{FF8132A4-E494-4901-AA53-4AD481C93B7F}" destId="{CAF02CB3-708D-4496-96F4-4A06DF546B4F}" srcOrd="1" destOrd="0" presId="urn:microsoft.com/office/officeart/2005/8/layout/hierarchy6"/>
    <dgm:cxn modelId="{6460484C-A070-4F96-8171-BC079BBA511A}" type="presParOf" srcId="{E8F8875F-00DD-4AAF-9EEC-A48A231A8DE2}" destId="{820C60A0-843E-436E-8FEB-984C1F6E5A28}" srcOrd="2" destOrd="0" presId="urn:microsoft.com/office/officeart/2005/8/layout/hierarchy6"/>
    <dgm:cxn modelId="{B7094376-4728-4A8F-8C22-0526668BF279}" type="presParOf" srcId="{E8F8875F-00DD-4AAF-9EEC-A48A231A8DE2}" destId="{FB43C7F3-D4FB-496F-8D73-50496F80B6BB}" srcOrd="3" destOrd="0" presId="urn:microsoft.com/office/officeart/2005/8/layout/hierarchy6"/>
    <dgm:cxn modelId="{E7FCE8FE-7209-4A89-AF33-89DE032DDD3F}" type="presParOf" srcId="{FB43C7F3-D4FB-496F-8D73-50496F80B6BB}" destId="{DB68D60C-A199-4CDE-BCB2-6A6D473AD1EC}" srcOrd="0" destOrd="0" presId="urn:microsoft.com/office/officeart/2005/8/layout/hierarchy6"/>
    <dgm:cxn modelId="{C3FEC1DC-0F1E-4546-9A0B-1F5DA676A524}" type="presParOf" srcId="{FB43C7F3-D4FB-496F-8D73-50496F80B6BB}" destId="{9B452B5E-7370-4796-AB95-583B30B14367}" srcOrd="1" destOrd="0" presId="urn:microsoft.com/office/officeart/2005/8/layout/hierarchy6"/>
    <dgm:cxn modelId="{E6AD736B-B62F-44E2-ABBF-6F10A4F60361}" type="presParOf" srcId="{BC4119D2-F050-429B-8A02-0384DB8014EF}" destId="{1BFBDB55-BA09-4156-BD64-917460A9FAD7}" srcOrd="4" destOrd="0" presId="urn:microsoft.com/office/officeart/2005/8/layout/hierarchy6"/>
    <dgm:cxn modelId="{1A4CD111-91C9-41EE-B175-AF94EAC37F96}" type="presParOf" srcId="{BC4119D2-F050-429B-8A02-0384DB8014EF}" destId="{CE5FC944-317C-4410-9D4C-E163CCB015DD}" srcOrd="5" destOrd="0" presId="urn:microsoft.com/office/officeart/2005/8/layout/hierarchy6"/>
    <dgm:cxn modelId="{29D3C47F-1055-4B87-97AB-82370875C0DF}" type="presParOf" srcId="{CE5FC944-317C-4410-9D4C-E163CCB015DD}" destId="{DB8E9ACD-8D24-4BD9-B576-BBAE0CF61A1F}" srcOrd="0" destOrd="0" presId="urn:microsoft.com/office/officeart/2005/8/layout/hierarchy6"/>
    <dgm:cxn modelId="{86F30C74-ADA5-4102-A226-55E770B2A507}" type="presParOf" srcId="{CE5FC944-317C-4410-9D4C-E163CCB015DD}" destId="{DA8A4A19-83CD-4673-8105-DBF1CAC53871}" srcOrd="1" destOrd="0" presId="urn:microsoft.com/office/officeart/2005/8/layout/hierarchy6"/>
    <dgm:cxn modelId="{89C22160-27AC-4AD1-86B7-97FACD6DE61B}" type="presParOf" srcId="{DA8A4A19-83CD-4673-8105-DBF1CAC53871}" destId="{C1C10A12-DE05-4CAC-BFCF-CF588F111E3E}" srcOrd="0" destOrd="0" presId="urn:microsoft.com/office/officeart/2005/8/layout/hierarchy6"/>
    <dgm:cxn modelId="{78D0D56C-B80E-4313-87CE-F7E6C6293EB1}" type="presParOf" srcId="{DA8A4A19-83CD-4673-8105-DBF1CAC53871}" destId="{5CA8850D-C1A8-445E-BF54-3284EE0F84B3}" srcOrd="1" destOrd="0" presId="urn:microsoft.com/office/officeart/2005/8/layout/hierarchy6"/>
    <dgm:cxn modelId="{DCB4B628-E077-4EA2-919C-03DD3D0E05C9}" type="presParOf" srcId="{5CA8850D-C1A8-445E-BF54-3284EE0F84B3}" destId="{66CBF822-5375-4081-909B-B97264A0BA8B}" srcOrd="0" destOrd="0" presId="urn:microsoft.com/office/officeart/2005/8/layout/hierarchy6"/>
    <dgm:cxn modelId="{0F8B3AEB-6740-47EC-872D-A79B43FD60C5}" type="presParOf" srcId="{5CA8850D-C1A8-445E-BF54-3284EE0F84B3}" destId="{0EE1EA9F-DB7E-4A8E-81AB-E0F359DC39CA}" srcOrd="1" destOrd="0" presId="urn:microsoft.com/office/officeart/2005/8/layout/hierarchy6"/>
    <dgm:cxn modelId="{03545A9F-2972-4853-AF49-42DDC3E631F9}" type="presParOf" srcId="{DA8A4A19-83CD-4673-8105-DBF1CAC53871}" destId="{125D2181-E9AA-420D-BBD8-5DC8AA3724E4}" srcOrd="2" destOrd="0" presId="urn:microsoft.com/office/officeart/2005/8/layout/hierarchy6"/>
    <dgm:cxn modelId="{9EF14817-4125-4EC9-91C1-7DF597E02032}" type="presParOf" srcId="{DA8A4A19-83CD-4673-8105-DBF1CAC53871}" destId="{D9BB8A96-2F72-40F1-A38F-58BFF6043721}" srcOrd="3" destOrd="0" presId="urn:microsoft.com/office/officeart/2005/8/layout/hierarchy6"/>
    <dgm:cxn modelId="{D562541F-6283-4F2F-B400-9B107A686EF6}" type="presParOf" srcId="{D9BB8A96-2F72-40F1-A38F-58BFF6043721}" destId="{48E2EE38-44C0-46B6-8EAD-24B4F648AE38}" srcOrd="0" destOrd="0" presId="urn:microsoft.com/office/officeart/2005/8/layout/hierarchy6"/>
    <dgm:cxn modelId="{F8C59C2B-C639-4607-9CAB-F3650443323E}" type="presParOf" srcId="{D9BB8A96-2F72-40F1-A38F-58BFF6043721}" destId="{9F42D023-06F2-4E6E-9110-C6895FDF6402}" srcOrd="1" destOrd="0" presId="urn:microsoft.com/office/officeart/2005/8/layout/hierarchy6"/>
    <dgm:cxn modelId="{1DE0FACA-CE45-4406-B1BD-EB32364E42BC}" type="presParOf" srcId="{AC8435AA-BAF0-4DFC-9902-7CF3EA5E2B5D}" destId="{E8DF442E-B6FB-4B16-AEC5-B9EE2CE12CC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E4D2F-E851-4812-A237-506F2DBAE41C}">
      <dsp:nvSpPr>
        <dsp:cNvPr id="0" name=""/>
        <dsp:cNvSpPr/>
      </dsp:nvSpPr>
      <dsp:spPr>
        <a:xfrm>
          <a:off x="4255324" y="652598"/>
          <a:ext cx="1188707" cy="79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venir Next LT Pro"/>
            </a:rPr>
            <a:t>MainWindow</a:t>
          </a:r>
          <a:endParaRPr lang="en-US" sz="1300" b="0" i="0" u="none" strike="noStrike" kern="1200" cap="none" baseline="0" noProof="0">
            <a:latin typeface="Avenir Next LT Pro"/>
          </a:endParaRPr>
        </a:p>
      </dsp:txBody>
      <dsp:txXfrm>
        <a:off x="4278535" y="675809"/>
        <a:ext cx="1142285" cy="746049"/>
      </dsp:txXfrm>
    </dsp:sp>
    <dsp:sp modelId="{33062E5F-97E5-4B85-BF58-4EEC76A9F151}">
      <dsp:nvSpPr>
        <dsp:cNvPr id="0" name=""/>
        <dsp:cNvSpPr/>
      </dsp:nvSpPr>
      <dsp:spPr>
        <a:xfrm>
          <a:off x="2145369" y="1445069"/>
          <a:ext cx="2704308" cy="316988"/>
        </a:xfrm>
        <a:custGeom>
          <a:avLst/>
          <a:gdLst/>
          <a:ahLst/>
          <a:cxnLst/>
          <a:rect l="0" t="0" r="0" b="0"/>
          <a:pathLst>
            <a:path>
              <a:moveTo>
                <a:pt x="2704308" y="0"/>
              </a:moveTo>
              <a:lnTo>
                <a:pt x="2704308" y="158494"/>
              </a:lnTo>
              <a:lnTo>
                <a:pt x="0" y="158494"/>
              </a:lnTo>
              <a:lnTo>
                <a:pt x="0" y="31698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CA415-5795-45AE-A45C-D0132B3CB34C}">
      <dsp:nvSpPr>
        <dsp:cNvPr id="0" name=""/>
        <dsp:cNvSpPr/>
      </dsp:nvSpPr>
      <dsp:spPr>
        <a:xfrm>
          <a:off x="1551015" y="1762058"/>
          <a:ext cx="1188707" cy="7924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venir Next LT Pro"/>
            </a:rPr>
            <a:t>Stock Market Tab</a:t>
          </a:r>
          <a:endParaRPr lang="en-US" sz="1300" kern="1200" dirty="0"/>
        </a:p>
      </dsp:txBody>
      <dsp:txXfrm>
        <a:off x="1574226" y="1785269"/>
        <a:ext cx="1142285" cy="746049"/>
      </dsp:txXfrm>
    </dsp:sp>
    <dsp:sp modelId="{F3C989C7-BE53-4425-B9A8-55930C79E577}">
      <dsp:nvSpPr>
        <dsp:cNvPr id="0" name=""/>
        <dsp:cNvSpPr/>
      </dsp:nvSpPr>
      <dsp:spPr>
        <a:xfrm>
          <a:off x="600050" y="2554529"/>
          <a:ext cx="1545319" cy="316988"/>
        </a:xfrm>
        <a:custGeom>
          <a:avLst/>
          <a:gdLst/>
          <a:ahLst/>
          <a:cxnLst/>
          <a:rect l="0" t="0" r="0" b="0"/>
          <a:pathLst>
            <a:path>
              <a:moveTo>
                <a:pt x="1545319" y="0"/>
              </a:moveTo>
              <a:lnTo>
                <a:pt x="1545319" y="158494"/>
              </a:lnTo>
              <a:lnTo>
                <a:pt x="0" y="158494"/>
              </a:lnTo>
              <a:lnTo>
                <a:pt x="0" y="3169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83694A-4FD4-472D-AF3D-32BD7E05B087}">
      <dsp:nvSpPr>
        <dsp:cNvPr id="0" name=""/>
        <dsp:cNvSpPr/>
      </dsp:nvSpPr>
      <dsp:spPr>
        <a:xfrm>
          <a:off x="5696" y="2871518"/>
          <a:ext cx="1188707" cy="7924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venir Next LT Pro"/>
            </a:rPr>
            <a:t>Default List</a:t>
          </a:r>
        </a:p>
      </dsp:txBody>
      <dsp:txXfrm>
        <a:off x="28907" y="2894729"/>
        <a:ext cx="1142285" cy="746049"/>
      </dsp:txXfrm>
    </dsp:sp>
    <dsp:sp modelId="{E927C694-8E8B-4E02-8428-EAB8A7CB0285}">
      <dsp:nvSpPr>
        <dsp:cNvPr id="0" name=""/>
        <dsp:cNvSpPr/>
      </dsp:nvSpPr>
      <dsp:spPr>
        <a:xfrm>
          <a:off x="2099649" y="2554529"/>
          <a:ext cx="91440" cy="3169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9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B163E-66D0-4B1D-AEEA-236F4638CCA1}">
      <dsp:nvSpPr>
        <dsp:cNvPr id="0" name=""/>
        <dsp:cNvSpPr/>
      </dsp:nvSpPr>
      <dsp:spPr>
        <a:xfrm>
          <a:off x="1551015" y="2871518"/>
          <a:ext cx="1188707" cy="7924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venir Next LT Pro"/>
            </a:rPr>
            <a:t>Search List</a:t>
          </a:r>
        </a:p>
      </dsp:txBody>
      <dsp:txXfrm>
        <a:off x="1574226" y="2894729"/>
        <a:ext cx="1142285" cy="746049"/>
      </dsp:txXfrm>
    </dsp:sp>
    <dsp:sp modelId="{D6A98F16-511A-497A-808E-B72E88184E63}">
      <dsp:nvSpPr>
        <dsp:cNvPr id="0" name=""/>
        <dsp:cNvSpPr/>
      </dsp:nvSpPr>
      <dsp:spPr>
        <a:xfrm>
          <a:off x="2145369" y="2554529"/>
          <a:ext cx="1545319" cy="316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494"/>
              </a:lnTo>
              <a:lnTo>
                <a:pt x="1545319" y="158494"/>
              </a:lnTo>
              <a:lnTo>
                <a:pt x="1545319" y="3169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01777-9822-4A47-A1AD-9D440CE921D0}">
      <dsp:nvSpPr>
        <dsp:cNvPr id="0" name=""/>
        <dsp:cNvSpPr/>
      </dsp:nvSpPr>
      <dsp:spPr>
        <a:xfrm>
          <a:off x="3096334" y="2871518"/>
          <a:ext cx="1188707" cy="7924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venir Next LT Pro"/>
            </a:rPr>
            <a:t>Watch List</a:t>
          </a:r>
        </a:p>
      </dsp:txBody>
      <dsp:txXfrm>
        <a:off x="3119545" y="2894729"/>
        <a:ext cx="1142285" cy="746049"/>
      </dsp:txXfrm>
    </dsp:sp>
    <dsp:sp modelId="{48225494-653D-4926-8EF9-C1FE1371D82B}">
      <dsp:nvSpPr>
        <dsp:cNvPr id="0" name=""/>
        <dsp:cNvSpPr/>
      </dsp:nvSpPr>
      <dsp:spPr>
        <a:xfrm>
          <a:off x="4849677" y="1445069"/>
          <a:ext cx="2704308" cy="316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494"/>
              </a:lnTo>
              <a:lnTo>
                <a:pt x="2704308" y="158494"/>
              </a:lnTo>
              <a:lnTo>
                <a:pt x="2704308" y="31698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37FA7-445A-4175-B230-53F0CB02167E}">
      <dsp:nvSpPr>
        <dsp:cNvPr id="0" name=""/>
        <dsp:cNvSpPr/>
      </dsp:nvSpPr>
      <dsp:spPr>
        <a:xfrm>
          <a:off x="6959632" y="1762058"/>
          <a:ext cx="1188707" cy="7924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venir Next LT Pro"/>
            </a:rPr>
            <a:t>Watch List Tab</a:t>
          </a:r>
          <a:endParaRPr lang="en-US" sz="1300" kern="1200" dirty="0"/>
        </a:p>
      </dsp:txBody>
      <dsp:txXfrm>
        <a:off x="6982843" y="1785269"/>
        <a:ext cx="1142285" cy="746049"/>
      </dsp:txXfrm>
    </dsp:sp>
    <dsp:sp modelId="{AE8D6673-75FE-4F45-8195-08B0D42C6EE6}">
      <dsp:nvSpPr>
        <dsp:cNvPr id="0" name=""/>
        <dsp:cNvSpPr/>
      </dsp:nvSpPr>
      <dsp:spPr>
        <a:xfrm>
          <a:off x="5236007" y="2554529"/>
          <a:ext cx="2317978" cy="316988"/>
        </a:xfrm>
        <a:custGeom>
          <a:avLst/>
          <a:gdLst/>
          <a:ahLst/>
          <a:cxnLst/>
          <a:rect l="0" t="0" r="0" b="0"/>
          <a:pathLst>
            <a:path>
              <a:moveTo>
                <a:pt x="2317978" y="0"/>
              </a:moveTo>
              <a:lnTo>
                <a:pt x="2317978" y="158494"/>
              </a:lnTo>
              <a:lnTo>
                <a:pt x="0" y="158494"/>
              </a:lnTo>
              <a:lnTo>
                <a:pt x="0" y="3169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7D1AE-A583-45B7-A300-2C73FA93A4C7}">
      <dsp:nvSpPr>
        <dsp:cNvPr id="0" name=""/>
        <dsp:cNvSpPr/>
      </dsp:nvSpPr>
      <dsp:spPr>
        <a:xfrm>
          <a:off x="4641654" y="2871518"/>
          <a:ext cx="1188707" cy="7924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venir Next LT Pro"/>
            </a:rPr>
            <a:t>Watch List</a:t>
          </a:r>
        </a:p>
      </dsp:txBody>
      <dsp:txXfrm>
        <a:off x="4664865" y="2894729"/>
        <a:ext cx="1142285" cy="746049"/>
      </dsp:txXfrm>
    </dsp:sp>
    <dsp:sp modelId="{117B7A97-FE45-4D4C-A206-3C45CECD6629}">
      <dsp:nvSpPr>
        <dsp:cNvPr id="0" name=""/>
        <dsp:cNvSpPr/>
      </dsp:nvSpPr>
      <dsp:spPr>
        <a:xfrm>
          <a:off x="6781326" y="2554529"/>
          <a:ext cx="772659" cy="316988"/>
        </a:xfrm>
        <a:custGeom>
          <a:avLst/>
          <a:gdLst/>
          <a:ahLst/>
          <a:cxnLst/>
          <a:rect l="0" t="0" r="0" b="0"/>
          <a:pathLst>
            <a:path>
              <a:moveTo>
                <a:pt x="772659" y="0"/>
              </a:moveTo>
              <a:lnTo>
                <a:pt x="772659" y="158494"/>
              </a:lnTo>
              <a:lnTo>
                <a:pt x="0" y="158494"/>
              </a:lnTo>
              <a:lnTo>
                <a:pt x="0" y="3169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8FDF5-8B6E-49FB-BC74-779E2A5E0C98}">
      <dsp:nvSpPr>
        <dsp:cNvPr id="0" name=""/>
        <dsp:cNvSpPr/>
      </dsp:nvSpPr>
      <dsp:spPr>
        <a:xfrm>
          <a:off x="6186973" y="2871518"/>
          <a:ext cx="1188707" cy="7924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venir Next LT Pro"/>
            </a:rPr>
            <a:t>Stock</a:t>
          </a:r>
          <a:r>
            <a:rPr lang="en-US" sz="1300" kern="1200"/>
            <a:t> Price</a:t>
          </a:r>
        </a:p>
      </dsp:txBody>
      <dsp:txXfrm>
        <a:off x="6210184" y="2894729"/>
        <a:ext cx="1142285" cy="746049"/>
      </dsp:txXfrm>
    </dsp:sp>
    <dsp:sp modelId="{5733550E-AF8D-4825-8612-987F6D58EF82}">
      <dsp:nvSpPr>
        <dsp:cNvPr id="0" name=""/>
        <dsp:cNvSpPr/>
      </dsp:nvSpPr>
      <dsp:spPr>
        <a:xfrm>
          <a:off x="6008667" y="3663989"/>
          <a:ext cx="772659" cy="316988"/>
        </a:xfrm>
        <a:custGeom>
          <a:avLst/>
          <a:gdLst/>
          <a:ahLst/>
          <a:cxnLst/>
          <a:rect l="0" t="0" r="0" b="0"/>
          <a:pathLst>
            <a:path>
              <a:moveTo>
                <a:pt x="772659" y="0"/>
              </a:moveTo>
              <a:lnTo>
                <a:pt x="772659" y="158494"/>
              </a:lnTo>
              <a:lnTo>
                <a:pt x="0" y="158494"/>
              </a:lnTo>
              <a:lnTo>
                <a:pt x="0" y="3169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C4856-6ED0-4C9D-96BD-300801A73EF1}">
      <dsp:nvSpPr>
        <dsp:cNvPr id="0" name=""/>
        <dsp:cNvSpPr/>
      </dsp:nvSpPr>
      <dsp:spPr>
        <a:xfrm>
          <a:off x="5414313" y="3980978"/>
          <a:ext cx="1188707" cy="7924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Daily Price Chart</a:t>
          </a:r>
        </a:p>
      </dsp:txBody>
      <dsp:txXfrm>
        <a:off x="5437524" y="4004189"/>
        <a:ext cx="1142285" cy="746049"/>
      </dsp:txXfrm>
    </dsp:sp>
    <dsp:sp modelId="{820C60A0-843E-436E-8FEB-984C1F6E5A28}">
      <dsp:nvSpPr>
        <dsp:cNvPr id="0" name=""/>
        <dsp:cNvSpPr/>
      </dsp:nvSpPr>
      <dsp:spPr>
        <a:xfrm>
          <a:off x="6781326" y="3663989"/>
          <a:ext cx="772659" cy="316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494"/>
              </a:lnTo>
              <a:lnTo>
                <a:pt x="772659" y="158494"/>
              </a:lnTo>
              <a:lnTo>
                <a:pt x="772659" y="3169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8D60C-A199-4CDE-BCB2-6A6D473AD1EC}">
      <dsp:nvSpPr>
        <dsp:cNvPr id="0" name=""/>
        <dsp:cNvSpPr/>
      </dsp:nvSpPr>
      <dsp:spPr>
        <a:xfrm>
          <a:off x="6959632" y="3980978"/>
          <a:ext cx="1188707" cy="7924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Price Detail</a:t>
          </a:r>
        </a:p>
      </dsp:txBody>
      <dsp:txXfrm>
        <a:off x="6982843" y="4004189"/>
        <a:ext cx="1142285" cy="746049"/>
      </dsp:txXfrm>
    </dsp:sp>
    <dsp:sp modelId="{1BFBDB55-BA09-4156-BD64-917460A9FAD7}">
      <dsp:nvSpPr>
        <dsp:cNvPr id="0" name=""/>
        <dsp:cNvSpPr/>
      </dsp:nvSpPr>
      <dsp:spPr>
        <a:xfrm>
          <a:off x="7553986" y="2554529"/>
          <a:ext cx="2317978" cy="316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494"/>
              </a:lnTo>
              <a:lnTo>
                <a:pt x="2317978" y="158494"/>
              </a:lnTo>
              <a:lnTo>
                <a:pt x="2317978" y="3169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E9ACD-8D24-4BD9-B576-BBAE0CF61A1F}">
      <dsp:nvSpPr>
        <dsp:cNvPr id="0" name=""/>
        <dsp:cNvSpPr/>
      </dsp:nvSpPr>
      <dsp:spPr>
        <a:xfrm>
          <a:off x="9277611" y="2871518"/>
          <a:ext cx="1188707" cy="7924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venir Next LT Pro"/>
            </a:rPr>
            <a:t>Company Info</a:t>
          </a:r>
        </a:p>
      </dsp:txBody>
      <dsp:txXfrm>
        <a:off x="9300822" y="2894729"/>
        <a:ext cx="1142285" cy="746049"/>
      </dsp:txXfrm>
    </dsp:sp>
    <dsp:sp modelId="{C1C10A12-DE05-4CAC-BFCF-CF588F111E3E}">
      <dsp:nvSpPr>
        <dsp:cNvPr id="0" name=""/>
        <dsp:cNvSpPr/>
      </dsp:nvSpPr>
      <dsp:spPr>
        <a:xfrm>
          <a:off x="9099305" y="3663989"/>
          <a:ext cx="772659" cy="316988"/>
        </a:xfrm>
        <a:custGeom>
          <a:avLst/>
          <a:gdLst/>
          <a:ahLst/>
          <a:cxnLst/>
          <a:rect l="0" t="0" r="0" b="0"/>
          <a:pathLst>
            <a:path>
              <a:moveTo>
                <a:pt x="772659" y="0"/>
              </a:moveTo>
              <a:lnTo>
                <a:pt x="772659" y="158494"/>
              </a:lnTo>
              <a:lnTo>
                <a:pt x="0" y="158494"/>
              </a:lnTo>
              <a:lnTo>
                <a:pt x="0" y="3169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BF822-5375-4081-909B-B97264A0BA8B}">
      <dsp:nvSpPr>
        <dsp:cNvPr id="0" name=""/>
        <dsp:cNvSpPr/>
      </dsp:nvSpPr>
      <dsp:spPr>
        <a:xfrm>
          <a:off x="8504952" y="3980978"/>
          <a:ext cx="1188707" cy="7924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venir Next LT Pro"/>
            </a:rPr>
            <a:t>Pie Chart</a:t>
          </a:r>
        </a:p>
      </dsp:txBody>
      <dsp:txXfrm>
        <a:off x="8528163" y="4004189"/>
        <a:ext cx="1142285" cy="746049"/>
      </dsp:txXfrm>
    </dsp:sp>
    <dsp:sp modelId="{125D2181-E9AA-420D-BBD8-5DC8AA3724E4}">
      <dsp:nvSpPr>
        <dsp:cNvPr id="0" name=""/>
        <dsp:cNvSpPr/>
      </dsp:nvSpPr>
      <dsp:spPr>
        <a:xfrm>
          <a:off x="9871965" y="3663989"/>
          <a:ext cx="772659" cy="316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494"/>
              </a:lnTo>
              <a:lnTo>
                <a:pt x="772659" y="158494"/>
              </a:lnTo>
              <a:lnTo>
                <a:pt x="772659" y="3169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2EE38-44C0-46B6-8EAD-24B4F648AE38}">
      <dsp:nvSpPr>
        <dsp:cNvPr id="0" name=""/>
        <dsp:cNvSpPr/>
      </dsp:nvSpPr>
      <dsp:spPr>
        <a:xfrm>
          <a:off x="10050271" y="3980978"/>
          <a:ext cx="1188707" cy="7924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venir Next LT Pro"/>
            </a:rPr>
            <a:t>Company Detail</a:t>
          </a:r>
        </a:p>
      </dsp:txBody>
      <dsp:txXfrm>
        <a:off x="10073482" y="4004189"/>
        <a:ext cx="1142285" cy="746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8CEAF-8ACE-4A10-A92B-B33404F6118D}" type="datetimeFigureOut">
              <a:rPr lang="en-CA" smtClean="0"/>
              <a:t>2020-04-13 Mon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0FF6D-1847-49FD-A7DE-41B6AFE0CF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08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1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7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0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5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5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9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2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financialmodelingprep.com/api/V3/company/profile/AAPL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financialmodelingpre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nancialmodelingprep.com/developer/docs/" TargetMode="External"/><Relationship Id="rId5" Type="http://schemas.openxmlformats.org/officeDocument/2006/relationships/hyperlink" Target="https://financialmodelingprep.com/api/v3/historical-price-full/AAPL" TargetMode="External"/><Relationship Id="rId4" Type="http://schemas.openxmlformats.org/officeDocument/2006/relationships/hyperlink" Target="https://financialmodelingprep.com/quote/AAP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19808-0683-4710-ADFF-29AD22E3A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8" r="13818" b="17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3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Stock Monitor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Donghyeok Seo</a:t>
            </a:r>
          </a:p>
          <a:p>
            <a:r>
              <a:rPr lang="en-US" altLang="zh-CN" sz="2000" b="1">
                <a:ea typeface="+mn-lt"/>
                <a:cs typeface="+mn-lt"/>
              </a:rPr>
              <a:t>Wei Wang </a:t>
            </a:r>
            <a:endParaRPr lang="zh-CN" altLang="en-US" sz="2000" b="1">
              <a:ea typeface="+mn-lt"/>
              <a:cs typeface="+mn-lt"/>
            </a:endParaRP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2095-3EF4-40B4-81F1-11AE1951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 extraction and validation</a:t>
            </a:r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23055-5169-4D85-BA7A-B8949A8A9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91" y="1570791"/>
            <a:ext cx="2627730" cy="318698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CD2500-B48B-411A-8FA9-12DEC0DC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58" y="1570791"/>
            <a:ext cx="2261915" cy="473856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BD28EAF-89B3-4DEF-9122-9B00724A9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086" y="1570791"/>
            <a:ext cx="5870120" cy="196831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7D0CEAF1-FAE5-4218-8AEA-C7D2C8A8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96" y="3666478"/>
            <a:ext cx="6125210" cy="16207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altLang="zh-CN" b="1"/>
              <a:t>Tip:</a:t>
            </a:r>
          </a:p>
          <a:p>
            <a:r>
              <a:rPr lang="en-CA" altLang="zh-CN"/>
              <a:t>Carefully validate the data coming from API to ensure its integrity</a:t>
            </a:r>
          </a:p>
          <a:p>
            <a:r>
              <a:rPr lang="en-CA" altLang="zh-CN"/>
              <a:t>Companies in database were over 4800, daily quote records were 5.5 million</a:t>
            </a:r>
          </a:p>
          <a:p>
            <a:r>
              <a:rPr lang="en-CA" altLang="zh-CN"/>
              <a:t>After validating and filtering: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A2C2BA6-858A-482E-BD20-862B0EA9D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46" y="5477373"/>
            <a:ext cx="3013803" cy="6239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F6EBD1-80B6-4879-9006-1101AEFD89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1086" y="5477372"/>
            <a:ext cx="26289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6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A772-C8A6-47F8-A611-F50A3006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Backend structure</a:t>
            </a:r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4FDF9F-6C5E-493E-A01B-FEBC0E963755}"/>
              </a:ext>
            </a:extLst>
          </p:cNvPr>
          <p:cNvSpPr/>
          <p:nvPr/>
        </p:nvSpPr>
        <p:spPr>
          <a:xfrm>
            <a:off x="372864" y="1853154"/>
            <a:ext cx="1953086" cy="6036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Online API</a:t>
            </a:r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13F6F4-4E9D-47E9-83A3-C146F2545882}"/>
              </a:ext>
            </a:extLst>
          </p:cNvPr>
          <p:cNvSpPr/>
          <p:nvPr/>
        </p:nvSpPr>
        <p:spPr>
          <a:xfrm>
            <a:off x="2799429" y="1853154"/>
            <a:ext cx="1953086" cy="6036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Data Retriever</a:t>
            </a:r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BD5F8A-7DEF-4B77-8A10-323F4AB85952}"/>
              </a:ext>
            </a:extLst>
          </p:cNvPr>
          <p:cNvSpPr/>
          <p:nvPr/>
        </p:nvSpPr>
        <p:spPr>
          <a:xfrm>
            <a:off x="3861510" y="4341485"/>
            <a:ext cx="1953086" cy="6036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Live data</a:t>
            </a:r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D3001-CBD9-496F-8DA3-3C02AF788824}"/>
              </a:ext>
            </a:extLst>
          </p:cNvPr>
          <p:cNvCxnSpPr>
            <a:cxnSpLocks/>
            <a:stCxn id="5" idx="2"/>
            <a:endCxn id="82" idx="0"/>
          </p:cNvCxnSpPr>
          <p:nvPr/>
        </p:nvCxnSpPr>
        <p:spPr>
          <a:xfrm>
            <a:off x="3775972" y="2456835"/>
            <a:ext cx="1062081" cy="770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14712B-243A-4946-82C5-AA9BD125CA8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25950" y="2154995"/>
            <a:ext cx="4734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51B83B-7655-45DA-A66D-73EFF569B804}"/>
              </a:ext>
            </a:extLst>
          </p:cNvPr>
          <p:cNvCxnSpPr>
            <a:cxnSpLocks/>
            <a:stCxn id="82" idx="2"/>
            <a:endCxn id="7" idx="0"/>
          </p:cNvCxnSpPr>
          <p:nvPr/>
        </p:nvCxnSpPr>
        <p:spPr>
          <a:xfrm>
            <a:off x="4838053" y="3820853"/>
            <a:ext cx="0" cy="52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7A5D2D9-33CB-4E74-8855-B996B9616283}"/>
              </a:ext>
            </a:extLst>
          </p:cNvPr>
          <p:cNvSpPr/>
          <p:nvPr/>
        </p:nvSpPr>
        <p:spPr>
          <a:xfrm>
            <a:off x="5223089" y="1862849"/>
            <a:ext cx="1953086" cy="5939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 Helper</a:t>
            </a:r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CB7F3D-AC50-44EC-B3BD-37F845B57CB0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4752515" y="2154995"/>
            <a:ext cx="470574" cy="4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015A7F1-CA2B-4379-9E36-37B05EA8C61B}"/>
              </a:ext>
            </a:extLst>
          </p:cNvPr>
          <p:cNvSpPr/>
          <p:nvPr/>
        </p:nvSpPr>
        <p:spPr>
          <a:xfrm>
            <a:off x="3861510" y="5501309"/>
            <a:ext cx="1953086" cy="6036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GUI </a:t>
            </a:r>
            <a:r>
              <a:rPr lang="en-US" err="1"/>
              <a:t>Listview</a:t>
            </a:r>
            <a:endParaRPr lang="en-CA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2ADB7F-3048-45CD-8A7F-EDEC2066604C}"/>
              </a:ext>
            </a:extLst>
          </p:cNvPr>
          <p:cNvCxnSpPr>
            <a:stCxn id="7" idx="2"/>
            <a:endCxn id="29" idx="0"/>
          </p:cNvCxnSpPr>
          <p:nvPr/>
        </p:nvCxnSpPr>
        <p:spPr>
          <a:xfrm>
            <a:off x="4838053" y="4945166"/>
            <a:ext cx="0" cy="556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0E38DEF-1CB5-4F46-9B23-1A231442F6BB}"/>
              </a:ext>
            </a:extLst>
          </p:cNvPr>
          <p:cNvSpPr/>
          <p:nvPr/>
        </p:nvSpPr>
        <p:spPr>
          <a:xfrm>
            <a:off x="3861510" y="3226867"/>
            <a:ext cx="1953086" cy="5939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GUI Helper</a:t>
            </a:r>
            <a:endParaRPr lang="en-CA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475D4D4-7E81-4216-BA3A-A9CE9D34B138}"/>
              </a:ext>
            </a:extLst>
          </p:cNvPr>
          <p:cNvCxnSpPr>
            <a:stCxn id="23" idx="2"/>
            <a:endCxn id="82" idx="0"/>
          </p:cNvCxnSpPr>
          <p:nvPr/>
        </p:nvCxnSpPr>
        <p:spPr>
          <a:xfrm flipH="1">
            <a:off x="4838053" y="2456835"/>
            <a:ext cx="1361579" cy="770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CAB9AEF-691F-4374-B353-954DB65D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698" y="2769122"/>
            <a:ext cx="4406468" cy="377176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9ACBEF9A-50A9-4012-AB42-EAC5870567B0}"/>
              </a:ext>
            </a:extLst>
          </p:cNvPr>
          <p:cNvSpPr/>
          <p:nvPr/>
        </p:nvSpPr>
        <p:spPr>
          <a:xfrm rot="19767034">
            <a:off x="6293143" y="1536581"/>
            <a:ext cx="1026700" cy="7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7EE72286-2279-448D-88CC-0DDACD293B6D}"/>
              </a:ext>
            </a:extLst>
          </p:cNvPr>
          <p:cNvSpPr/>
          <p:nvPr/>
        </p:nvSpPr>
        <p:spPr>
          <a:xfrm>
            <a:off x="5823474" y="3466725"/>
            <a:ext cx="716224" cy="89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BD28C0-3A5F-4913-A17D-49E8E952A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89" y="4341485"/>
            <a:ext cx="1457319" cy="697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1D8906-A1CF-4C79-846F-660B8D6AB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960" y="6321685"/>
            <a:ext cx="5026023" cy="360227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0393E2A8-EC6A-48DB-8A42-99997D1182FE}"/>
              </a:ext>
            </a:extLst>
          </p:cNvPr>
          <p:cNvSpPr/>
          <p:nvPr/>
        </p:nvSpPr>
        <p:spPr>
          <a:xfrm>
            <a:off x="3136408" y="4597606"/>
            <a:ext cx="725102" cy="1129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73A8D846-1341-4698-89B3-C5761733FC7D}"/>
              </a:ext>
            </a:extLst>
          </p:cNvPr>
          <p:cNvSpPr/>
          <p:nvPr/>
        </p:nvSpPr>
        <p:spPr>
          <a:xfrm rot="10800000">
            <a:off x="3038764" y="5803147"/>
            <a:ext cx="822746" cy="506212"/>
          </a:xfrm>
          <a:prstGeom prst="bentUpArrow">
            <a:avLst>
              <a:gd name="adj1" fmla="val 10403"/>
              <a:gd name="adj2" fmla="val 1106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2E6380CD-BE25-4F17-8257-7B570B0851F9}"/>
              </a:ext>
            </a:extLst>
          </p:cNvPr>
          <p:cNvSpPr/>
          <p:nvPr/>
        </p:nvSpPr>
        <p:spPr>
          <a:xfrm>
            <a:off x="5814596" y="4597606"/>
            <a:ext cx="710491" cy="1129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4EB21-03F9-4F99-BCEC-4F892FCE9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812" y="74273"/>
            <a:ext cx="4706928" cy="21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5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23" grpId="0" animBg="1"/>
      <p:bldP spid="29" grpId="0" animBg="1"/>
      <p:bldP spid="82" grpId="0" animBg="1"/>
      <p:bldP spid="128" grpId="0" animBg="1"/>
      <p:bldP spid="129" grpId="0" animBg="1"/>
      <p:bldP spid="11" grpId="0" animBg="1"/>
      <p:bldP spid="13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85818-01A9-4AF0-95D2-F9F059EF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Database</a:t>
            </a:r>
            <a:endParaRPr lang="zh-CN">
              <a:ea typeface="+mj-lt"/>
              <a:cs typeface="+mj-lt"/>
            </a:endParaRPr>
          </a:p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FC142-3056-4756-BAB5-656EC1D4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05" y="1241391"/>
            <a:ext cx="8626473" cy="53735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AA4EA8-40D4-4D55-B435-E580A6D18671}"/>
              </a:ext>
            </a:extLst>
          </p:cNvPr>
          <p:cNvSpPr/>
          <p:nvPr/>
        </p:nvSpPr>
        <p:spPr>
          <a:xfrm>
            <a:off x="3994951" y="1138428"/>
            <a:ext cx="1740024" cy="37265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BA85FF-F4D7-4036-A1BE-8A8CDE761C2D}"/>
              </a:ext>
            </a:extLst>
          </p:cNvPr>
          <p:cNvSpPr/>
          <p:nvPr/>
        </p:nvSpPr>
        <p:spPr>
          <a:xfrm>
            <a:off x="1746905" y="4864963"/>
            <a:ext cx="1643669" cy="17766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4E816-E6D2-412F-A7C1-B4A6CB6AAF5A}"/>
              </a:ext>
            </a:extLst>
          </p:cNvPr>
          <p:cNvSpPr/>
          <p:nvPr/>
        </p:nvSpPr>
        <p:spPr>
          <a:xfrm>
            <a:off x="8664606" y="2318004"/>
            <a:ext cx="1855433" cy="27333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20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B8B82-66F4-4CEA-9FC5-CE3A7919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/>
              <a:t>D</a:t>
            </a:r>
            <a:r>
              <a:rPr lang="zh-CN" altLang="en-US"/>
              <a:t>ata binding and property change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A99F9-CC44-4FC6-92DE-B6CD9503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67" y="2478024"/>
            <a:ext cx="10635449" cy="3694176"/>
          </a:xfrm>
        </p:spPr>
        <p:txBody>
          <a:bodyPr>
            <a:normAutofit lnSpcReduction="10000"/>
          </a:bodyPr>
          <a:lstStyle/>
          <a:p>
            <a:r>
              <a:rPr lang="en-CA" altLang="zh-CN"/>
              <a:t>Stock </a:t>
            </a:r>
            <a:r>
              <a:rPr lang="en-CA" altLang="zh-CN" i="1" err="1"/>
              <a:t>price|change</a:t>
            </a:r>
            <a:r>
              <a:rPr lang="en-CA" altLang="zh-CN" i="1"/>
              <a:t>%|change </a:t>
            </a:r>
            <a:r>
              <a:rPr lang="en-CA" altLang="zh-CN"/>
              <a:t>values update with live data changes (</a:t>
            </a:r>
            <a:r>
              <a:rPr lang="en-CA" altLang="zh-CN" err="1"/>
              <a:t>Listview.itemsource</a:t>
            </a:r>
            <a:r>
              <a:rPr lang="en-CA" altLang="zh-CN"/>
              <a:t> = list?)</a:t>
            </a:r>
          </a:p>
          <a:p>
            <a:pPr marL="0" indent="0">
              <a:buNone/>
            </a:pPr>
            <a:r>
              <a:rPr lang="en-CA" altLang="zh-CN"/>
              <a:t>  </a:t>
            </a:r>
            <a:r>
              <a:rPr lang="en-CA" altLang="zh-CN" sz="2000"/>
              <a:t>To support one-way or two-way binding, we need implement </a:t>
            </a:r>
            <a:r>
              <a:rPr lang="en-CA" altLang="zh-CN" sz="2000" err="1"/>
              <a:t>INotifyPropertyChanged</a:t>
            </a:r>
            <a:r>
              <a:rPr lang="en-CA" altLang="zh-CN" sz="2000"/>
              <a:t> interface</a:t>
            </a:r>
          </a:p>
          <a:p>
            <a:r>
              <a:rPr lang="en-CA" altLang="zh-CN"/>
              <a:t>Color switch with price change (</a:t>
            </a:r>
            <a:r>
              <a:rPr lang="en-CA" altLang="zh-CN">
                <a:solidFill>
                  <a:srgbClr val="FF0000"/>
                </a:solidFill>
              </a:rPr>
              <a:t>negative</a:t>
            </a:r>
            <a:r>
              <a:rPr lang="en-CA" altLang="zh-CN"/>
              <a:t> </a:t>
            </a:r>
            <a:r>
              <a:rPr lang="en-CA" altLang="zh-CN">
                <a:latin typeface="Calibri" panose="020F0502020204030204" pitchFamily="34" charset="0"/>
                <a:cs typeface="Calibri" panose="020F0502020204030204" pitchFamily="34" charset="0"/>
              </a:rPr>
              <a:t>↔</a:t>
            </a:r>
            <a:r>
              <a:rPr lang="en-CA" altLang="zh-CN"/>
              <a:t> </a:t>
            </a:r>
            <a:r>
              <a:rPr lang="en-CA" altLang="zh-CN">
                <a:solidFill>
                  <a:schemeClr val="accent3"/>
                </a:solidFill>
              </a:rPr>
              <a:t>positive</a:t>
            </a:r>
            <a:r>
              <a:rPr lang="en-CA" altLang="zh-CN"/>
              <a:t>)</a:t>
            </a:r>
          </a:p>
          <a:p>
            <a:pPr marL="0" indent="0">
              <a:buNone/>
            </a:pPr>
            <a:r>
              <a:rPr lang="en-CA" altLang="zh-CN"/>
              <a:t>   (Text content change =&gt; color change)</a:t>
            </a:r>
          </a:p>
          <a:p>
            <a:pPr marL="0" indent="0">
              <a:buNone/>
            </a:pPr>
            <a:r>
              <a:rPr lang="en-CA" altLang="zh-CN"/>
              <a:t>  </a:t>
            </a:r>
            <a:r>
              <a:rPr lang="en-CA" sz="2000"/>
              <a:t>Value conversion with </a:t>
            </a:r>
            <a:r>
              <a:rPr lang="en-CA" sz="2000" err="1"/>
              <a:t>IValueConverter</a:t>
            </a:r>
            <a:endParaRPr lang="en-CA" sz="2000"/>
          </a:p>
          <a:p>
            <a:pPr marL="0" indent="0">
              <a:buNone/>
            </a:pP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502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00CB-B256-4201-B995-E340A34A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/>
              <a:t>D</a:t>
            </a:r>
            <a:r>
              <a:rPr lang="zh-CN" altLang="en-US"/>
              <a:t>ata binding and property change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9535-135B-4C77-9DC3-C51040980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14" y="2045896"/>
            <a:ext cx="10168128" cy="549261"/>
          </a:xfrm>
        </p:spPr>
        <p:txBody>
          <a:bodyPr>
            <a:normAutofit fontScale="85000" lnSpcReduction="10000"/>
          </a:bodyPr>
          <a:lstStyle/>
          <a:p>
            <a:r>
              <a:rPr lang="en-CA" altLang="zh-CN" dirty="0"/>
              <a:t>Stock </a:t>
            </a:r>
            <a:r>
              <a:rPr lang="en-CA" altLang="zh-CN" i="1" dirty="0" err="1"/>
              <a:t>price|change</a:t>
            </a:r>
            <a:r>
              <a:rPr lang="en-CA" altLang="zh-CN" i="1" dirty="0"/>
              <a:t>%|change </a:t>
            </a:r>
            <a:r>
              <a:rPr lang="en-CA" altLang="zh-CN" dirty="0"/>
              <a:t>values update with live data changes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2544F-A30F-465A-AE93-CD48A34D9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17" y="2656254"/>
            <a:ext cx="9826122" cy="251112"/>
          </a:xfrm>
          <a:prstGeom prst="rect">
            <a:avLst/>
          </a:prstGeom>
          <a:ln w="9525">
            <a:solidFill>
              <a:schemeClr val="accent6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F2DDEB-D977-42E5-B614-8208ED67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17" y="3115922"/>
            <a:ext cx="6115050" cy="319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FD64C4-E72B-430D-B4CA-E60C0A7E9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252" y="3535347"/>
            <a:ext cx="6253394" cy="208446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6C651CA-01D9-47C7-A312-0BAC8EADC20C}"/>
              </a:ext>
            </a:extLst>
          </p:cNvPr>
          <p:cNvSpPr/>
          <p:nvPr/>
        </p:nvSpPr>
        <p:spPr>
          <a:xfrm>
            <a:off x="5264458" y="2595157"/>
            <a:ext cx="1189608" cy="41942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FAB654-802D-4FF4-A21B-86F35AFA485C}"/>
              </a:ext>
            </a:extLst>
          </p:cNvPr>
          <p:cNvSpPr/>
          <p:nvPr/>
        </p:nvSpPr>
        <p:spPr>
          <a:xfrm>
            <a:off x="7625918" y="2595157"/>
            <a:ext cx="3149424" cy="41942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A6E10A-B59A-4F31-867C-D234F6978742}"/>
              </a:ext>
            </a:extLst>
          </p:cNvPr>
          <p:cNvSpPr/>
          <p:nvPr/>
        </p:nvSpPr>
        <p:spPr>
          <a:xfrm>
            <a:off x="6096000" y="4474346"/>
            <a:ext cx="2373297" cy="55929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84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3F7A-7DB5-4085-ADD6-5AC846EC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/>
              <a:t>D</a:t>
            </a:r>
            <a:r>
              <a:rPr lang="zh-CN" altLang="en-US"/>
              <a:t>ata binding and value conveter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A63E-91D1-48CF-B3AB-7BEABA97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27" y="1696933"/>
            <a:ext cx="9577001" cy="440667"/>
          </a:xfrm>
        </p:spPr>
        <p:txBody>
          <a:bodyPr>
            <a:normAutofit fontScale="85000" lnSpcReduction="20000"/>
          </a:bodyPr>
          <a:lstStyle/>
          <a:p>
            <a:r>
              <a:rPr lang="en-CA" altLang="zh-CN"/>
              <a:t>Color switch with price change (</a:t>
            </a:r>
            <a:r>
              <a:rPr lang="en-CA" altLang="zh-CN">
                <a:solidFill>
                  <a:srgbClr val="FF0000"/>
                </a:solidFill>
              </a:rPr>
              <a:t>negative</a:t>
            </a:r>
            <a:r>
              <a:rPr lang="en-CA" altLang="zh-CN"/>
              <a:t> </a:t>
            </a:r>
            <a:r>
              <a:rPr lang="en-CA" altLang="zh-CN">
                <a:latin typeface="Calibri" panose="020F0502020204030204" pitchFamily="34" charset="0"/>
                <a:cs typeface="Calibri" panose="020F0502020204030204" pitchFamily="34" charset="0"/>
              </a:rPr>
              <a:t>↔</a:t>
            </a:r>
            <a:r>
              <a:rPr lang="en-CA" altLang="zh-CN"/>
              <a:t> </a:t>
            </a:r>
            <a:r>
              <a:rPr lang="en-CA" altLang="zh-CN">
                <a:solidFill>
                  <a:schemeClr val="accent3"/>
                </a:solidFill>
              </a:rPr>
              <a:t>positive</a:t>
            </a:r>
            <a:r>
              <a:rPr lang="en-CA" altLang="zh-CN"/>
              <a:t>)</a:t>
            </a:r>
          </a:p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41731F-EB5B-40BE-A52A-C200845BF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66" y="4995554"/>
            <a:ext cx="5467350" cy="67627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E43181-1F5A-4479-80D1-ABAD09034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6" y="2082070"/>
            <a:ext cx="8133096" cy="218512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1278DF-06BA-456D-914C-0A45A6270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757" y="3659419"/>
            <a:ext cx="3647897" cy="306263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D8DFEED-DA90-4DD3-8FA2-AC6A3D19C917}"/>
              </a:ext>
            </a:extLst>
          </p:cNvPr>
          <p:cNvSpPr/>
          <p:nvPr/>
        </p:nvSpPr>
        <p:spPr>
          <a:xfrm>
            <a:off x="1115568" y="2082070"/>
            <a:ext cx="1157115" cy="19949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72AB6C-CA3C-43BE-BC35-28219F894289}"/>
              </a:ext>
            </a:extLst>
          </p:cNvPr>
          <p:cNvSpPr/>
          <p:nvPr/>
        </p:nvSpPr>
        <p:spPr>
          <a:xfrm>
            <a:off x="3195961" y="2352583"/>
            <a:ext cx="1402672" cy="36398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B406A8-764A-4655-B827-E2573A8D4B9E}"/>
              </a:ext>
            </a:extLst>
          </p:cNvPr>
          <p:cNvSpPr/>
          <p:nvPr/>
        </p:nvSpPr>
        <p:spPr>
          <a:xfrm>
            <a:off x="5601337" y="2314241"/>
            <a:ext cx="2113358" cy="44066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2D9D2C-4C8A-4784-930C-7F9F591F326A}"/>
              </a:ext>
            </a:extLst>
          </p:cNvPr>
          <p:cNvSpPr/>
          <p:nvPr/>
        </p:nvSpPr>
        <p:spPr>
          <a:xfrm>
            <a:off x="3045041" y="2924151"/>
            <a:ext cx="1251752" cy="284086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DD421E-71EE-42FB-9578-05CD015E0950}"/>
              </a:ext>
            </a:extLst>
          </p:cNvPr>
          <p:cNvSpPr/>
          <p:nvPr/>
        </p:nvSpPr>
        <p:spPr>
          <a:xfrm>
            <a:off x="4856085" y="2876509"/>
            <a:ext cx="2308195" cy="40938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A817B1-BF5E-4040-B903-67D967F081E2}"/>
              </a:ext>
            </a:extLst>
          </p:cNvPr>
          <p:cNvSpPr/>
          <p:nvPr/>
        </p:nvSpPr>
        <p:spPr>
          <a:xfrm>
            <a:off x="7395099" y="2924151"/>
            <a:ext cx="705658" cy="284086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5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EDD24-CD6F-4D26-876F-2B23A146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LINQ Dynamic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A28DE-3F5A-4B4E-9E7E-0A44793E6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26033"/>
            <a:ext cx="10457596" cy="4448658"/>
          </a:xfrm>
        </p:spPr>
        <p:txBody>
          <a:bodyPr>
            <a:normAutofit fontScale="92500"/>
          </a:bodyPr>
          <a:lstStyle/>
          <a:p>
            <a:r>
              <a:rPr lang="en-US" altLang="zh-CN"/>
              <a:t>LINQ check query during compile-time</a:t>
            </a:r>
          </a:p>
          <a:p>
            <a:r>
              <a:rPr lang="en-US" altLang="zh-CN"/>
              <a:t>In some cases, we need construct queries on the fly dynamically</a:t>
            </a:r>
          </a:p>
          <a:p>
            <a:r>
              <a:rPr lang="en-US" altLang="zh-CN"/>
              <a:t>Ex: sort customers by first name, last name, invoices count, …</a:t>
            </a:r>
          </a:p>
          <a:p>
            <a:pPr marL="0" indent="0">
              <a:buNone/>
            </a:pPr>
            <a:r>
              <a:rPr lang="en-US" altLang="zh-CN"/>
              <a:t>   Solution:</a:t>
            </a:r>
          </a:p>
          <a:p>
            <a:pPr marL="0" indent="0">
              <a:buNone/>
            </a:pPr>
            <a:r>
              <a:rPr lang="en-US" altLang="zh-CN"/>
              <a:t>   big switch statements depends on user input.</a:t>
            </a:r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en-US" altLang="zh-CN" sz="1900" i="1" err="1">
                <a:solidFill>
                  <a:srgbClr val="0070C0"/>
                </a:solidFill>
              </a:rPr>
              <a:t>OrderBy</a:t>
            </a:r>
            <a:r>
              <a:rPr lang="en-US" altLang="zh-CN" sz="1900" i="1">
                <a:solidFill>
                  <a:srgbClr val="0070C0"/>
                </a:solidFill>
              </a:rPr>
              <a:t>(</a:t>
            </a:r>
            <a:r>
              <a:rPr lang="en-US" altLang="zh-CN" sz="1900" i="1" err="1">
                <a:solidFill>
                  <a:srgbClr val="0070C0"/>
                </a:solidFill>
              </a:rPr>
              <a:t>firstName</a:t>
            </a:r>
            <a:r>
              <a:rPr lang="en-US" altLang="zh-CN" sz="1900" i="1">
                <a:solidFill>
                  <a:srgbClr val="0070C0"/>
                </a:solidFill>
              </a:rPr>
              <a:t>); </a:t>
            </a:r>
          </a:p>
          <a:p>
            <a:pPr marL="0" indent="0">
              <a:buNone/>
            </a:pPr>
            <a:r>
              <a:rPr lang="en-US" altLang="zh-CN" sz="1900" i="1">
                <a:solidFill>
                  <a:srgbClr val="0070C0"/>
                </a:solidFill>
              </a:rPr>
              <a:t>    </a:t>
            </a:r>
            <a:r>
              <a:rPr lang="en-US" altLang="zh-CN" sz="1900" i="1" err="1">
                <a:solidFill>
                  <a:srgbClr val="0070C0"/>
                </a:solidFill>
              </a:rPr>
              <a:t>OrderBy</a:t>
            </a:r>
            <a:r>
              <a:rPr lang="en-US" altLang="zh-CN" sz="1900" i="1">
                <a:solidFill>
                  <a:srgbClr val="0070C0"/>
                </a:solidFill>
              </a:rPr>
              <a:t>(</a:t>
            </a:r>
            <a:r>
              <a:rPr lang="en-US" altLang="zh-CN" sz="1900" i="1" err="1">
                <a:solidFill>
                  <a:srgbClr val="0070C0"/>
                </a:solidFill>
              </a:rPr>
              <a:t>lastname</a:t>
            </a:r>
            <a:r>
              <a:rPr lang="en-US" altLang="zh-CN" sz="1900" i="1">
                <a:solidFill>
                  <a:srgbClr val="0070C0"/>
                </a:solidFill>
              </a:rPr>
              <a:t>); </a:t>
            </a:r>
          </a:p>
          <a:p>
            <a:pPr marL="0" indent="0">
              <a:buNone/>
            </a:pPr>
            <a:r>
              <a:rPr lang="en-US" altLang="zh-CN" sz="1900" i="1">
                <a:solidFill>
                  <a:srgbClr val="0070C0"/>
                </a:solidFill>
              </a:rPr>
              <a:t>    </a:t>
            </a:r>
            <a:r>
              <a:rPr lang="en-US" altLang="zh-CN" sz="1900" i="1" err="1">
                <a:solidFill>
                  <a:srgbClr val="0070C0"/>
                </a:solidFill>
              </a:rPr>
              <a:t>OrderBy</a:t>
            </a:r>
            <a:r>
              <a:rPr lang="en-US" altLang="zh-CN" sz="1900" i="1">
                <a:solidFill>
                  <a:srgbClr val="0070C0"/>
                </a:solidFill>
              </a:rPr>
              <a:t>(</a:t>
            </a:r>
            <a:r>
              <a:rPr lang="en-US" altLang="zh-CN" sz="1900" i="1" err="1">
                <a:solidFill>
                  <a:srgbClr val="0070C0"/>
                </a:solidFill>
              </a:rPr>
              <a:t>invoices.count</a:t>
            </a:r>
            <a:r>
              <a:rPr lang="en-US" altLang="zh-CN" sz="1900" i="1">
                <a:solidFill>
                  <a:srgbClr val="0070C0"/>
                </a:solidFill>
              </a:rPr>
              <a:t> &gt; 2);…</a:t>
            </a:r>
            <a:endParaRPr lang="zh-CN" altLang="en-US" sz="1900" i="1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95BC-7BE3-4AE0-8D8F-4C4C4987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019" y="846457"/>
            <a:ext cx="6634163" cy="5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7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0FAB-D217-4BDB-8BFB-FFA538CF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LINQ Dynamic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E7CE0-4467-425E-9CF4-0617C5D70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1913081"/>
            <a:ext cx="3657600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F8A90-A6C9-4C9C-B74C-39874404F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4619336"/>
            <a:ext cx="3695700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DBB118-134A-410C-A1AC-667AA44C4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749" y="357187"/>
            <a:ext cx="4448175" cy="1905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B003D-C7B0-452D-B445-403A69CBD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367" y="2314237"/>
            <a:ext cx="6557639" cy="250158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Question - Search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Search in symbol, CEO, industry... where contains a input string</a:t>
            </a:r>
          </a:p>
          <a:p>
            <a:pPr marL="0" indent="0">
              <a:buNone/>
            </a:pPr>
            <a:r>
              <a:rPr lang="en-US" dirty="0"/>
              <a:t>in ONE query statement?</a:t>
            </a:r>
          </a:p>
          <a:p>
            <a:pPr marL="0" indent="0">
              <a:buNone/>
            </a:pPr>
            <a:r>
              <a:rPr lang="en-CA" i="1" dirty="0"/>
              <a:t>How about more conditions?</a:t>
            </a:r>
          </a:p>
          <a:p>
            <a:pPr marL="0" indent="0">
              <a:buNone/>
            </a:pPr>
            <a:r>
              <a:rPr lang="en-CA" i="1" dirty="0"/>
              <a:t>Limit return count?</a:t>
            </a:r>
          </a:p>
          <a:p>
            <a:pPr marL="0" indent="0">
              <a:buNone/>
            </a:pPr>
            <a:r>
              <a:rPr lang="en-CA" i="1" dirty="0"/>
              <a:t>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708654-4339-4DFE-884F-BFD654BB6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071" y="3237245"/>
            <a:ext cx="2333625" cy="23336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1DCC73-84C8-46D5-B1B0-D9096DA693A5}"/>
              </a:ext>
            </a:extLst>
          </p:cNvPr>
          <p:cNvSpPr/>
          <p:nvPr/>
        </p:nvSpPr>
        <p:spPr>
          <a:xfrm>
            <a:off x="1663918" y="6015834"/>
            <a:ext cx="8864164" cy="5948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db.company.Where</a:t>
            </a:r>
            <a:r>
              <a:rPr lang="en-US" dirty="0">
                <a:solidFill>
                  <a:srgbClr val="0070C0"/>
                </a:solidFill>
              </a:rPr>
              <a:t>(str1).</a:t>
            </a:r>
            <a:r>
              <a:rPr lang="en-US" dirty="0" err="1">
                <a:solidFill>
                  <a:srgbClr val="0070C0"/>
                </a:solidFill>
              </a:rPr>
              <a:t>Orderby</a:t>
            </a:r>
            <a:r>
              <a:rPr lang="en-US" dirty="0">
                <a:solidFill>
                  <a:srgbClr val="0070C0"/>
                </a:solidFill>
              </a:rPr>
              <a:t>(str2).</a:t>
            </a:r>
            <a:r>
              <a:rPr lang="en-US" dirty="0" err="1">
                <a:solidFill>
                  <a:srgbClr val="0070C0"/>
                </a:solidFill>
              </a:rPr>
              <a:t>ThenByDescending</a:t>
            </a:r>
            <a:r>
              <a:rPr lang="en-US" dirty="0">
                <a:solidFill>
                  <a:srgbClr val="0070C0"/>
                </a:solidFill>
              </a:rPr>
              <a:t>(str3).Take(str4). </a:t>
            </a:r>
            <a:r>
              <a:rPr lang="en-US" dirty="0" err="1">
                <a:solidFill>
                  <a:srgbClr val="0070C0"/>
                </a:solidFill>
              </a:rPr>
              <a:t>ToList</a:t>
            </a:r>
            <a:r>
              <a:rPr lang="en-US" dirty="0">
                <a:solidFill>
                  <a:srgbClr val="0070C0"/>
                </a:solidFill>
              </a:rPr>
              <a:t>();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549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D6538-77B2-46B3-841F-03A73DC0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MultiThreading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DFB74-1316-447F-AA3A-9A446B19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3200"/>
              <a:t>Features</a:t>
            </a:r>
          </a:p>
          <a:p>
            <a:r>
              <a:rPr lang="zh-CN" altLang="en-US"/>
              <a:t>User Interface</a:t>
            </a:r>
            <a:endParaRPr lang="zh-CN"/>
          </a:p>
          <a:p>
            <a:r>
              <a:rPr lang="zh-CN" altLang="en-US"/>
              <a:t>Display current time</a:t>
            </a:r>
          </a:p>
          <a:p>
            <a:r>
              <a:rPr lang="zh-CN">
                <a:ea typeface="+mn-lt"/>
                <a:cs typeface="+mn-lt"/>
              </a:rPr>
              <a:t>Refresh Stock </a:t>
            </a:r>
            <a:r>
              <a:rPr lang="en-US" altLang="zh-CN">
                <a:ea typeface="+mn-lt"/>
                <a:cs typeface="+mn-lt"/>
              </a:rPr>
              <a:t>Price </a:t>
            </a:r>
            <a:r>
              <a:rPr lang="zh-CN">
                <a:ea typeface="+mn-lt"/>
                <a:cs typeface="+mn-lt"/>
              </a:rPr>
              <a:t>( API, Datab</a:t>
            </a:r>
            <a:r>
              <a:rPr lang="en-US" altLang="zh-CN">
                <a:ea typeface="+mn-lt"/>
                <a:cs typeface="+mn-lt"/>
              </a:rPr>
              <a:t>a</a:t>
            </a:r>
            <a:r>
              <a:rPr lang="zh-CN">
                <a:ea typeface="+mn-lt"/>
                <a:cs typeface="+mn-lt"/>
              </a:rPr>
              <a:t>se )</a:t>
            </a:r>
            <a:endParaRPr lang="en-US" altLang="zh-CN">
              <a:ea typeface="+mn-lt"/>
              <a:cs typeface="+mn-lt"/>
            </a:endParaRPr>
          </a:p>
          <a:p>
            <a:r>
              <a:rPr lang="zh-CN">
                <a:ea typeface="+mn-lt"/>
                <a:cs typeface="+mn-lt"/>
              </a:rPr>
              <a:t>Trade Stock ( Reserved Trading )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04092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4B2A-30B7-4551-86B3-0D8E53EE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ea typeface="+mj-lt"/>
                <a:cs typeface="+mj-lt"/>
              </a:rPr>
              <a:t>MultiThread</a:t>
            </a:r>
            <a:r>
              <a:rPr lang="en-US" altLang="zh-CN" err="1">
                <a:ea typeface="+mj-lt"/>
                <a:cs typeface="+mj-lt"/>
              </a:rPr>
              <a:t>ing</a:t>
            </a:r>
            <a:endParaRPr lang="en-US" altLang="zh-CN" err="1"/>
          </a:p>
        </p:txBody>
      </p:sp>
      <p:pic>
        <p:nvPicPr>
          <p:cNvPr id="4" name="Picture 4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F64C47A5-E343-49B4-A822-48E0ADCE9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305" y="2348130"/>
            <a:ext cx="9792348" cy="2065722"/>
          </a:xfrm>
          <a:ln>
            <a:solidFill>
              <a:srgbClr val="7030A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C979C8-7547-4BF5-86F5-8E2E580B98C7}"/>
              </a:ext>
            </a:extLst>
          </p:cNvPr>
          <p:cNvSpPr/>
          <p:nvPr/>
        </p:nvSpPr>
        <p:spPr>
          <a:xfrm>
            <a:off x="2209799" y="3663614"/>
            <a:ext cx="5650996" cy="58770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bird, table&#10;&#10;Description generated with very high confidence">
            <a:extLst>
              <a:ext uri="{FF2B5EF4-FFF2-40B4-BE49-F238E27FC236}">
                <a16:creationId xmlns:a16="http://schemas.microsoft.com/office/drawing/2014/main" id="{0A3292A8-FFC6-4BD2-8B65-12973402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63" y="4881553"/>
            <a:ext cx="6974305" cy="1636815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767453-8707-42A0-90D5-3F05270BB3B3}"/>
              </a:ext>
            </a:extLst>
          </p:cNvPr>
          <p:cNvSpPr/>
          <p:nvPr/>
        </p:nvSpPr>
        <p:spPr>
          <a:xfrm>
            <a:off x="2029325" y="4816640"/>
            <a:ext cx="2442575" cy="37715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B6DFE-B657-4AC9-9A53-054A10BA349D}"/>
              </a:ext>
            </a:extLst>
          </p:cNvPr>
          <p:cNvSpPr txBox="1"/>
          <p:nvPr/>
        </p:nvSpPr>
        <p:spPr>
          <a:xfrm>
            <a:off x="1117433" y="4416092"/>
            <a:ext cx="37358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2. Access other Thread resources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C9B3EB-7757-4CA3-921C-1DD0B7DF79D1}"/>
              </a:ext>
            </a:extLst>
          </p:cNvPr>
          <p:cNvSpPr txBox="1"/>
          <p:nvPr/>
        </p:nvSpPr>
        <p:spPr>
          <a:xfrm>
            <a:off x="1119940" y="20122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1. Start new thread</a:t>
            </a:r>
          </a:p>
        </p:txBody>
      </p:sp>
    </p:spTree>
    <p:extLst>
      <p:ext uri="{BB962C8B-B14F-4D97-AF65-F5344CB8AC3E}">
        <p14:creationId xmlns:p14="http://schemas.microsoft.com/office/powerpoint/2010/main" val="171582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E863B-9221-4818-98B2-8FEEB314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User story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9B09C-7755-432B-AC78-559BF57DF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00470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Real-time stock prices</a:t>
            </a:r>
          </a:p>
          <a:p>
            <a:r>
              <a:rPr lang="en-US" altLang="zh-CN" dirty="0"/>
              <a:t>Draw historical candlesticks</a:t>
            </a:r>
          </a:p>
          <a:p>
            <a:r>
              <a:rPr lang="en-US" altLang="zh-CN" dirty="0"/>
              <a:t>Pick stocks to watch list</a:t>
            </a:r>
          </a:p>
          <a:p>
            <a:r>
              <a:rPr lang="en-US" altLang="zh-CN" dirty="0"/>
              <a:t>Set price notification</a:t>
            </a:r>
          </a:p>
          <a:p>
            <a:r>
              <a:rPr lang="en-US" dirty="0"/>
              <a:t>Search stock with conditions​</a:t>
            </a:r>
            <a:endParaRPr lang="en-US" altLang="zh-CN" dirty="0"/>
          </a:p>
          <a:p>
            <a:r>
              <a:rPr lang="en-US" altLang="zh-CN" dirty="0"/>
              <a:t>Simulate auto trading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9358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4B2A-30B7-4551-86B3-0D8E53EE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ea typeface="+mj-lt"/>
                <a:cs typeface="+mj-lt"/>
              </a:rPr>
              <a:t>MultiThread</a:t>
            </a:r>
            <a:r>
              <a:rPr lang="en-US" altLang="zh-CN" err="1">
                <a:ea typeface="+mj-lt"/>
                <a:cs typeface="+mj-lt"/>
              </a:rPr>
              <a:t>ing</a:t>
            </a:r>
            <a:endParaRPr lang="en-US" altLang="zh-CN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C9B3EB-7757-4CA3-921C-1DD0B7DF79D1}"/>
              </a:ext>
            </a:extLst>
          </p:cNvPr>
          <p:cNvSpPr txBox="1"/>
          <p:nvPr/>
        </p:nvSpPr>
        <p:spPr>
          <a:xfrm>
            <a:off x="1119940" y="20122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3. Cancel thread</a:t>
            </a:r>
          </a:p>
        </p:txBody>
      </p:sp>
      <p:pic>
        <p:nvPicPr>
          <p:cNvPr id="3" name="Picture 3" descr="A picture containing indoor, bird&#10;&#10;Description generated with very high confidence">
            <a:extLst>
              <a:ext uri="{FF2B5EF4-FFF2-40B4-BE49-F238E27FC236}">
                <a16:creationId xmlns:a16="http://schemas.microsoft.com/office/drawing/2014/main" id="{481E0403-4215-47AB-91BF-912C6343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37" y="2508759"/>
            <a:ext cx="6553200" cy="2091141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5" name="Picture 15" descr="A picture containing bird, flower&#10;&#10;Description generated with very high confidence">
            <a:extLst>
              <a:ext uri="{FF2B5EF4-FFF2-40B4-BE49-F238E27FC236}">
                <a16:creationId xmlns:a16="http://schemas.microsoft.com/office/drawing/2014/main" id="{BA79CA4D-1118-4619-9E01-455D64CAB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2490" y="4846229"/>
            <a:ext cx="6946232" cy="1173581"/>
          </a:xfrm>
          <a:ln>
            <a:solidFill>
              <a:srgbClr val="7030A0"/>
            </a:solidFill>
          </a:ln>
        </p:spPr>
      </p:pic>
      <p:pic>
        <p:nvPicPr>
          <p:cNvPr id="19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8862FB5-DA54-4A41-B76E-A7E65FBD1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743" y="1486806"/>
            <a:ext cx="6553200" cy="1046939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6C79D4F-6C26-4C7B-8776-D12299AEB2AB}"/>
              </a:ext>
            </a:extLst>
          </p:cNvPr>
          <p:cNvSpPr/>
          <p:nvPr/>
        </p:nvSpPr>
        <p:spPr>
          <a:xfrm>
            <a:off x="4666246" y="2089482"/>
            <a:ext cx="6031996" cy="37715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4FD2B-81BC-4EE2-BC69-E484F68424CD}"/>
              </a:ext>
            </a:extLst>
          </p:cNvPr>
          <p:cNvSpPr/>
          <p:nvPr/>
        </p:nvSpPr>
        <p:spPr>
          <a:xfrm>
            <a:off x="1197140" y="4225087"/>
            <a:ext cx="4457864" cy="37715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F06C53-947B-4EFC-89D3-B14DB5B32A57}"/>
              </a:ext>
            </a:extLst>
          </p:cNvPr>
          <p:cNvSpPr/>
          <p:nvPr/>
        </p:nvSpPr>
        <p:spPr>
          <a:xfrm>
            <a:off x="2189745" y="2841455"/>
            <a:ext cx="5490574" cy="3671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339A1C-4679-4490-87BD-0131BD8E94CC}"/>
              </a:ext>
            </a:extLst>
          </p:cNvPr>
          <p:cNvSpPr/>
          <p:nvPr/>
        </p:nvSpPr>
        <p:spPr>
          <a:xfrm>
            <a:off x="1507955" y="5317954"/>
            <a:ext cx="5149679" cy="3671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26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4B2A-30B7-4551-86B3-0D8E53EE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ea typeface="+mj-lt"/>
                <a:cs typeface="+mj-lt"/>
              </a:rPr>
              <a:t>MultiThread</a:t>
            </a:r>
            <a:r>
              <a:rPr lang="en-US" altLang="zh-CN" err="1">
                <a:ea typeface="+mj-lt"/>
                <a:cs typeface="+mj-lt"/>
              </a:rPr>
              <a:t>ing</a:t>
            </a:r>
            <a:endParaRPr lang="en-US" altLang="zh-CN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C9B3EB-7757-4CA3-921C-1DD0B7DF79D1}"/>
              </a:ext>
            </a:extLst>
          </p:cNvPr>
          <p:cNvSpPr txBox="1"/>
          <p:nvPr/>
        </p:nvSpPr>
        <p:spPr>
          <a:xfrm>
            <a:off x="1119940" y="2012282"/>
            <a:ext cx="4798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4. </a:t>
            </a:r>
            <a:r>
              <a:rPr lang="en-US">
                <a:ea typeface="+mn-lt"/>
                <a:cs typeface="+mn-lt"/>
              </a:rPr>
              <a:t>Concurrency ( Refresh Stock List Thread</a:t>
            </a:r>
            <a:r>
              <a:rPr lang="en-US"/>
              <a:t> 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339A1C-4679-4490-87BD-0131BD8E94CC}"/>
              </a:ext>
            </a:extLst>
          </p:cNvPr>
          <p:cNvSpPr/>
          <p:nvPr/>
        </p:nvSpPr>
        <p:spPr>
          <a:xfrm>
            <a:off x="4836692" y="3202401"/>
            <a:ext cx="2813549" cy="218189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5B2D5-DEA0-4B25-ACAE-057996D9C889}"/>
              </a:ext>
            </a:extLst>
          </p:cNvPr>
          <p:cNvSpPr txBox="1"/>
          <p:nvPr/>
        </p:nvSpPr>
        <p:spPr>
          <a:xfrm>
            <a:off x="934451" y="2548690"/>
            <a:ext cx="2743198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ea typeface="+mn-lt"/>
                <a:cs typeface="+mn-lt"/>
              </a:rPr>
              <a:t>Refresh Stock List</a:t>
            </a:r>
            <a:endParaRPr lang="en-US"/>
          </a:p>
          <a:p>
            <a:pPr algn="ctr"/>
            <a:r>
              <a:rPr lang="en-US" sz="2400">
                <a:solidFill>
                  <a:srgbClr val="C00000"/>
                </a:solidFill>
                <a:ea typeface="+mn-lt"/>
                <a:cs typeface="+mn-lt"/>
              </a:rPr>
              <a:t>Thread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58CF4-CD6A-435B-86F7-38910F1A5D2F}"/>
              </a:ext>
            </a:extLst>
          </p:cNvPr>
          <p:cNvSpPr txBox="1"/>
          <p:nvPr/>
        </p:nvSpPr>
        <p:spPr>
          <a:xfrm>
            <a:off x="934450" y="5145506"/>
            <a:ext cx="2743198" cy="83099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9963B"/>
                </a:solidFill>
              </a:rPr>
              <a:t>User Interface</a:t>
            </a:r>
            <a:endParaRPr lang="en-US"/>
          </a:p>
          <a:p>
            <a:pPr algn="ctr"/>
            <a:r>
              <a:rPr lang="en-US" sz="2400">
                <a:solidFill>
                  <a:srgbClr val="09963B"/>
                </a:solidFill>
              </a:rPr>
              <a:t>Thread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71BE2B-3455-4C84-BA79-9145ACF307B0}"/>
              </a:ext>
            </a:extLst>
          </p:cNvPr>
          <p:cNvCxnSpPr>
            <a:cxnSpLocks/>
          </p:cNvCxnSpPr>
          <p:nvPr/>
        </p:nvCxnSpPr>
        <p:spPr>
          <a:xfrm>
            <a:off x="4377990" y="3756359"/>
            <a:ext cx="463217" cy="2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B7B669-B3B7-44AE-BED4-A5D7AADF5DC0}"/>
              </a:ext>
            </a:extLst>
          </p:cNvPr>
          <p:cNvCxnSpPr>
            <a:cxnSpLocks/>
          </p:cNvCxnSpPr>
          <p:nvPr/>
        </p:nvCxnSpPr>
        <p:spPr>
          <a:xfrm>
            <a:off x="7696701" y="3756359"/>
            <a:ext cx="533399" cy="2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CC7B33A-EF2C-4805-A368-E9037B01F97C}"/>
              </a:ext>
            </a:extLst>
          </p:cNvPr>
          <p:cNvSpPr txBox="1"/>
          <p:nvPr/>
        </p:nvSpPr>
        <p:spPr>
          <a:xfrm>
            <a:off x="5010150" y="3576386"/>
            <a:ext cx="2532648" cy="369332"/>
          </a:xfrm>
          <a:prstGeom prst="rect">
            <a:avLst/>
          </a:prstGeom>
          <a:solidFill>
            <a:srgbClr val="C00000"/>
          </a:solidFill>
          <a:ln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Request Price to API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C8E6CE-2622-43C2-8412-F6D8E894B404}"/>
              </a:ext>
            </a:extLst>
          </p:cNvPr>
          <p:cNvSpPr txBox="1"/>
          <p:nvPr/>
        </p:nvSpPr>
        <p:spPr>
          <a:xfrm>
            <a:off x="8489281" y="3576386"/>
            <a:ext cx="2091491" cy="369332"/>
          </a:xfrm>
          <a:prstGeom prst="rect">
            <a:avLst/>
          </a:prstGeom>
          <a:solidFill>
            <a:srgbClr val="C00000"/>
          </a:solidFill>
          <a:ln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Modify Stock List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8BDE42-7602-4BB7-B207-DAC9A12414B3}"/>
              </a:ext>
            </a:extLst>
          </p:cNvPr>
          <p:cNvSpPr txBox="1"/>
          <p:nvPr/>
        </p:nvSpPr>
        <p:spPr>
          <a:xfrm>
            <a:off x="1801728" y="3476124"/>
            <a:ext cx="2422358" cy="646331"/>
          </a:xfrm>
          <a:prstGeom prst="rect">
            <a:avLst/>
          </a:prstGeom>
          <a:solidFill>
            <a:srgbClr val="C00000"/>
          </a:solidFill>
          <a:ln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Fetch </a:t>
            </a:r>
            <a:r>
              <a:rPr lang="en-US" b="1" err="1">
                <a:solidFill>
                  <a:srgbClr val="FFFFFF"/>
                </a:solidFill>
              </a:rPr>
              <a:t>Company_A</a:t>
            </a:r>
            <a:endParaRPr lang="en-US" err="1">
              <a:solidFill>
                <a:srgbClr val="FFFFFF"/>
              </a:solidFill>
            </a:endParaRPr>
          </a:p>
          <a:p>
            <a:pPr algn="ctr"/>
            <a:r>
              <a:rPr lang="en-US" b="1">
                <a:solidFill>
                  <a:srgbClr val="FFFFFF"/>
                </a:solidFill>
              </a:rPr>
              <a:t>From Stock List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CF2C1F-8528-4209-AA11-E0DD44E27CAA}"/>
              </a:ext>
            </a:extLst>
          </p:cNvPr>
          <p:cNvSpPr txBox="1"/>
          <p:nvPr/>
        </p:nvSpPr>
        <p:spPr>
          <a:xfrm>
            <a:off x="5010151" y="4448674"/>
            <a:ext cx="2532648" cy="646331"/>
          </a:xfrm>
          <a:prstGeom prst="rect">
            <a:avLst/>
          </a:prstGeom>
          <a:solidFill>
            <a:schemeClr val="accent3"/>
          </a:solidFill>
          <a:ln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Delete </a:t>
            </a:r>
            <a:r>
              <a:rPr lang="en-US" b="1" err="1">
                <a:solidFill>
                  <a:schemeClr val="bg1"/>
                </a:solidFill>
              </a:rPr>
              <a:t>Company_A</a:t>
            </a:r>
            <a:endParaRPr lang="en-US" err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From Stock List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184905-6035-46C0-BD5E-2751B637C1D2}"/>
              </a:ext>
            </a:extLst>
          </p:cNvPr>
          <p:cNvCxnSpPr>
            <a:cxnSpLocks/>
          </p:cNvCxnSpPr>
          <p:nvPr/>
        </p:nvCxnSpPr>
        <p:spPr>
          <a:xfrm>
            <a:off x="4377990" y="4769017"/>
            <a:ext cx="463217" cy="2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655565-6D78-49D8-A4BD-22C1F3DE3CFB}"/>
              </a:ext>
            </a:extLst>
          </p:cNvPr>
          <p:cNvCxnSpPr>
            <a:cxnSpLocks/>
          </p:cNvCxnSpPr>
          <p:nvPr/>
        </p:nvCxnSpPr>
        <p:spPr>
          <a:xfrm>
            <a:off x="7706726" y="4769017"/>
            <a:ext cx="533401" cy="2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828AE0C-74C5-474E-8BCF-2188E7E65F5C}"/>
              </a:ext>
            </a:extLst>
          </p:cNvPr>
          <p:cNvSpPr txBox="1"/>
          <p:nvPr/>
        </p:nvSpPr>
        <p:spPr>
          <a:xfrm>
            <a:off x="1801729" y="4579016"/>
            <a:ext cx="2422359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...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6EDD48-8CAC-4183-BCBF-6D5396539147}"/>
              </a:ext>
            </a:extLst>
          </p:cNvPr>
          <p:cNvSpPr txBox="1"/>
          <p:nvPr/>
        </p:nvSpPr>
        <p:spPr>
          <a:xfrm>
            <a:off x="8489282" y="4579015"/>
            <a:ext cx="2091491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...</a:t>
            </a:r>
            <a:endParaRPr lang="en-US"/>
          </a:p>
        </p:txBody>
      </p:sp>
      <p:pic>
        <p:nvPicPr>
          <p:cNvPr id="41" name="Picture 41" descr="A picture containing sitting, orange, red, man&#10;&#10;Description generated with very high confidence">
            <a:extLst>
              <a:ext uri="{FF2B5EF4-FFF2-40B4-BE49-F238E27FC236}">
                <a16:creationId xmlns:a16="http://schemas.microsoft.com/office/drawing/2014/main" id="{4B02FDE2-1EFD-4BC4-AC8A-81C14340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32" y="5640280"/>
            <a:ext cx="7746331" cy="690859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264617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3E14-D480-4AD2-8D7C-E0EDFD0A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GUI-</a:t>
            </a:r>
            <a:r>
              <a:rPr lang="zh-CN" altLang="en-US" sz="3000"/>
              <a:t>Library  </a:t>
            </a:r>
            <a:r>
              <a:rPr lang="zh-CN" altLang="en-US"/>
              <a:t>1. </a:t>
            </a:r>
            <a:r>
              <a:rPr lang="zh-CN"/>
              <a:t>Material Design In XAML Toolkit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9D1B7-13F5-475A-9B17-8D585FFF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Material Design : A Design Language to design apps</a:t>
            </a:r>
          </a:p>
          <a:p>
            <a:pPr lvl="1"/>
            <a:r>
              <a:rPr lang="zh-CN" altLang="en-US" dirty="0"/>
              <a:t>Palette:  </a:t>
            </a:r>
            <a:r>
              <a:rPr lang="zh-CN" dirty="0">
                <a:ea typeface="+mn-lt"/>
                <a:cs typeface="+mn-lt"/>
              </a:rPr>
              <a:t>Primary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 DeepPurple / Accent - Lime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77D31C-3796-4762-BB3E-FC204F0B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32" y="3809251"/>
            <a:ext cx="7237895" cy="2710919"/>
          </a:xfrm>
          <a:prstGeom prst="rect">
            <a:avLst/>
          </a:prstGeom>
        </p:spPr>
      </p:pic>
      <p:pic>
        <p:nvPicPr>
          <p:cNvPr id="39" name="Picture 39" descr="A picture containing screenshot, player, ball, game&#10;&#10;Description generated with very high confidence">
            <a:extLst>
              <a:ext uri="{FF2B5EF4-FFF2-40B4-BE49-F238E27FC236}">
                <a16:creationId xmlns:a16="http://schemas.microsoft.com/office/drawing/2014/main" id="{0A4226AF-D0F7-4FE1-8E65-0F9ED6BA6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616" y="3102804"/>
            <a:ext cx="2371725" cy="89535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47494C-29EF-4F95-9273-8F3D85105444}"/>
              </a:ext>
            </a:extLst>
          </p:cNvPr>
          <p:cNvSpPr/>
          <p:nvPr/>
        </p:nvSpPr>
        <p:spPr>
          <a:xfrm>
            <a:off x="6471821" y="5566299"/>
            <a:ext cx="1677880" cy="953871"/>
          </a:xfrm>
          <a:prstGeom prst="rect">
            <a:avLst/>
          </a:prstGeom>
          <a:noFill/>
          <a:ln w="476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117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3E14-D480-4AD2-8D7C-E0EDFD0A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GUI-</a:t>
            </a:r>
            <a:r>
              <a:rPr lang="zh-CN" altLang="en-US" sz="2700"/>
              <a:t>Library</a:t>
            </a:r>
            <a:r>
              <a:rPr lang="zh-CN" altLang="en-US"/>
              <a:t> MaterialDesignThemes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9D1B7-13F5-475A-9B17-8D585FFF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1046" y="2478024"/>
            <a:ext cx="5154389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SnackBar</a:t>
            </a:r>
            <a:r>
              <a:rPr lang="zh-CN" altLang="en-US" sz="2000"/>
              <a:t>(with </a:t>
            </a:r>
            <a:r>
              <a:rPr lang="zh-CN" sz="2000">
                <a:ea typeface="+mn-lt"/>
                <a:cs typeface="+mn-lt"/>
              </a:rPr>
              <a:t>ShowMeTheXAML</a:t>
            </a:r>
            <a:r>
              <a:rPr lang="en-US" altLang="zh-CN" sz="200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zh-CN" altLang="en-US"/>
              <a:t>- Notification Queue</a:t>
            </a:r>
            <a:endParaRPr lang="zh-CN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97C84B-E293-44DD-82A2-A9CADC07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86" y="3652620"/>
            <a:ext cx="4388678" cy="221423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D68F969-342B-426F-B86C-322C0DFF9C93}"/>
              </a:ext>
            </a:extLst>
          </p:cNvPr>
          <p:cNvSpPr txBox="1">
            <a:spLocks/>
          </p:cNvSpPr>
          <p:nvPr/>
        </p:nvSpPr>
        <p:spPr>
          <a:xfrm>
            <a:off x="704751" y="2398511"/>
            <a:ext cx="5154389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Theme – Dark / Light</a:t>
            </a:r>
            <a:endParaRPr lang="zh-CN"/>
          </a:p>
        </p:txBody>
      </p:sp>
      <p:pic>
        <p:nvPicPr>
          <p:cNvPr id="12" name="Picture 1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EBB4B84F-DC2E-4549-BBD0-9D727B577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268" y="2935449"/>
            <a:ext cx="3869635" cy="1892667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DB89FD-C1E1-4204-8D86-C3EC822DD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3" y="4701395"/>
            <a:ext cx="3924853" cy="193886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70274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5CBC-8163-43C0-B780-3FD981DD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+mj-lt"/>
                <a:cs typeface="+mj-lt"/>
              </a:rPr>
              <a:t>GUI-</a:t>
            </a:r>
            <a:r>
              <a:rPr lang="en-US" altLang="zh-CN" sz="2700">
                <a:ea typeface="+mj-lt"/>
                <a:cs typeface="+mj-lt"/>
              </a:rPr>
              <a:t>Library</a:t>
            </a:r>
            <a:r>
              <a:rPr lang="zh-CN">
                <a:ea typeface="+mj-lt"/>
                <a:cs typeface="+mj-lt"/>
              </a:rPr>
              <a:t>  </a:t>
            </a:r>
            <a:r>
              <a:rPr lang="en-US">
                <a:ea typeface="+mj-lt"/>
                <a:cs typeface="+mj-lt"/>
              </a:rPr>
              <a:t>2</a:t>
            </a:r>
            <a:r>
              <a:rPr lang="en-US" altLang="zh-CN">
                <a:ea typeface="+mj-lt"/>
                <a:cs typeface="+mj-lt"/>
              </a:rPr>
              <a:t>.</a:t>
            </a:r>
            <a:r>
              <a:rPr lang="zh-CN">
                <a:ea typeface="+mj-lt"/>
                <a:cs typeface="+mj-lt"/>
              </a:rPr>
              <a:t> </a:t>
            </a:r>
            <a:r>
              <a:rPr lang="en-US" altLang="zh-CN">
                <a:ea typeface="+mj-lt"/>
                <a:cs typeface="+mj-lt"/>
              </a:rPr>
              <a:t>Li</a:t>
            </a:r>
            <a:r>
              <a:rPr lang="en-US">
                <a:ea typeface="+mj-lt"/>
                <a:cs typeface="+mj-lt"/>
              </a:rPr>
              <a:t>veCharts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810F-6510-4607-AE5F-52F91E19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34" y="2080459"/>
            <a:ext cx="10300649" cy="4290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Dynamic Line Chart (Real-time Price)</a:t>
            </a:r>
          </a:p>
          <a:p>
            <a:r>
              <a:rPr lang="en-US" sz="2000"/>
              <a:t>Candle Chart (Open, Close, </a:t>
            </a:r>
            <a:r>
              <a:rPr lang="en-US" sz="2000">
                <a:ea typeface="+mn-lt"/>
                <a:cs typeface="+mn-lt"/>
              </a:rPr>
              <a:t>High, Low</a:t>
            </a:r>
            <a:r>
              <a:rPr lang="en-US" sz="2000"/>
              <a:t>)</a:t>
            </a:r>
          </a:p>
          <a:p>
            <a:r>
              <a:rPr lang="en-US" sz="2000"/>
              <a:t>Pie Chart (Trading Frequency)</a:t>
            </a:r>
          </a:p>
          <a:p>
            <a:endParaRPr lang="en-US"/>
          </a:p>
        </p:txBody>
      </p:sp>
      <p:pic>
        <p:nvPicPr>
          <p:cNvPr id="5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B4C1B744-35D5-4FC2-9BB1-F5E29B33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2" y="3533182"/>
            <a:ext cx="2997199" cy="2287461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7" name="Picture 10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FB8DD95E-32C2-4620-9293-D68087D2A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139" y="3787679"/>
            <a:ext cx="5172764" cy="2717159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0" name="Picture 10" descr="A picture containing accessory, umbrella&#10;&#10;Description generated with very high confidence">
            <a:extLst>
              <a:ext uri="{FF2B5EF4-FFF2-40B4-BE49-F238E27FC236}">
                <a16:creationId xmlns:a16="http://schemas.microsoft.com/office/drawing/2014/main" id="{29696FCA-621E-4BA9-9CE6-02CA25460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965" y="2731052"/>
            <a:ext cx="3472069" cy="3472069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253441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00CC0A-3B2A-4606-863C-1C2FB65D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4" y="4025702"/>
            <a:ext cx="6112042" cy="264667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2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22D731BD-8F8B-459B-85F9-96E729FE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6678" y="-818239"/>
            <a:ext cx="4461041" cy="3410408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D5CBC-8163-43C0-B780-3FD981DD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+mj-lt"/>
                <a:cs typeface="+mj-lt"/>
              </a:rPr>
              <a:t>GUI-</a:t>
            </a:r>
            <a:r>
              <a:rPr lang="en-US" altLang="zh-CN" sz="2700">
                <a:ea typeface="+mj-lt"/>
                <a:cs typeface="+mj-lt"/>
              </a:rPr>
              <a:t>Library</a:t>
            </a:r>
            <a:r>
              <a:rPr lang="zh-CN" sz="2700">
                <a:ea typeface="+mj-lt"/>
                <a:cs typeface="+mj-lt"/>
              </a:rPr>
              <a:t>  </a:t>
            </a:r>
            <a:r>
              <a:rPr lang="en-US">
                <a:ea typeface="+mj-lt"/>
                <a:cs typeface="+mj-lt"/>
              </a:rPr>
              <a:t>2</a:t>
            </a:r>
            <a:r>
              <a:rPr lang="en-US" altLang="zh-CN">
                <a:ea typeface="+mj-lt"/>
                <a:cs typeface="+mj-lt"/>
              </a:rPr>
              <a:t>.</a:t>
            </a:r>
            <a:r>
              <a:rPr lang="zh-CN">
                <a:ea typeface="+mj-lt"/>
                <a:cs typeface="+mj-lt"/>
              </a:rPr>
              <a:t> </a:t>
            </a:r>
            <a:r>
              <a:rPr lang="en-US" altLang="zh-CN">
                <a:ea typeface="+mj-lt"/>
                <a:cs typeface="+mj-lt"/>
              </a:rPr>
              <a:t>Li</a:t>
            </a:r>
            <a:r>
              <a:rPr lang="en-US">
                <a:ea typeface="+mj-lt"/>
                <a:cs typeface="+mj-lt"/>
              </a:rPr>
              <a:t>veCharts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810F-6510-4607-AE5F-52F91E19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34" y="2080459"/>
            <a:ext cx="10300649" cy="4290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Chart Basic ( Line Chart)</a:t>
            </a:r>
          </a:p>
          <a:p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9D8EDC-135C-4D5F-A78C-0C21B83DE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651" y="486386"/>
            <a:ext cx="5234395" cy="361350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7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DE5978-CE32-4F7D-AE00-2D6EE37E6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2516597"/>
            <a:ext cx="3765884" cy="170449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8350E9-35D2-4167-AA26-CA3EE064A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6059" y="4358216"/>
            <a:ext cx="6763752" cy="2472937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AF0782-E381-446E-8038-128DA51C7689}"/>
              </a:ext>
            </a:extLst>
          </p:cNvPr>
          <p:cNvCxnSpPr/>
          <p:nvPr/>
        </p:nvCxnSpPr>
        <p:spPr>
          <a:xfrm>
            <a:off x="8295774" y="1558089"/>
            <a:ext cx="812131" cy="0"/>
          </a:xfrm>
          <a:prstGeom prst="straightConnector1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88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22D731BD-8F8B-459B-85F9-96E729FE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6678" y="-818239"/>
            <a:ext cx="4461041" cy="3410408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D5CBC-8163-43C0-B780-3FD981DD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+mj-lt"/>
                <a:cs typeface="+mj-lt"/>
              </a:rPr>
              <a:t>GUI-</a:t>
            </a:r>
            <a:r>
              <a:rPr lang="en-US" altLang="zh-CN" sz="2700">
                <a:ea typeface="+mj-lt"/>
                <a:cs typeface="+mj-lt"/>
              </a:rPr>
              <a:t>Library</a:t>
            </a:r>
            <a:r>
              <a:rPr lang="zh-CN" sz="2700">
                <a:ea typeface="+mj-lt"/>
                <a:cs typeface="+mj-lt"/>
              </a:rPr>
              <a:t>  </a:t>
            </a:r>
            <a:r>
              <a:rPr lang="en-US">
                <a:ea typeface="+mj-lt"/>
                <a:cs typeface="+mj-lt"/>
              </a:rPr>
              <a:t>2</a:t>
            </a:r>
            <a:r>
              <a:rPr lang="en-US" altLang="zh-CN">
                <a:ea typeface="+mj-lt"/>
                <a:cs typeface="+mj-lt"/>
              </a:rPr>
              <a:t>.</a:t>
            </a:r>
            <a:r>
              <a:rPr lang="zh-CN">
                <a:ea typeface="+mj-lt"/>
                <a:cs typeface="+mj-lt"/>
              </a:rPr>
              <a:t> </a:t>
            </a:r>
            <a:r>
              <a:rPr lang="en-US" altLang="zh-CN">
                <a:ea typeface="+mj-lt"/>
                <a:cs typeface="+mj-lt"/>
              </a:rPr>
              <a:t>Li</a:t>
            </a:r>
            <a:r>
              <a:rPr lang="en-US">
                <a:ea typeface="+mj-lt"/>
                <a:cs typeface="+mj-lt"/>
              </a:rPr>
              <a:t>veCharts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810F-6510-4607-AE5F-52F91E19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34" y="2080459"/>
            <a:ext cx="10300649" cy="4290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Real-Time Chart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E0DB295-9947-4CB6-A4AC-87AC899D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39" y="3473166"/>
            <a:ext cx="7817340" cy="3137669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7" name="Picture 7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DB0FB23A-1D0C-43AD-AFED-9B0ACA4E4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825" y="1861427"/>
            <a:ext cx="5801638" cy="1694652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862312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2D512B5-FB90-4236-8BF1-F35ACD01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7" y="3159666"/>
            <a:ext cx="8127331" cy="1962402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2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22D731BD-8F8B-459B-85F9-96E729FE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6678" y="-818239"/>
            <a:ext cx="4461041" cy="3410408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D5CBC-8163-43C0-B780-3FD981DD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+mj-lt"/>
                <a:cs typeface="+mj-lt"/>
              </a:rPr>
              <a:t>GUI-</a:t>
            </a:r>
            <a:r>
              <a:rPr lang="en-US" altLang="zh-CN" sz="2700">
                <a:ea typeface="+mj-lt"/>
                <a:cs typeface="+mj-lt"/>
              </a:rPr>
              <a:t>Library</a:t>
            </a:r>
            <a:r>
              <a:rPr lang="zh-CN" sz="2700">
                <a:ea typeface="+mj-lt"/>
                <a:cs typeface="+mj-lt"/>
              </a:rPr>
              <a:t>  </a:t>
            </a:r>
            <a:r>
              <a:rPr lang="en-US">
                <a:ea typeface="+mj-lt"/>
                <a:cs typeface="+mj-lt"/>
              </a:rPr>
              <a:t>2</a:t>
            </a:r>
            <a:r>
              <a:rPr lang="en-US" altLang="zh-CN">
                <a:ea typeface="+mj-lt"/>
                <a:cs typeface="+mj-lt"/>
              </a:rPr>
              <a:t>.</a:t>
            </a:r>
            <a:r>
              <a:rPr lang="zh-CN">
                <a:ea typeface="+mj-lt"/>
                <a:cs typeface="+mj-lt"/>
              </a:rPr>
              <a:t> </a:t>
            </a:r>
            <a:r>
              <a:rPr lang="en-US" altLang="zh-CN">
                <a:ea typeface="+mj-lt"/>
                <a:cs typeface="+mj-lt"/>
              </a:rPr>
              <a:t>Li</a:t>
            </a:r>
            <a:r>
              <a:rPr lang="en-US">
                <a:ea typeface="+mj-lt"/>
                <a:cs typeface="+mj-lt"/>
              </a:rPr>
              <a:t>veCharts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810F-6510-4607-AE5F-52F91E19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34" y="2080459"/>
            <a:ext cx="10300649" cy="4290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Real-Time Chart</a:t>
            </a:r>
          </a:p>
          <a:p>
            <a:r>
              <a:rPr lang="en-US" sz="2000">
                <a:ea typeface="+mn-lt"/>
                <a:cs typeface="+mn-lt"/>
              </a:rPr>
              <a:t>Data Binding – </a:t>
            </a:r>
            <a:r>
              <a:rPr lang="en-US" sz="2000" err="1">
                <a:ea typeface="+mn-lt"/>
                <a:cs typeface="+mn-lt"/>
              </a:rPr>
              <a:t>INotifyPropertyChanged</a:t>
            </a:r>
            <a:r>
              <a:rPr lang="en-US" sz="2000">
                <a:ea typeface="+mn-lt"/>
                <a:cs typeface="+mn-lt"/>
              </a:rPr>
              <a:t> (Interface)</a:t>
            </a:r>
            <a:endParaRPr lang="en-US" sz="200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CBF5B4-BF00-46D5-BE53-3D7C54E3A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700" y="1717206"/>
            <a:ext cx="4016679" cy="2229771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5" name="Picture 15" descr="A picture containing holding, hand, table, phone&#10;&#10;Description generated with very high confidence">
            <a:extLst>
              <a:ext uri="{FF2B5EF4-FFF2-40B4-BE49-F238E27FC236}">
                <a16:creationId xmlns:a16="http://schemas.microsoft.com/office/drawing/2014/main" id="{999EE463-77C2-49A4-B071-0C315118D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235" y="5215433"/>
            <a:ext cx="6991610" cy="144798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4829C4-069C-4F47-A5A3-039C79FDB200}"/>
              </a:ext>
            </a:extLst>
          </p:cNvPr>
          <p:cNvSpPr/>
          <p:nvPr/>
        </p:nvSpPr>
        <p:spPr>
          <a:xfrm>
            <a:off x="5969668" y="5458326"/>
            <a:ext cx="3830051" cy="64168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80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5CBC-8163-43C0-B780-3FD981DD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+mj-lt"/>
                <a:cs typeface="+mj-lt"/>
              </a:rPr>
              <a:t>GUI-</a:t>
            </a:r>
            <a:r>
              <a:rPr lang="en-US" altLang="zh-CN" sz="2700">
                <a:ea typeface="+mj-lt"/>
                <a:cs typeface="+mj-lt"/>
              </a:rPr>
              <a:t>Library</a:t>
            </a:r>
            <a:r>
              <a:rPr lang="zh-CN" sz="2700">
                <a:ea typeface="+mj-lt"/>
                <a:cs typeface="+mj-lt"/>
              </a:rPr>
              <a:t>  </a:t>
            </a:r>
            <a:r>
              <a:rPr lang="en-US">
                <a:ea typeface="+mj-lt"/>
                <a:cs typeface="+mj-lt"/>
              </a:rPr>
              <a:t>2</a:t>
            </a:r>
            <a:r>
              <a:rPr lang="en-US" altLang="zh-CN">
                <a:ea typeface="+mj-lt"/>
                <a:cs typeface="+mj-lt"/>
              </a:rPr>
              <a:t>.</a:t>
            </a:r>
            <a:r>
              <a:rPr lang="zh-CN">
                <a:ea typeface="+mj-lt"/>
                <a:cs typeface="+mj-lt"/>
              </a:rPr>
              <a:t> </a:t>
            </a:r>
            <a:r>
              <a:rPr lang="en-US" altLang="zh-CN">
                <a:ea typeface="+mj-lt"/>
                <a:cs typeface="+mj-lt"/>
              </a:rPr>
              <a:t>Li</a:t>
            </a:r>
            <a:r>
              <a:rPr lang="en-US">
                <a:ea typeface="+mj-lt"/>
                <a:cs typeface="+mj-lt"/>
              </a:rPr>
              <a:t>veCharts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810F-6510-4607-AE5F-52F91E19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34" y="2080459"/>
            <a:ext cx="10300649" cy="4290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Candle Chart (Open, Close, High, Low)</a:t>
            </a:r>
            <a:endParaRPr lang="en-US"/>
          </a:p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EC5746-282F-4A53-987C-5BC7D5189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223" y="3260527"/>
            <a:ext cx="4684734" cy="163405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F391C3-F0A1-4AE7-BC1E-936F598D2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50" y="3264657"/>
            <a:ext cx="4736926" cy="3593143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BDD864-F620-456B-9689-706BB97F3ABD}"/>
              </a:ext>
            </a:extLst>
          </p:cNvPr>
          <p:cNvSpPr/>
          <p:nvPr/>
        </p:nvSpPr>
        <p:spPr>
          <a:xfrm>
            <a:off x="1007822" y="4575538"/>
            <a:ext cx="4130840" cy="199523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5CA5652E-8385-4392-9DC6-FA281B70A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21" y="2644853"/>
            <a:ext cx="6282490" cy="46540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1D9BFBE-F902-4DDD-BB12-15311DE55BE1}"/>
              </a:ext>
            </a:extLst>
          </p:cNvPr>
          <p:cNvSpPr/>
          <p:nvPr/>
        </p:nvSpPr>
        <p:spPr>
          <a:xfrm>
            <a:off x="2781299" y="2761246"/>
            <a:ext cx="1333498" cy="34089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8C227D2-8D0E-4FD2-A52F-CE9CEB8ED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163" y="5102522"/>
            <a:ext cx="5580647" cy="121492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5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9DF9DCC-8D89-4C1B-A814-B5D1F5C0F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816" y="126297"/>
            <a:ext cx="5199647" cy="254510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F579DD9-68CF-4EAA-BCD2-9E37571426A6}"/>
              </a:ext>
            </a:extLst>
          </p:cNvPr>
          <p:cNvCxnSpPr/>
          <p:nvPr/>
        </p:nvCxnSpPr>
        <p:spPr>
          <a:xfrm>
            <a:off x="5638800" y="29718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556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267FE-D6E4-4BF6-9999-B6EAF468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Future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55CE3-03CF-42EE-B32F-C47E6AC5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ea typeface="+mn-lt"/>
                <a:cs typeface="+mn-lt"/>
              </a:rPr>
              <a:t>Multi User</a:t>
            </a:r>
            <a:endParaRPr lang="en-US">
              <a:ea typeface="+mn-lt"/>
              <a:cs typeface="+mn-lt"/>
            </a:endParaRPr>
          </a:p>
          <a:p>
            <a:r>
              <a:rPr lang="en-US" altLang="zh-CN">
                <a:ea typeface="+mn-lt"/>
                <a:cs typeface="+mn-lt"/>
              </a:rPr>
              <a:t>Update</a:t>
            </a:r>
            <a:r>
              <a:rPr lang="zh-CN">
                <a:ea typeface="+mn-lt"/>
                <a:cs typeface="+mn-lt"/>
              </a:rPr>
              <a:t> </a:t>
            </a:r>
            <a:r>
              <a:rPr lang="en-US" altLang="zh-CN">
                <a:ea typeface="+mn-lt"/>
                <a:cs typeface="+mn-lt"/>
              </a:rPr>
              <a:t>Historical </a:t>
            </a:r>
            <a:r>
              <a:rPr lang="zh-CN">
                <a:ea typeface="+mn-lt"/>
                <a:cs typeface="+mn-lt"/>
              </a:rPr>
              <a:t>Stock Pri</a:t>
            </a:r>
            <a:r>
              <a:rPr lang="en-US" altLang="zh-CN" err="1">
                <a:ea typeface="+mn-lt"/>
                <a:cs typeface="+mn-lt"/>
              </a:rPr>
              <a:t>ce</a:t>
            </a:r>
            <a:endParaRPr lang="zh-CN" altLang="en-US" err="1"/>
          </a:p>
          <a:p>
            <a:r>
              <a:rPr lang="en-US"/>
              <a:t>Multiple axes ( Stock Price &amp; Volume )</a:t>
            </a:r>
            <a:endParaRPr lang="en-US" altLang="zh-CN">
              <a:ea typeface="+mn-lt"/>
              <a:cs typeface="+mn-lt"/>
            </a:endParaRPr>
          </a:p>
          <a:p>
            <a:r>
              <a:rPr lang="en-US" altLang="zh-CN">
                <a:ea typeface="+mn-lt"/>
                <a:cs typeface="+mn-lt"/>
              </a:rPr>
              <a:t>Trade Orders ( </a:t>
            </a:r>
            <a:r>
              <a:rPr lang="en-US">
                <a:ea typeface="+mn-lt"/>
                <a:cs typeface="+mn-lt"/>
              </a:rPr>
              <a:t>Stop-Limit , Trailing Stop )</a:t>
            </a:r>
            <a:endParaRPr lang="en-US" altLang="zh-CN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914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4D383-4220-45D7-AF80-26F5C443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GUI - Structure</a:t>
            </a:r>
          </a:p>
        </p:txBody>
      </p:sp>
      <p:graphicFrame>
        <p:nvGraphicFramePr>
          <p:cNvPr id="474" name="Diagram 474">
            <a:extLst>
              <a:ext uri="{FF2B5EF4-FFF2-40B4-BE49-F238E27FC236}">
                <a16:creationId xmlns:a16="http://schemas.microsoft.com/office/drawing/2014/main" id="{E94D6A12-5664-4F62-AD49-B7EA2730F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609851"/>
              </p:ext>
            </p:extLst>
          </p:nvPr>
        </p:nvGraphicFramePr>
        <p:xfrm>
          <a:off x="514434" y="1566011"/>
          <a:ext cx="11244675" cy="542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428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4E116-F4DD-4B6F-BC60-F5E6A39A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662" y="2691205"/>
            <a:ext cx="3229446" cy="1179576"/>
          </a:xfrm>
        </p:spPr>
        <p:txBody>
          <a:bodyPr>
            <a:normAutofit fontScale="90000"/>
          </a:bodyPr>
          <a:lstStyle/>
          <a:p>
            <a:r>
              <a:rPr lang="zh-CN" altLang="en-US" sz="48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484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4D383-4220-45D7-AF80-26F5C443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GUI - Screenshot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A033A2-71A8-42E3-8D16-0309E1949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074" y="1638720"/>
            <a:ext cx="9203116" cy="453348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7687C9-6CD3-4B6C-BAEF-D7844B0231BD}"/>
              </a:ext>
            </a:extLst>
          </p:cNvPr>
          <p:cNvSpPr/>
          <p:nvPr/>
        </p:nvSpPr>
        <p:spPr>
          <a:xfrm>
            <a:off x="1529936" y="2540415"/>
            <a:ext cx="7653130" cy="37658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F919E9-C432-4A95-800B-AD1E23D4B4E1}"/>
              </a:ext>
            </a:extLst>
          </p:cNvPr>
          <p:cNvSpPr/>
          <p:nvPr/>
        </p:nvSpPr>
        <p:spPr>
          <a:xfrm>
            <a:off x="9116116" y="2539723"/>
            <a:ext cx="1800085" cy="178904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0109C0-D254-48BA-90D6-27F5FD1BDD9C}"/>
              </a:ext>
            </a:extLst>
          </p:cNvPr>
          <p:cNvSpPr/>
          <p:nvPr/>
        </p:nvSpPr>
        <p:spPr>
          <a:xfrm>
            <a:off x="1528555" y="2019989"/>
            <a:ext cx="9265477" cy="57426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65B77-E0DB-4139-96A2-3272068D597F}"/>
              </a:ext>
            </a:extLst>
          </p:cNvPr>
          <p:cNvSpPr txBox="1"/>
          <p:nvPr/>
        </p:nvSpPr>
        <p:spPr>
          <a:xfrm>
            <a:off x="226944" y="2015986"/>
            <a:ext cx="9320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Search Bar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184AA5-A97C-4C29-B6A6-403ADA493E8E}"/>
              </a:ext>
            </a:extLst>
          </p:cNvPr>
          <p:cNvSpPr txBox="1"/>
          <p:nvPr/>
        </p:nvSpPr>
        <p:spPr>
          <a:xfrm>
            <a:off x="226944" y="3683551"/>
            <a:ext cx="9320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Search Result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A2852-C54E-40AE-949F-A34A60F1033C}"/>
              </a:ext>
            </a:extLst>
          </p:cNvPr>
          <p:cNvSpPr txBox="1"/>
          <p:nvPr/>
        </p:nvSpPr>
        <p:spPr>
          <a:xfrm>
            <a:off x="11204161" y="2789029"/>
            <a:ext cx="9320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Watch</a:t>
            </a:r>
          </a:p>
          <a:p>
            <a:pPr algn="ctr"/>
            <a:r>
              <a:rPr lang="en-US" b="1">
                <a:solidFill>
                  <a:srgbClr val="0070C0"/>
                </a:solidFill>
              </a:rPr>
              <a:t>List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5CC3A04-BDE2-4C76-B39C-B0DF154EB3E3}"/>
              </a:ext>
            </a:extLst>
          </p:cNvPr>
          <p:cNvSpPr/>
          <p:nvPr/>
        </p:nvSpPr>
        <p:spPr>
          <a:xfrm>
            <a:off x="1152822" y="2134101"/>
            <a:ext cx="397565" cy="353391"/>
          </a:xfrm>
          <a:prstGeom prst="rightArrow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CA2E810-31CA-4F32-982A-426B4383768B}"/>
              </a:ext>
            </a:extLst>
          </p:cNvPr>
          <p:cNvSpPr/>
          <p:nvPr/>
        </p:nvSpPr>
        <p:spPr>
          <a:xfrm>
            <a:off x="1119691" y="3823753"/>
            <a:ext cx="397565" cy="353391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882C25A-CF53-4764-AD35-A7E96FD74A82}"/>
              </a:ext>
            </a:extLst>
          </p:cNvPr>
          <p:cNvSpPr/>
          <p:nvPr/>
        </p:nvSpPr>
        <p:spPr>
          <a:xfrm>
            <a:off x="10881436" y="2884368"/>
            <a:ext cx="408608" cy="375479"/>
          </a:xfrm>
          <a:prstGeom prst="lef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4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4D383-4220-45D7-AF80-26F5C443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GUI - </a:t>
            </a:r>
            <a:r>
              <a:rPr lang="zh-CN">
                <a:ea typeface="+mj-lt"/>
                <a:cs typeface="+mj-lt"/>
              </a:rPr>
              <a:t>Screenshot</a:t>
            </a:r>
            <a:endParaRPr lang="zh-CN" altLang="en-US">
              <a:ea typeface="+mj-lt"/>
              <a:cs typeface="+mj-lt"/>
            </a:endParaRPr>
          </a:p>
        </p:txBody>
      </p:sp>
      <p:pic>
        <p:nvPicPr>
          <p:cNvPr id="6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FEB3AE89-9924-483C-A535-AA9C7A948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289" y="1716023"/>
            <a:ext cx="9585120" cy="48426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C11684-7687-4A69-9D9E-0FCF65A403CE}"/>
              </a:ext>
            </a:extLst>
          </p:cNvPr>
          <p:cNvSpPr/>
          <p:nvPr/>
        </p:nvSpPr>
        <p:spPr>
          <a:xfrm>
            <a:off x="1364974" y="2099365"/>
            <a:ext cx="1833216" cy="410817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B26AE82-B72C-4DC4-A9E7-7EF0C3CA014A}"/>
              </a:ext>
            </a:extLst>
          </p:cNvPr>
          <p:cNvSpPr/>
          <p:nvPr/>
        </p:nvSpPr>
        <p:spPr>
          <a:xfrm>
            <a:off x="978886" y="2468167"/>
            <a:ext cx="386522" cy="331305"/>
          </a:xfrm>
          <a:prstGeom prst="rightArrow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D0E33-BDFD-43D9-86C1-9A509F23E253}"/>
              </a:ext>
            </a:extLst>
          </p:cNvPr>
          <p:cNvSpPr/>
          <p:nvPr/>
        </p:nvSpPr>
        <p:spPr>
          <a:xfrm>
            <a:off x="3196811" y="2009637"/>
            <a:ext cx="5875129" cy="440634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9E3D38-B0C8-499D-A6F1-3C675A403726}"/>
              </a:ext>
            </a:extLst>
          </p:cNvPr>
          <p:cNvSpPr/>
          <p:nvPr/>
        </p:nvSpPr>
        <p:spPr>
          <a:xfrm>
            <a:off x="7143699" y="1524159"/>
            <a:ext cx="353393" cy="386522"/>
          </a:xfrm>
          <a:prstGeom prst="downArrow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E1E9E-1AF2-4AE8-99B5-35303ED3C395}"/>
              </a:ext>
            </a:extLst>
          </p:cNvPr>
          <p:cNvSpPr/>
          <p:nvPr/>
        </p:nvSpPr>
        <p:spPr>
          <a:xfrm>
            <a:off x="9070561" y="2008257"/>
            <a:ext cx="2065129" cy="440634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1F560-662D-4415-BF69-9FD64D0EB26F}"/>
              </a:ext>
            </a:extLst>
          </p:cNvPr>
          <p:cNvSpPr txBox="1"/>
          <p:nvPr/>
        </p:nvSpPr>
        <p:spPr>
          <a:xfrm>
            <a:off x="6907558" y="811557"/>
            <a:ext cx="9099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Stock Price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EFC3A-DD66-4434-BDD3-BF48D642D068}"/>
              </a:ext>
            </a:extLst>
          </p:cNvPr>
          <p:cNvSpPr txBox="1"/>
          <p:nvPr/>
        </p:nvSpPr>
        <p:spPr>
          <a:xfrm>
            <a:off x="126172" y="2334867"/>
            <a:ext cx="887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Watch</a:t>
            </a:r>
          </a:p>
          <a:p>
            <a:pPr algn="ctr"/>
            <a:r>
              <a:rPr lang="en-US" b="1">
                <a:solidFill>
                  <a:schemeClr val="accent1"/>
                </a:solidFill>
              </a:rPr>
              <a:t>List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05FCBCE-B03A-44CB-8AC7-777E54954EA5}"/>
              </a:ext>
            </a:extLst>
          </p:cNvPr>
          <p:cNvSpPr/>
          <p:nvPr/>
        </p:nvSpPr>
        <p:spPr>
          <a:xfrm>
            <a:off x="9838307" y="1524159"/>
            <a:ext cx="353393" cy="386522"/>
          </a:xfrm>
          <a:prstGeom prst="downArrow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87F03-4843-4741-9933-BB1F6AB6A866}"/>
              </a:ext>
            </a:extLst>
          </p:cNvPr>
          <p:cNvSpPr txBox="1"/>
          <p:nvPr/>
        </p:nvSpPr>
        <p:spPr>
          <a:xfrm>
            <a:off x="9436515" y="811557"/>
            <a:ext cx="13296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</a:rPr>
              <a:t>Company</a:t>
            </a:r>
          </a:p>
          <a:p>
            <a:pPr algn="ctr"/>
            <a:r>
              <a:rPr lang="en-US" b="1">
                <a:solidFill>
                  <a:srgbClr val="00B0F0"/>
                </a:solidFill>
              </a:rPr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109432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4D383-4220-45D7-AF80-26F5C443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GUI – ScreenShot(dialog)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BF948B-D104-4269-8504-71F810A30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633" y="2091503"/>
            <a:ext cx="2944171" cy="3694176"/>
          </a:xfr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572324-C485-4FE6-9DF9-E8BB3FD8C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660" y="2094412"/>
            <a:ext cx="2411896" cy="221639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1B7DE7B-6786-4BB2-A18D-EA2F23EDE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661" y="4373107"/>
            <a:ext cx="4852504" cy="228622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2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A0161FB6-6032-4A26-8B2F-B5A9EFBE1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5706" y="4372486"/>
            <a:ext cx="2997199" cy="228746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300A5D-46FA-44AA-9879-DA0091794F9C}"/>
              </a:ext>
            </a:extLst>
          </p:cNvPr>
          <p:cNvSpPr txBox="1"/>
          <p:nvPr/>
        </p:nvSpPr>
        <p:spPr>
          <a:xfrm>
            <a:off x="5673449" y="1719883"/>
            <a:ext cx="164989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Notification</a:t>
            </a:r>
          </a:p>
          <a:p>
            <a:pPr algn="ctr"/>
            <a:r>
              <a:rPr lang="en-US"/>
              <a:t>Dialog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C70FBD-2B85-4AB9-B34B-27D1FD3DD092}"/>
              </a:ext>
            </a:extLst>
          </p:cNvPr>
          <p:cNvSpPr txBox="1"/>
          <p:nvPr/>
        </p:nvSpPr>
        <p:spPr>
          <a:xfrm>
            <a:off x="10620927" y="4248839"/>
            <a:ext cx="1451114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Real-Time</a:t>
            </a:r>
          </a:p>
          <a:p>
            <a:pPr algn="ctr"/>
            <a:r>
              <a:rPr lang="en-US"/>
              <a:t>Line Chart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D18619-7A53-42AA-97B0-DAEFD7024724}"/>
              </a:ext>
            </a:extLst>
          </p:cNvPr>
          <p:cNvSpPr txBox="1"/>
          <p:nvPr/>
        </p:nvSpPr>
        <p:spPr>
          <a:xfrm>
            <a:off x="6755709" y="5154404"/>
            <a:ext cx="1451114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Trading Dialog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19B93A-A471-4D6E-98C4-3A39FF21A14D}"/>
              </a:ext>
            </a:extLst>
          </p:cNvPr>
          <p:cNvSpPr txBox="1"/>
          <p:nvPr/>
        </p:nvSpPr>
        <p:spPr>
          <a:xfrm>
            <a:off x="229013" y="5662404"/>
            <a:ext cx="1451114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Company</a:t>
            </a:r>
          </a:p>
          <a:p>
            <a:pPr algn="ctr"/>
            <a:r>
              <a:rPr lang="en-US"/>
              <a:t>Detail</a:t>
            </a:r>
          </a:p>
        </p:txBody>
      </p:sp>
      <p:pic>
        <p:nvPicPr>
          <p:cNvPr id="50" name="Picture 50" descr="A close up of a map&#10;&#10;Description generated with high confidence">
            <a:extLst>
              <a:ext uri="{FF2B5EF4-FFF2-40B4-BE49-F238E27FC236}">
                <a16:creationId xmlns:a16="http://schemas.microsoft.com/office/drawing/2014/main" id="{82447BB5-86E5-46DC-ABB4-DCAA4B17E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9879" y="1353195"/>
            <a:ext cx="4090506" cy="259448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2DB4AD3-6742-4972-A98C-942B43D0B193}"/>
              </a:ext>
            </a:extLst>
          </p:cNvPr>
          <p:cNvSpPr txBox="1"/>
          <p:nvPr/>
        </p:nvSpPr>
        <p:spPr>
          <a:xfrm>
            <a:off x="8379101" y="1499012"/>
            <a:ext cx="1451114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Historical</a:t>
            </a:r>
          </a:p>
          <a:p>
            <a:pPr algn="ctr"/>
            <a:r>
              <a:rPr lang="en-US"/>
              <a:t>Price Chart</a:t>
            </a:r>
          </a:p>
        </p:txBody>
      </p:sp>
    </p:spTree>
    <p:extLst>
      <p:ext uri="{BB962C8B-B14F-4D97-AF65-F5344CB8AC3E}">
        <p14:creationId xmlns:p14="http://schemas.microsoft.com/office/powerpoint/2010/main" val="13693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E47B2-9CF3-4620-A939-C7095FD2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source-API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66AD5-E4A2-4147-BC90-F0EE1A037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337" y="1509204"/>
            <a:ext cx="5499447" cy="480015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Base </a:t>
            </a:r>
            <a:r>
              <a:rPr lang="en-CA" altLang="zh-CN" dirty="0"/>
              <a:t>link</a:t>
            </a:r>
            <a:r>
              <a:rPr lang="en-US" altLang="zh-CN" dirty="0"/>
              <a:t>: </a:t>
            </a:r>
            <a:r>
              <a:rPr lang="en-CA" dirty="0">
                <a:hlinkClick r:id="rId2"/>
              </a:rPr>
              <a:t>https://financialmodelingprep.com/</a:t>
            </a:r>
            <a:endParaRPr lang="en-CA" dirty="0"/>
          </a:p>
          <a:p>
            <a:pPr marL="0" indent="0">
              <a:buNone/>
            </a:pPr>
            <a:r>
              <a:rPr lang="en-CA" altLang="zh-CN" dirty="0"/>
              <a:t>API prefix: /</a:t>
            </a:r>
            <a:r>
              <a:rPr lang="en-CA" altLang="zh-CN" dirty="0" err="1"/>
              <a:t>api</a:t>
            </a:r>
            <a:r>
              <a:rPr lang="en-CA" altLang="zh-CN" dirty="0"/>
              <a:t>/V3</a:t>
            </a:r>
          </a:p>
          <a:p>
            <a:pPr marL="0" indent="0">
              <a:buNone/>
            </a:pPr>
            <a:r>
              <a:rPr lang="en-CA" altLang="zh-CN" dirty="0"/>
              <a:t>Data type prefix: /company/profile/, /quote/ … </a:t>
            </a:r>
          </a:p>
          <a:p>
            <a:pPr marL="0" indent="0">
              <a:buNone/>
            </a:pPr>
            <a:r>
              <a:rPr lang="en-CA" altLang="zh-CN" dirty="0"/>
              <a:t>Symbol: AAPL, FB, MSFT …</a:t>
            </a:r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Example:</a:t>
            </a:r>
          </a:p>
          <a:p>
            <a:pPr marL="0" indent="0">
              <a:buNone/>
            </a:pPr>
            <a:r>
              <a:rPr lang="en-CA" dirty="0">
                <a:hlinkClick r:id="rId3"/>
              </a:rPr>
              <a:t>https://financialmodelingprep.com/api/V3/company/profile/AAPL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https://financialmodelingprep.com/quote/AAPL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linkClick r:id="rId5"/>
              </a:rPr>
              <a:t>https://financialmodelingprep.com/api/v3/historical-price-full/AAPL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US" altLang="zh-CN" dirty="0"/>
              <a:t>Link: </a:t>
            </a:r>
            <a:r>
              <a:rPr lang="en-CA" dirty="0">
                <a:hlinkClick r:id="rId6"/>
              </a:rPr>
              <a:t>https://financialmodelingprep.com/developer/docs/</a:t>
            </a:r>
            <a:endParaRPr lang="en-CA" dirty="0"/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95D39-0A1A-44F8-A9D3-EBEC93465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677" y="1509204"/>
            <a:ext cx="6059875" cy="49050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39F3A-663F-418C-B1B1-536D011E7A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6386" y="2361462"/>
            <a:ext cx="3084220" cy="4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5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3CAD-085A-43BF-A82E-2D7A39D4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Response</a:t>
            </a:r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F79DAE-6239-418F-B08B-FF417609C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47" y="1728216"/>
            <a:ext cx="1807891" cy="98552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A896AB27-12E5-4E16-AAD4-CF92D52EDF18}"/>
              </a:ext>
            </a:extLst>
          </p:cNvPr>
          <p:cNvSpPr/>
          <p:nvPr/>
        </p:nvSpPr>
        <p:spPr>
          <a:xfrm>
            <a:off x="1908699" y="2713744"/>
            <a:ext cx="275208" cy="715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11605-E06F-4CB4-A4A7-54B3BED8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22" y="5480142"/>
            <a:ext cx="2325184" cy="101569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4D43AE0-0E0D-45D5-82DE-B20CFF0D00BF}"/>
              </a:ext>
            </a:extLst>
          </p:cNvPr>
          <p:cNvSpPr/>
          <p:nvPr/>
        </p:nvSpPr>
        <p:spPr>
          <a:xfrm>
            <a:off x="6901858" y="5885896"/>
            <a:ext cx="763479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1400A8-5DBD-4EDF-91A5-2B2D82AA6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511" y="801778"/>
            <a:ext cx="3729385" cy="94385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8E9D2F-B282-43DB-9632-382567944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60" y="3454917"/>
            <a:ext cx="3757846" cy="32181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5441F9-3867-4BED-B85E-DC6257108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1389" y="5578047"/>
            <a:ext cx="1420591" cy="81988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47D25E-DE6E-4080-AB73-B0410C5486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355" y="76539"/>
            <a:ext cx="1807892" cy="670492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4F3DAD10-FB2D-4D67-A706-98B66E6BEFD2}"/>
              </a:ext>
            </a:extLst>
          </p:cNvPr>
          <p:cNvSpPr/>
          <p:nvPr/>
        </p:nvSpPr>
        <p:spPr>
          <a:xfrm>
            <a:off x="8375479" y="1113350"/>
            <a:ext cx="955652" cy="220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B60BA97B-8914-4075-9033-1ABBC105D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945044" y="2016246"/>
            <a:ext cx="1361905" cy="29142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2CDFFA3-A139-45F3-AFDA-A434F7E901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3535" y="1989760"/>
            <a:ext cx="1295762" cy="2429552"/>
          </a:xfrm>
          <a:prstGeom prst="rect">
            <a:avLst/>
          </a:prstGeom>
        </p:spPr>
      </p:pic>
      <p:sp>
        <p:nvSpPr>
          <p:cNvPr id="31" name="Arrow: Left 30">
            <a:extLst>
              <a:ext uri="{FF2B5EF4-FFF2-40B4-BE49-F238E27FC236}">
                <a16:creationId xmlns:a16="http://schemas.microsoft.com/office/drawing/2014/main" id="{48EB1C2E-5F93-49F9-8BBC-99BCFE596F85}"/>
              </a:ext>
            </a:extLst>
          </p:cNvPr>
          <p:cNvSpPr/>
          <p:nvPr/>
        </p:nvSpPr>
        <p:spPr>
          <a:xfrm>
            <a:off x="8504808" y="3040061"/>
            <a:ext cx="778098" cy="235799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D12776D-80D4-47C1-AA3F-0E1345094CA2}"/>
              </a:ext>
            </a:extLst>
          </p:cNvPr>
          <p:cNvSpPr/>
          <p:nvPr/>
        </p:nvSpPr>
        <p:spPr>
          <a:xfrm>
            <a:off x="4027318" y="3986073"/>
            <a:ext cx="831074" cy="2379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A7E1B-E3A9-4E4E-9AD6-C8DB1B9A9E6C}"/>
              </a:ext>
            </a:extLst>
          </p:cNvPr>
          <p:cNvSpPr/>
          <p:nvPr/>
        </p:nvSpPr>
        <p:spPr>
          <a:xfrm>
            <a:off x="630315" y="1613906"/>
            <a:ext cx="10653381" cy="2012521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A2655-501C-4631-BB74-FCC766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 extraction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A01CF-A55F-41CD-943E-DD23916D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52" y="520504"/>
            <a:ext cx="4628184" cy="845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D3131C-9F5E-4AC5-B5B5-7AC36027B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209" y="2002716"/>
            <a:ext cx="2638425" cy="96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BDD33A-9395-4D78-9413-B8DEDAD0A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6" y="2055103"/>
            <a:ext cx="17907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89098F-FA3E-4054-BF44-963B1835D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074" y="1893455"/>
            <a:ext cx="5080630" cy="15382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EBAB6A-FCCD-407F-A388-E0EF68183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0735" y="4190829"/>
            <a:ext cx="2936201" cy="180402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21BCEC0-C906-4B2B-A746-3767942F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844" y="4465721"/>
            <a:ext cx="5557423" cy="451943"/>
          </a:xfrm>
        </p:spPr>
        <p:txBody>
          <a:bodyPr>
            <a:normAutofit fontScale="70000" lnSpcReduction="20000"/>
          </a:bodyPr>
          <a:lstStyle/>
          <a:p>
            <a:r>
              <a:rPr lang="en-CA" altLang="zh-CN"/>
              <a:t>Each response type need a class for parsing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9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build="p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688</Words>
  <Application>Microsoft Office PowerPoint</Application>
  <PresentationFormat>Widescreen</PresentationFormat>
  <Paragraphs>157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Avenir Next LT Pro</vt:lpstr>
      <vt:lpstr>Calibri</vt:lpstr>
      <vt:lpstr>AccentBoxVTI</vt:lpstr>
      <vt:lpstr>Stock Monitor Development</vt:lpstr>
      <vt:lpstr>User story</vt:lpstr>
      <vt:lpstr>GUI - Structure</vt:lpstr>
      <vt:lpstr>GUI - Screenshot</vt:lpstr>
      <vt:lpstr>GUI - Screenshot</vt:lpstr>
      <vt:lpstr>GUI – ScreenShot(dialog)</vt:lpstr>
      <vt:lpstr>Data source-API</vt:lpstr>
      <vt:lpstr>API Response</vt:lpstr>
      <vt:lpstr>Json extraction</vt:lpstr>
      <vt:lpstr>Json extraction and validation</vt:lpstr>
      <vt:lpstr>Backend structure</vt:lpstr>
      <vt:lpstr>Database </vt:lpstr>
      <vt:lpstr>Data binding and property change</vt:lpstr>
      <vt:lpstr>Data binding and property change</vt:lpstr>
      <vt:lpstr>Data binding and value conveter</vt:lpstr>
      <vt:lpstr>LINQ Dynamic</vt:lpstr>
      <vt:lpstr>LINQ Dynamic</vt:lpstr>
      <vt:lpstr>MultiThreading</vt:lpstr>
      <vt:lpstr>MultiThreading</vt:lpstr>
      <vt:lpstr>MultiThreading</vt:lpstr>
      <vt:lpstr>MultiThreading</vt:lpstr>
      <vt:lpstr>GUI-Library  1. Material Design In XAML Toolkit</vt:lpstr>
      <vt:lpstr>GUI-Library MaterialDesignThemes</vt:lpstr>
      <vt:lpstr>GUI-Library  2. LiveCharts</vt:lpstr>
      <vt:lpstr>GUI-Library  2. LiveCharts</vt:lpstr>
      <vt:lpstr>GUI-Library  2. LiveCharts</vt:lpstr>
      <vt:lpstr>GUI-Library  2. LiveCharts</vt:lpstr>
      <vt:lpstr>GUI-Library  2. LiveCharts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</dc:creator>
  <cp:lastModifiedBy>Wei Wang</cp:lastModifiedBy>
  <cp:revision>5</cp:revision>
  <dcterms:created xsi:type="dcterms:W3CDTF">2020-04-11T17:40:53Z</dcterms:created>
  <dcterms:modified xsi:type="dcterms:W3CDTF">2020-04-14T01:06:00Z</dcterms:modified>
</cp:coreProperties>
</file>