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0" r:id="rId7"/>
    <p:sldId id="261" r:id="rId8"/>
    <p:sldId id="263" r:id="rId9"/>
    <p:sldId id="266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1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7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E9FD-C879-424F-846D-A1CAEF67E6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E7F8-A05C-4033-80D2-755785E28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体征录入系统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83600" y="4999038"/>
            <a:ext cx="3048000" cy="461962"/>
          </a:xfrm>
        </p:spPr>
        <p:txBody>
          <a:bodyPr/>
          <a:lstStyle/>
          <a:p>
            <a:r>
              <a:rPr lang="zh-CN" altLang="en-US" dirty="0" smtClean="0"/>
              <a:t>组员：裴卫 肖旭鸿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54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952500"/>
            <a:ext cx="2533650" cy="506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0" y="952500"/>
            <a:ext cx="259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58200" cy="523875"/>
          </a:xfrm>
        </p:spPr>
        <p:txBody>
          <a:bodyPr/>
          <a:lstStyle/>
          <a:p>
            <a:r>
              <a:rPr lang="en-US" altLang="zh-CN" dirty="0" smtClean="0"/>
              <a:t>https://xiaoxuhong.cn/Mobile%20nursing%20V1.0.apk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2647950"/>
            <a:ext cx="3016250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1300" y="2613025"/>
            <a:ext cx="4292600" cy="1325563"/>
          </a:xfrm>
        </p:spPr>
        <p:txBody>
          <a:bodyPr>
            <a:noAutofit/>
          </a:bodyPr>
          <a:lstStyle/>
          <a:p>
            <a:r>
              <a:rPr lang="zh-CN" altLang="en-US" sz="4800" b="1" dirty="0" smtClean="0"/>
              <a:t>欢迎批评指正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1302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患者在住院期间，需要每天测量生命体征数据（体温，呼吸，脉搏，血压，身高，体重，出入量等），传统做法：护士需要带着纸质记录单，测量玩手动抄录，然后去系统中进行录入，增加了护士工作量，也存在不确定性，比如忘了录入。有的医院采用较为先进的方法，通过手推车，将计算机带入病房，挨个检查，但不灵活，且存在录入设备较少，录入不方便，错过最佳录入时间段等问题。如果开发移动护理系统，护士采用移动护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，在测量完患者后，通过手机客户端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进行填写，及时高效，且可以多个护士同时操作，简单灵活，减少护士工作量。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8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前后端分离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前端：</a:t>
            </a:r>
            <a:r>
              <a:rPr lang="en-US" altLang="zh-CN" dirty="0" smtClean="0"/>
              <a:t>HTML5 + vue.js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后端：</a:t>
            </a:r>
            <a:r>
              <a:rPr lang="en-US" altLang="zh-CN" dirty="0" smtClean="0"/>
              <a:t>spring boot + 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安卓 </a:t>
            </a:r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静态页面用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，动态服务用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，数据传输采用</a:t>
            </a:r>
            <a:r>
              <a:rPr lang="en-US" altLang="zh-CN" dirty="0" smtClean="0"/>
              <a:t>https(TLS)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276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体征录入</a:t>
            </a:r>
            <a:endParaRPr lang="en-US" altLang="zh-CN" dirty="0" smtClean="0"/>
          </a:p>
          <a:p>
            <a:r>
              <a:rPr lang="zh-CN" altLang="en-US" dirty="0" smtClean="0"/>
              <a:t>护理，医嘱，输液执行</a:t>
            </a:r>
            <a:endParaRPr lang="en-US" altLang="zh-CN" dirty="0" smtClean="0"/>
          </a:p>
          <a:p>
            <a:r>
              <a:rPr lang="zh-CN" altLang="en-US" dirty="0" smtClean="0"/>
              <a:t>检查结果查看</a:t>
            </a:r>
            <a:endParaRPr lang="en-US" altLang="zh-CN" dirty="0" smtClean="0"/>
          </a:p>
          <a:p>
            <a:r>
              <a:rPr lang="zh-CN" altLang="en-US" dirty="0" smtClean="0"/>
              <a:t>体征信息可视化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36766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医院护士通过登录系统，进入主页面，可以选择检查，护理和设置，选择设置可以查看个人信息，修改密码，管理病人，其中管理病人是对所管理的病人生命体征可视化，选择检查后，通过选择病人，可以对病人的体征进行录入，选择护理后，通过选择病人，可以对病人的医嘱，护理，输液等信息进行执行，对检验检查进行查看。</a:t>
            </a:r>
            <a:endParaRPr lang="en-US" altLang="zh-CN" dirty="0" smtClean="0"/>
          </a:p>
          <a:p>
            <a:r>
              <a:rPr lang="zh-CN" altLang="en-US" dirty="0" smtClean="0"/>
              <a:t>系统采用所属管理，即护士只能管理当前分配的病人，无权管理其他病人。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69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工程目录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917"/>
          <a:stretch/>
        </p:blipFill>
        <p:spPr>
          <a:xfrm>
            <a:off x="838200" y="2030412"/>
            <a:ext cx="2771775" cy="3900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476250"/>
            <a:ext cx="2857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截图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0" y="1414462"/>
            <a:ext cx="11364119" cy="53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635000"/>
            <a:ext cx="2679700" cy="535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647700"/>
            <a:ext cx="2673350" cy="534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635000"/>
            <a:ext cx="2679700" cy="535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635000"/>
            <a:ext cx="26797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533400"/>
            <a:ext cx="2520950" cy="504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558800"/>
            <a:ext cx="2508250" cy="501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150" y="533400"/>
            <a:ext cx="2520950" cy="504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7450" y="558800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302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体征录入系统</vt:lpstr>
      <vt:lpstr>背景</vt:lpstr>
      <vt:lpstr>技术</vt:lpstr>
      <vt:lpstr>功能</vt:lpstr>
      <vt:lpstr>业务</vt:lpstr>
      <vt:lpstr>工程目录</vt:lpstr>
      <vt:lpstr>截图</vt:lpstr>
      <vt:lpstr>PowerPoint 演示文稿</vt:lpstr>
      <vt:lpstr>PowerPoint 演示文稿</vt:lpstr>
      <vt:lpstr>PowerPoint 演示文稿</vt:lpstr>
      <vt:lpstr>客户端下载</vt:lpstr>
      <vt:lpstr>欢迎批评指正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体征录入系统</dc:title>
  <dc:creator>Administrator</dc:creator>
  <cp:lastModifiedBy>Administrator</cp:lastModifiedBy>
  <cp:revision>9</cp:revision>
  <dcterms:created xsi:type="dcterms:W3CDTF">2018-06-29T07:53:36Z</dcterms:created>
  <dcterms:modified xsi:type="dcterms:W3CDTF">2018-06-29T08:32:36Z</dcterms:modified>
</cp:coreProperties>
</file>