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C485-614D-4ED5-A18D-B7DDA6B6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11B6F-76EC-4FF9-8793-FAA0F4402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11FF3-6CA1-4F74-A1DB-1D50F593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CDE3-BE08-42E2-A4DC-00B02719E78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76856-452F-40BD-9C4A-22960896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A080-97D3-41AB-903B-438350A5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19C9-2D35-44E3-85D8-E1949BEF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4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8E56-D6BC-4003-99D0-742754E4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6705D-8EAC-40DF-AAAD-87FC2821F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F65EC-D8B9-492B-BE06-075D32F4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CDE3-BE08-42E2-A4DC-00B02719E78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15745-4A4C-4B14-AD3B-E0D97947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9A51-7909-48B7-BB89-07281D80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19C9-2D35-44E3-85D8-E1949BEF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7EE38-888C-4536-8383-906FA647F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6F517-72A7-416F-8350-0713E0EE5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AE063-B6C9-42DE-BECD-CC920524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CDE3-BE08-42E2-A4DC-00B02719E78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83FA-72B7-4885-9229-82B956BF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0A6DB-18A3-42FF-9C82-EE0B6668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19C9-2D35-44E3-85D8-E1949BEF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6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0842-E886-4709-9C5E-1FF26E99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99CE-2D6B-4AA9-B6A9-13D4F1DD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E6915-7297-48A9-B336-06C32EE0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CDE3-BE08-42E2-A4DC-00B02719E78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B136-65E7-4E54-BB66-7D67909A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E8D90-EB26-4944-9A01-B00C9179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19C9-2D35-44E3-85D8-E1949BEF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E5D9-ECB8-4F1E-8E54-9CC259C7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28A16-53B0-4C27-85F0-3179F6864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7EEE9-0935-49F9-B657-437946A1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CDE3-BE08-42E2-A4DC-00B02719E78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369C-A91F-4904-9B21-DBCE5CEA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1D6E8-D182-42CB-897B-E1C47E47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19C9-2D35-44E3-85D8-E1949BEF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2CA3-F1EE-4A41-92DA-8D99A2DA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1DE9-1CC4-48B9-A48D-1CE7E2068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A420A-9E86-4637-BB71-ECABA3E6B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8FFB0-4AE1-4450-878A-C26139ED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CDE3-BE08-42E2-A4DC-00B02719E78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98DD5-9CB5-4ED8-A45D-CD2E955E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6CDF6-8FBC-41A9-8BAD-1F95C9E7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19C9-2D35-44E3-85D8-E1949BEF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2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37C5-5C90-4EC3-B010-0AA6C0C0E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D453-F33E-42D0-8899-2FC7AF6E8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6D3FE-2305-46A0-98C7-3CFA2DD8D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AC3B1-7063-4272-B782-A20ABC7CE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503FE-BB90-4ADE-81A6-2749946AA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69C7E-8C30-45A3-A56E-9E3F6E4D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CDE3-BE08-42E2-A4DC-00B02719E78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D4E31-34BF-4E73-8B4F-146563CD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9ECA9-AC40-409B-B77C-79482712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19C9-2D35-44E3-85D8-E1949BEF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A72F-D11E-41E2-9EAF-B5E316E5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4677B-D5A4-4780-8F8B-22DADA9D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CDE3-BE08-42E2-A4DC-00B02719E78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0796D-F7C9-48B0-9245-A55A2708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27F7E-5A04-4074-9D1D-2DB28FFA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19C9-2D35-44E3-85D8-E1949BEF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5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64C4B0-CFDE-4ADE-A86F-A45CC4EC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CDE3-BE08-42E2-A4DC-00B02719E78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FCE74-9A4F-4A41-B401-FEC1B0A9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8A828-1461-4F44-BFDD-4AC83AAE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19C9-2D35-44E3-85D8-E1949BEF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9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7271-E1F2-4A7B-AA23-2CD83E4A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9D70-C9A7-454F-BE87-EB4209DA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101E2-97CB-476C-836A-2F6351A9E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4BEC-538C-4EEF-B8E6-0F812500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CDE3-BE08-42E2-A4DC-00B02719E78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D677-DC4A-497C-8E4B-69C4BD8A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69969-648B-4F8C-8E7A-A617FF5E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19C9-2D35-44E3-85D8-E1949BEF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3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59EB-5922-4905-8F62-318CACB2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2AC62-E755-460D-B419-580E1211E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FA691-E2F5-41AB-AA8A-3E60397E6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255AD-A28D-474B-B8CA-4C4B1F6E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CDE3-BE08-42E2-A4DC-00B02719E78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0BD79-D4B1-4B04-BB38-944DFC6C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FB803-84CD-4A5A-9B05-854546F8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19C9-2D35-44E3-85D8-E1949BEF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5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50412-D3B8-47FE-A7AC-BF31456F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16551-D59E-4B18-B713-E5841E350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39215-9066-4E62-8B07-CA7CA69C8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9CDE3-BE08-42E2-A4DC-00B02719E78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57844-6A5E-4A25-A3B7-72A024289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8B11-D4CA-42BE-B965-152B4B6EA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419C9-2D35-44E3-85D8-E1949BEF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3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F27D-29DE-4CEE-9399-4B68C2D2D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Econ CAFA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5F852-F08E-4E8C-A305-C20EDC44A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Felipe Quezada</a:t>
            </a:r>
          </a:p>
        </p:txBody>
      </p:sp>
    </p:spTree>
    <p:extLst>
      <p:ext uri="{BB962C8B-B14F-4D97-AF65-F5344CB8AC3E}">
        <p14:creationId xmlns:p14="http://schemas.microsoft.com/office/powerpoint/2010/main" val="298714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B310-3A45-4B27-839C-DDC2A10F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F7357-117D-40C0-8694-16C15F61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processing of </a:t>
            </a:r>
            <a:r>
              <a:rPr lang="en-US" dirty="0" err="1"/>
              <a:t>PacFIN</a:t>
            </a:r>
            <a:r>
              <a:rPr lang="en-US" dirty="0"/>
              <a:t> (fish tickets) vessel-level data.</a:t>
            </a:r>
          </a:p>
          <a:p>
            <a:pPr lvl="1"/>
            <a:r>
              <a:rPr lang="en-US" dirty="0"/>
              <a:t>Incorporate variables in the data for estimation (e.g. TAC, SDM outputs,…)</a:t>
            </a:r>
          </a:p>
          <a:p>
            <a:r>
              <a:rPr lang="en-US" dirty="0"/>
              <a:t>First draft for landing paper:</a:t>
            </a:r>
          </a:p>
          <a:p>
            <a:pPr lvl="1"/>
            <a:r>
              <a:rPr lang="en-US" dirty="0"/>
              <a:t>Not results yet, but intro + CPS description + data analysis + econ model</a:t>
            </a:r>
          </a:p>
          <a:p>
            <a:r>
              <a:rPr lang="en-US" dirty="0"/>
              <a:t>Clustering vessels depending on catch composition, revenues, port landed</a:t>
            </a:r>
          </a:p>
          <a:p>
            <a:pPr lvl="1"/>
            <a:r>
              <a:rPr lang="en-US" dirty="0"/>
              <a:t>Thanks to Tim Frawley collaboration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06B0-7E75-4559-B9EA-AFFD7584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079D-FB89-4F49-9847-1512D76F8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obtain locations choices when logbook not available?</a:t>
            </a:r>
          </a:p>
          <a:p>
            <a:pPr lvl="1"/>
            <a:r>
              <a:rPr lang="en-US" dirty="0"/>
              <a:t>We will try to merge Global Fishing Watch data with </a:t>
            </a:r>
            <a:r>
              <a:rPr lang="en-US" dirty="0" err="1"/>
              <a:t>PacFIN</a:t>
            </a:r>
            <a:r>
              <a:rPr lang="en-US" dirty="0"/>
              <a:t> fish ticket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4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Update Econ CAFA</vt:lpstr>
      <vt:lpstr>Progress </vt:lpstr>
      <vt:lpstr>Challenge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Econ CAFA</dc:title>
  <dc:creator>Felipe Quezada</dc:creator>
  <cp:lastModifiedBy>Felipe Quezada</cp:lastModifiedBy>
  <cp:revision>2</cp:revision>
  <dcterms:created xsi:type="dcterms:W3CDTF">2022-01-20T01:09:58Z</dcterms:created>
  <dcterms:modified xsi:type="dcterms:W3CDTF">2022-01-20T01:14:48Z</dcterms:modified>
</cp:coreProperties>
</file>