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4" r:id="rId3"/>
    <p:sldId id="292" r:id="rId4"/>
    <p:sldId id="274" r:id="rId5"/>
    <p:sldId id="279" r:id="rId6"/>
    <p:sldId id="270" r:id="rId7"/>
    <p:sldId id="266" r:id="rId8"/>
    <p:sldId id="268" r:id="rId9"/>
    <p:sldId id="284" r:id="rId10"/>
    <p:sldId id="257" r:id="rId11"/>
    <p:sldId id="263" r:id="rId12"/>
    <p:sldId id="261" r:id="rId13"/>
    <p:sldId id="288" r:id="rId14"/>
    <p:sldId id="289" r:id="rId15"/>
    <p:sldId id="275" r:id="rId16"/>
    <p:sldId id="278" r:id="rId17"/>
    <p:sldId id="290" r:id="rId18"/>
    <p:sldId id="269" r:id="rId19"/>
    <p:sldId id="271" r:id="rId20"/>
    <p:sldId id="260" r:id="rId21"/>
    <p:sldId id="283" r:id="rId22"/>
    <p:sldId id="287" r:id="rId23"/>
    <p:sldId id="277" r:id="rId24"/>
    <p:sldId id="272"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68" autoAdjust="0"/>
  </p:normalViewPr>
  <p:slideViewPr>
    <p:cSldViewPr snapToGrid="0">
      <p:cViewPr varScale="1">
        <p:scale>
          <a:sx n="82" d="100"/>
          <a:sy n="82" d="100"/>
        </p:scale>
        <p:origin x="778" y="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a:t>
            </a:r>
            <a:r>
              <a:rPr lang="en-US" sz="1200" b="0" i="0" kern="1200">
                <a:solidFill>
                  <a:schemeClr val="tx1"/>
                </a:solidFill>
                <a:effectLst/>
                <a:latin typeface="+mn-lt"/>
                <a:ea typeface="+mn-ea"/>
                <a:cs typeface="+mn-cs"/>
              </a:rPr>
              <a:t>between gears)</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29242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333687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s://doi.org/10.3389/fmars.2021.61287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68171" y="884467"/>
            <a:ext cx="8030346" cy="1451420"/>
          </a:xfrm>
        </p:spPr>
        <p:txBody>
          <a:bodyPr>
            <a:normAutofit/>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The Effect of Climate Change and Closures </a:t>
            </a:r>
            <a:r>
              <a:rPr lang="en-US" sz="360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on Fisher Portfolios</a:t>
            </a:r>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568171" y="2489512"/>
            <a:ext cx="6831862" cy="1166389"/>
          </a:xfrm>
        </p:spPr>
        <p:txBody>
          <a:bodyPr>
            <a:normAutofit/>
          </a:bodyPr>
          <a:lstStyle/>
          <a:p>
            <a:pPr algn="l"/>
            <a:r>
              <a:rPr lang="en-US"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Substitution between Coastal Pelagic Species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44525" cy="369332"/>
          </a:xfrm>
          <a:prstGeom prst="rect">
            <a:avLst/>
          </a:prstGeom>
        </p:spPr>
        <p:txBody>
          <a:bodyPr wrap="none">
            <a:spAutoFit/>
          </a:bodyPr>
          <a:lstStyle/>
          <a:p>
            <a:r>
              <a:rPr lang="en-US" dirty="0">
                <a:solidFill>
                  <a:srgbClr val="FFFFFF"/>
                </a:solidFill>
                <a:ea typeface="Microsoft JhengHei UI" panose="020B0604030504040204" pitchFamily="34" charset="-120"/>
              </a:rPr>
              <a:t>November 3</a:t>
            </a:r>
            <a:r>
              <a:rPr lang="en-US" baseline="30000" dirty="0">
                <a:solidFill>
                  <a:srgbClr val="FFFFFF"/>
                </a:solidFill>
                <a:ea typeface="Microsoft JhengHei UI" panose="020B0604030504040204" pitchFamily="34" charset="-120"/>
              </a:rPr>
              <a:t>rd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10</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40779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12</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13</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13342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225898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767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91987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21535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0894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754215"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will affect landings and vessel participation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24</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25</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3</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4471517"/>
          </a:xfrm>
        </p:spPr>
        <p:txBody>
          <a:bodyPr>
            <a:normAutofit lnSpcReduction="10000"/>
          </a:bodyPr>
          <a:lstStyle/>
          <a:p>
            <a:r>
              <a:rPr lang="en-US" dirty="0"/>
              <a:t>Two approaches</a:t>
            </a:r>
          </a:p>
          <a:p>
            <a:pPr lvl="1"/>
            <a:r>
              <a:rPr lang="en-US" dirty="0"/>
              <a:t>Landings model by vessels</a:t>
            </a:r>
          </a:p>
          <a:p>
            <a:pPr lvl="2"/>
            <a:r>
              <a:rPr lang="en-US" dirty="0"/>
              <a:t>Separate equation for each species: Squid, Sardine, Anchovy.</a:t>
            </a:r>
          </a:p>
          <a:p>
            <a:pPr lvl="2"/>
            <a:r>
              <a:rPr lang="en-US" dirty="0"/>
              <a:t>Results using public aggregate data, but working on individual data.</a:t>
            </a:r>
          </a:p>
          <a:p>
            <a:pPr lvl="1"/>
            <a:r>
              <a:rPr lang="en-US" dirty="0"/>
              <a:t>Participation model (</a:t>
            </a:r>
            <a:r>
              <a:rPr lang="en-US" dirty="0">
                <a:solidFill>
                  <a:srgbClr val="FF0000"/>
                </a:solidFill>
              </a:rPr>
              <a:t>no results yet</a:t>
            </a:r>
            <a:r>
              <a:rPr lang="en-US" dirty="0"/>
              <a:t>).</a:t>
            </a:r>
          </a:p>
          <a:p>
            <a:endParaRPr lang="en-US" dirty="0"/>
          </a:p>
          <a:p>
            <a:r>
              <a:rPr lang="en-US" dirty="0"/>
              <a:t>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Species Distribution Models (SDMs) from </a:t>
            </a:r>
            <a:r>
              <a:rPr lang="en-US" b="1" dirty="0"/>
              <a:t>1997-2018</a:t>
            </a:r>
            <a:endParaRPr lang="en-US" sz="3200"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4</a:t>
            </a:fld>
            <a:endParaRPr lang="en-US"/>
          </a:p>
        </p:txBody>
      </p:sp>
    </p:spTree>
    <p:extLst>
      <p:ext uri="{BB962C8B-B14F-4D97-AF65-F5344CB8AC3E}">
        <p14:creationId xmlns:p14="http://schemas.microsoft.com/office/powerpoint/2010/main" val="42624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5</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296430"/>
            <a:ext cx="4031014" cy="276253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47017" y="0"/>
            <a:ext cx="9144000" cy="923278"/>
          </a:xfrm>
          <a:solidFill>
            <a:srgbClr val="003C6C"/>
          </a:solidFill>
        </p:spPr>
        <p:txBody>
          <a:bodyPr/>
          <a:lstStyle/>
          <a:p>
            <a:r>
              <a:rPr lang="en-US" dirty="0">
                <a:solidFill>
                  <a:schemeClr val="bg1"/>
                </a:solidFill>
                <a:latin typeface="+mn-lt"/>
              </a:rPr>
              <a:t>  Conclusions and Future Work</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lnSpcReduction="20000"/>
          </a:bodyPr>
          <a:lstStyle/>
          <a:p>
            <a:pPr marL="0" indent="0">
              <a:lnSpc>
                <a:spcPct val="110000"/>
              </a:lnSpc>
              <a:buNone/>
            </a:pPr>
            <a:r>
              <a:rPr lang="en-US" sz="2900" b="1" dirty="0"/>
              <a:t>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Closure reduce squid landings. </a:t>
            </a:r>
          </a:p>
          <a:p>
            <a:pPr marL="514350" indent="-514350">
              <a:lnSpc>
                <a:spcPct val="110000"/>
              </a:lnSpc>
              <a:buFont typeface="+mj-lt"/>
              <a:buAutoNum type="arabicPeriod"/>
            </a:pPr>
            <a:endParaRPr lang="en-US" sz="2900" dirty="0"/>
          </a:p>
          <a:p>
            <a:pPr marL="0" indent="0">
              <a:lnSpc>
                <a:spcPct val="110000"/>
              </a:lnSpc>
              <a:buNone/>
            </a:pPr>
            <a:r>
              <a:rPr lang="en-US" sz="2900" b="1" dirty="0">
                <a:ea typeface="Microsoft JhengHei UI" panose="020B0604030504040204" pitchFamily="34" charset="-120"/>
              </a:rPr>
              <a:t>Future Work</a:t>
            </a:r>
          </a:p>
          <a:p>
            <a:pPr marL="285750" indent="-285750">
              <a:lnSpc>
                <a:spcPct val="110000"/>
              </a:lnSpc>
            </a:pPr>
            <a:r>
              <a:rPr lang="en-US" sz="2900" dirty="0">
                <a:ea typeface="Microsoft JhengHei UI" panose="020B0604030504040204" pitchFamily="34" charset="-120"/>
              </a:rPr>
              <a:t>Incorporate individual vessel-level data for landings.</a:t>
            </a:r>
          </a:p>
          <a:p>
            <a:pPr marL="285750" indent="-285750">
              <a:lnSpc>
                <a:spcPct val="110000"/>
              </a:lnSpc>
            </a:pPr>
            <a:r>
              <a:rPr lang="en-US" sz="2900" dirty="0">
                <a:ea typeface="Microsoft JhengHei UI" panose="020B0604030504040204" pitchFamily="34" charset="-120"/>
              </a:rPr>
              <a:t>Estimate a discrete choice model for participation.</a:t>
            </a:r>
          </a:p>
          <a:p>
            <a:pPr marL="285750" indent="-285750">
              <a:lnSpc>
                <a:spcPct val="110000"/>
              </a:lnSpc>
            </a:pPr>
            <a:r>
              <a:rPr lang="en-US" sz="2900" dirty="0">
                <a:ea typeface="Microsoft JhengHei UI" panose="020B0604030504040204" pitchFamily="34" charset="-120"/>
              </a:rPr>
              <a:t>Forecast landings &amp; participation using SDM projections</a:t>
            </a: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8822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9</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1593</TotalTime>
  <Words>1967</Words>
  <Application>Microsoft Office PowerPoint</Application>
  <PresentationFormat>On-screen Show (4:3)</PresentationFormat>
  <Paragraphs>288</Paragraphs>
  <Slides>25</Slides>
  <Notes>21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Microsoft JhengHei UI</vt:lpstr>
      <vt:lpstr>Arial</vt:lpstr>
      <vt:lpstr>Calibri</vt:lpstr>
      <vt:lpstr>Cambria Math</vt:lpstr>
      <vt:lpstr>Lato</vt:lpstr>
      <vt:lpstr>Lato Medium</vt:lpstr>
      <vt:lpstr>Lato Semibold</vt:lpstr>
      <vt:lpstr>Office Theme</vt:lpstr>
      <vt:lpstr>The Effect of Climate Change and Closures on Fisher Portfolios:</vt:lpstr>
      <vt:lpstr>  Research Question</vt:lpstr>
      <vt:lpstr>Substitution between species</vt:lpstr>
      <vt:lpstr>PowerPoint Presentation</vt:lpstr>
      <vt:lpstr>PowerPoint Presentation</vt:lpstr>
      <vt:lpstr>  Results: Interaction and closure</vt:lpstr>
      <vt:lpstr>  Conclusions and Future Work</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156</cp:revision>
  <dcterms:created xsi:type="dcterms:W3CDTF">2021-11-01T23:26:00Z</dcterms:created>
  <dcterms:modified xsi:type="dcterms:W3CDTF">2021-12-01T00:44:08Z</dcterms:modified>
</cp:coreProperties>
</file>