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2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5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72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9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742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0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5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DA26-3325-4264-8E15-0C539366571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0EB89D-D8A6-4A63-8DA8-BBE9A63E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BDA65B3-EDE7-45BB-9FA5-03CF5294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88" y="315688"/>
            <a:ext cx="666011" cy="5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7209E1-9AC3-4D19-9941-B0259D401AB9}"/>
              </a:ext>
            </a:extLst>
          </p:cNvPr>
          <p:cNvSpPr/>
          <p:nvPr/>
        </p:nvSpPr>
        <p:spPr>
          <a:xfrm>
            <a:off x="3324616" y="1809665"/>
            <a:ext cx="1908321" cy="641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70DEE-4737-4AA8-87E1-E59D8CBF63B4}"/>
              </a:ext>
            </a:extLst>
          </p:cNvPr>
          <p:cNvSpPr txBox="1"/>
          <p:nvPr/>
        </p:nvSpPr>
        <p:spPr>
          <a:xfrm>
            <a:off x="735494" y="571507"/>
            <a:ext cx="767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CC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 TÂM CNTT &amp; NGOẠI NGỮ</a:t>
            </a:r>
          </a:p>
          <a:p>
            <a:pPr algn="ctr"/>
            <a:r>
              <a:rPr lang="en-US" sz="2800" b="1" dirty="0">
                <a:solidFill>
                  <a:srgbClr val="DA25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sz="2800" b="1" dirty="0">
                <a:solidFill>
                  <a:srgbClr val="DA25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800" b="1" dirty="0">
                <a:solidFill>
                  <a:srgbClr val="DA251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ĐẠI HỌC THÔNG TIN LIÊN LẠC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9ADAA-D7D5-4BC5-91B5-0F467F63C0E8}"/>
              </a:ext>
            </a:extLst>
          </p:cNvPr>
          <p:cNvSpPr txBox="1"/>
          <p:nvPr/>
        </p:nvSpPr>
        <p:spPr>
          <a:xfrm>
            <a:off x="245164" y="2890391"/>
            <a:ext cx="8653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WEBSITE MITECHCENTER.VN 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ASP.NET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2822A-1FDE-496C-AD86-29FDB1FCE1E6}"/>
              </a:ext>
            </a:extLst>
          </p:cNvPr>
          <p:cNvSpPr txBox="1"/>
          <p:nvPr/>
        </p:nvSpPr>
        <p:spPr>
          <a:xfrm>
            <a:off x="2253095" y="2279017"/>
            <a:ext cx="4637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 THỰC TẬP C</a:t>
            </a:r>
            <a:r>
              <a:rPr lang="vi-V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36AE7-D711-4A98-9A8F-FA9FB47AC719}"/>
              </a:ext>
            </a:extLst>
          </p:cNvPr>
          <p:cNvSpPr txBox="1"/>
          <p:nvPr/>
        </p:nvSpPr>
        <p:spPr>
          <a:xfrm>
            <a:off x="3642265" y="5332386"/>
            <a:ext cx="5256567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Mỹ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Hiền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0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166536" y="318052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CÀI ĐẶT .NET Core SDK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3970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Visual Studio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7482" y="1398297"/>
            <a:ext cx="8215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Visual Studio, tr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Visual Studio. L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ý: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.NET Core 3+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Visual Studio 2019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Sau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10036-1E8C-400A-A8A2-45570FB257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509" y="2931008"/>
            <a:ext cx="5183662" cy="36089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4683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166536" y="318052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CÀI ĐẶT .NET Core SDK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2826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7482" y="1398297"/>
            <a:ext cx="8215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2000" i="1" dirty="0">
                <a:solidFill>
                  <a:srgbClr val="00206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https://dotnet.microsoft.com/download</a:t>
            </a:r>
            <a:r>
              <a:rPr lang="en-US" sz="2000" i="1" dirty="0">
                <a:solidFill>
                  <a:srgbClr val="002060"/>
                </a:solidFill>
                <a:latin typeface="+mj-lt"/>
              </a:rPr>
              <a:t> .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vi-VN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ờng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000" i="1" dirty="0">
                <a:solidFill>
                  <a:srgbClr val="00206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000" dirty="0">
              <a:solidFill>
                <a:srgbClr val="00206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82F15-072C-4045-A9E2-AE285A8772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490" y="2685630"/>
            <a:ext cx="7921004" cy="38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5448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7482" y="1398297"/>
            <a:ext cx="821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Carousel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endParaRPr lang="en-US" sz="2000" dirty="0">
              <a:solidFill>
                <a:srgbClr val="00206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D2F4A-6E93-4A67-96C0-76203D9BA3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253" y="1991995"/>
            <a:ext cx="8086249" cy="44485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76C6F1-CD66-4392-8193-9046354D7583}"/>
              </a:ext>
            </a:extLst>
          </p:cNvPr>
          <p:cNvSpPr/>
          <p:nvPr/>
        </p:nvSpPr>
        <p:spPr>
          <a:xfrm>
            <a:off x="967409" y="4744278"/>
            <a:ext cx="1802295" cy="821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5448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7482" y="1398297"/>
            <a:ext cx="821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74062-A04E-42FA-AC96-17339E3809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312" y="1955322"/>
            <a:ext cx="8078609" cy="41671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76C6F1-CD66-4392-8193-9046354D7583}"/>
              </a:ext>
            </a:extLst>
          </p:cNvPr>
          <p:cNvSpPr/>
          <p:nvPr/>
        </p:nvSpPr>
        <p:spPr>
          <a:xfrm>
            <a:off x="3162052" y="3018182"/>
            <a:ext cx="2986957" cy="270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5448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7482" y="1398297"/>
            <a:ext cx="821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Favicon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endParaRPr lang="en-US" sz="2000" dirty="0">
              <a:solidFill>
                <a:srgbClr val="00206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65302-BF89-49A8-979E-735C2F3E22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578" y="1955322"/>
            <a:ext cx="8215019" cy="45846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76C6F1-CD66-4392-8193-9046354D7583}"/>
              </a:ext>
            </a:extLst>
          </p:cNvPr>
          <p:cNvSpPr/>
          <p:nvPr/>
        </p:nvSpPr>
        <p:spPr>
          <a:xfrm>
            <a:off x="317483" y="1829185"/>
            <a:ext cx="716188" cy="526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5448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7482" y="1398297"/>
            <a:ext cx="821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3DA1D-B1FB-4C98-8089-A71C8B5DA1C1}"/>
              </a:ext>
            </a:extLst>
          </p:cNvPr>
          <p:cNvSpPr txBox="1"/>
          <p:nvPr/>
        </p:nvSpPr>
        <p:spPr>
          <a:xfrm>
            <a:off x="317482" y="1849689"/>
            <a:ext cx="8215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MitechCenter.vn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đang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đội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ngũ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Mitech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thi. Đây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tuyệt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vời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đang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miễn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ưa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trên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công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Tuy nhiên, ASP.NET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không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kém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cạnh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hai công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90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5448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7482" y="1398297"/>
            <a:ext cx="8215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a)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Đ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</a:t>
            </a:r>
            <a:r>
              <a:rPr lang="vi-VN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</a:t>
            </a: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r>
              <a:rPr lang="vi-VN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benchmarking</a:t>
            </a:r>
            <a:r>
              <a:rPr lang="vi-VN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</a:t>
            </a:r>
            <a:r>
              <a:rPr lang="vi-VN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lang="vi-VN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A2C9B-F24F-40A8-9E85-B5FCFE16B5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9" y="2552783"/>
            <a:ext cx="7041226" cy="39871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4777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5448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7482" y="1398297"/>
            <a:ext cx="8215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b)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ASP.NET Core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Microsoft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luôn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luôn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ngăn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chặn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cuộc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(CSRF).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Laravel Framework,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nhắm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Laravel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Core.</a:t>
            </a:r>
          </a:p>
        </p:txBody>
      </p:sp>
    </p:spTree>
    <p:extLst>
      <p:ext uri="{BB962C8B-B14F-4D97-AF65-F5344CB8AC3E}">
        <p14:creationId xmlns:p14="http://schemas.microsoft.com/office/powerpoint/2010/main" val="369949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3183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</a:t>
            </a:r>
            <a:r>
              <a:rPr lang="vi-VN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9381" y="1490008"/>
            <a:ext cx="8215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Cho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Bao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 hay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CNTT &amp; NN –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ĐH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lời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nhắn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53664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3390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551058" y="1504749"/>
            <a:ext cx="82150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ghé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thăm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Responsive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tin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slide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toại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like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fanpage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Mitech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Center.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61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255FF-E568-4E0E-AB7A-2D3B42505AD9}"/>
              </a:ext>
            </a:extLst>
          </p:cNvPr>
          <p:cNvSpPr txBox="1"/>
          <p:nvPr/>
        </p:nvSpPr>
        <p:spPr>
          <a:xfrm>
            <a:off x="3658929" y="251792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</a:p>
        </p:txBody>
      </p:sp>
    </p:spTree>
    <p:extLst>
      <p:ext uri="{BB962C8B-B14F-4D97-AF65-F5344CB8AC3E}">
        <p14:creationId xmlns:p14="http://schemas.microsoft.com/office/powerpoint/2010/main" val="37709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3390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551058" y="1491497"/>
            <a:ext cx="82150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Carousel,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website.</a:t>
            </a:r>
          </a:p>
        </p:txBody>
      </p:sp>
    </p:spTree>
    <p:extLst>
      <p:ext uri="{BB962C8B-B14F-4D97-AF65-F5344CB8AC3E}">
        <p14:creationId xmlns:p14="http://schemas.microsoft.com/office/powerpoint/2010/main" val="2155567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2549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</a:t>
            </a:r>
            <a:r>
              <a:rPr lang="vi-VN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77FCF-3FB4-4482-B143-96281FF56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381" y="1524435"/>
            <a:ext cx="8546323" cy="48101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8478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4642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BC687-2BFB-4A93-896F-A057E0C50A88}"/>
              </a:ext>
            </a:extLst>
          </p:cNvPr>
          <p:cNvSpPr txBox="1"/>
          <p:nvPr/>
        </p:nvSpPr>
        <p:spPr>
          <a:xfrm>
            <a:off x="319381" y="1447490"/>
            <a:ext cx="8268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“F:\MitechCenter.vn”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VSCode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Terminal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gõ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dotnet new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7B988-23C4-4958-9FCA-0105D8482B26}"/>
              </a:ext>
            </a:extLst>
          </p:cNvPr>
          <p:cNvPicPr/>
          <p:nvPr/>
        </p:nvPicPr>
        <p:blipFill rotWithShape="1">
          <a:blip r:embed="rId2"/>
          <a:srcRect t="20000" r="37806"/>
          <a:stretch/>
        </p:blipFill>
        <p:spPr>
          <a:xfrm>
            <a:off x="1770523" y="2696817"/>
            <a:ext cx="5602954" cy="37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4642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BC687-2BFB-4A93-896F-A057E0C50A88}"/>
              </a:ext>
            </a:extLst>
          </p:cNvPr>
          <p:cNvSpPr txBox="1"/>
          <p:nvPr/>
        </p:nvSpPr>
        <p:spPr>
          <a:xfrm>
            <a:off x="319381" y="1447490"/>
            <a:ext cx="82680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Startup.cs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Startup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đường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nên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Program.cs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MitechCenter.vn.csproj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Tệp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Nuget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liên quan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application.json</a:t>
            </a:r>
            <a:r>
              <a:rPr lang="vi-VN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appsettings.Development.json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cơ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Razor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giao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chung, UI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2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HomeController.cs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42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2337259" y="318052"/>
            <a:ext cx="464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XÂY DỰNG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2797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BC687-2BFB-4A93-896F-A057E0C50A88}"/>
              </a:ext>
            </a:extLst>
          </p:cNvPr>
          <p:cNvSpPr txBox="1"/>
          <p:nvPr/>
        </p:nvSpPr>
        <p:spPr>
          <a:xfrm>
            <a:off x="319381" y="1398297"/>
            <a:ext cx="8268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ta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gõ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“dotnet run”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“dotnet watch run”.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26225-F93D-4CC7-A466-D62349CD5F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017" y="2255824"/>
            <a:ext cx="7976756" cy="42841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2130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1314549" y="318052"/>
            <a:ext cx="6688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DEMO VÀ TRÌNH BÀY SẢN PHẨM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86BE9-C168-476C-8595-BDA3FD80C7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0177" y="1385046"/>
            <a:ext cx="5674360" cy="3239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282FC-9572-49CD-9A82-CD80647D83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1363" y="3167656"/>
            <a:ext cx="5712460" cy="32397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4911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1538156" y="318052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VỀ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1954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D39E7-C4C9-4FC4-ABC6-2A5172C63FEB}"/>
              </a:ext>
            </a:extLst>
          </p:cNvPr>
          <p:cNvSpPr txBox="1"/>
          <p:nvPr/>
        </p:nvSpPr>
        <p:spPr>
          <a:xfrm>
            <a:off x="319381" y="1524435"/>
            <a:ext cx="84668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Core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.NET Core,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thừa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Open-Source, Cross-Platform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Core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.NET Core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.NET Framework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ASP.NET Core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FA5CF-B6D3-4BAA-95EA-71DDFF7F9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8" y="3281789"/>
            <a:ext cx="8241523" cy="33973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2413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1538156" y="318052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VỀ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6314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95BFC3-BA1D-49F5-8D72-A758A840F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36152"/>
              </p:ext>
            </p:extLst>
          </p:nvPr>
        </p:nvGraphicFramePr>
        <p:xfrm>
          <a:off x="461959" y="1524435"/>
          <a:ext cx="8220080" cy="524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223">
                  <a:extLst>
                    <a:ext uri="{9D8B030D-6E8A-4147-A177-3AD203B41FA5}">
                      <a16:colId xmlns:a16="http://schemas.microsoft.com/office/drawing/2014/main" val="1287936324"/>
                    </a:ext>
                  </a:extLst>
                </a:gridCol>
                <a:gridCol w="4076857">
                  <a:extLst>
                    <a:ext uri="{9D8B030D-6E8A-4147-A177-3AD203B41FA5}">
                      <a16:colId xmlns:a16="http://schemas.microsoft.com/office/drawing/2014/main" val="1169008003"/>
                    </a:ext>
                  </a:extLst>
                </a:gridCol>
              </a:tblGrid>
              <a:tr h="48125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ASP.NET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Core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ASP.NET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072440"/>
                  </a:ext>
                </a:extLst>
              </a:tr>
              <a:tr h="48125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nguồn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mở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Độc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quyền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Microsoft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094653"/>
                  </a:ext>
                </a:extLst>
              </a:tr>
              <a:tr h="79837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Đa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nền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tảng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Chỉ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hỗ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trợ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Windows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819778"/>
                  </a:ext>
                </a:extLst>
              </a:tr>
              <a:tr h="163858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Hỗ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trợ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MVC, 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API,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SignalR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Core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Hỗ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trợ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Forms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 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SignalR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 MVC, 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API, 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WebHooks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Pages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573919"/>
                  </a:ext>
                </a:extLst>
              </a:tr>
              <a:tr h="48125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Hỗ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trợ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nhiều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phiên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bản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trên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một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máy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Một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phiên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bản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trên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một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máy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3963952"/>
                  </a:ext>
                </a:extLst>
              </a:tr>
              <a:tr h="205868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cụ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phát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triển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tùy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thích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Phát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triển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ASP.NET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bằng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Studio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7101870"/>
                  </a:ext>
                </a:extLst>
              </a:tr>
              <a:tr h="48125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Hiệu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xuất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cao hơn ASP.NET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Hiệu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xuất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tốt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5095097"/>
                  </a:ext>
                </a:extLst>
              </a:tr>
              <a:tr h="79837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Chạy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trên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.NET Core/Framework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Chỉ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chạy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trên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.NET Framework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899253"/>
                  </a:ext>
                </a:extLst>
              </a:tr>
              <a:tr h="48125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Nền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tảng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hoàn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toàn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Nền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tảng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lâu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4615360"/>
                  </a:ext>
                </a:extLst>
              </a:tr>
              <a:tr h="48125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WebForm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WebForm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964111"/>
                  </a:ext>
                </a:extLst>
              </a:tr>
              <a:tr h="48125"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Nhỏ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nhẹ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hóa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Cồng</a:t>
                      </a:r>
                      <a:r>
                        <a:rPr lang="vi-VN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vi-VN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kềnh</a:t>
                      </a:r>
                      <a:endParaRPr lang="en-US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963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5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1538156" y="318052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VỀ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4105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MVC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</a:t>
            </a:r>
          </a:p>
        </p:txBody>
      </p:sp>
      <p:pic>
        <p:nvPicPr>
          <p:cNvPr id="6" name="Picture 5" descr="Console MVC Library cho .NET (1): giới thiệu chung | Tự học ICT">
            <a:extLst>
              <a:ext uri="{FF2B5EF4-FFF2-40B4-BE49-F238E27FC236}">
                <a16:creationId xmlns:a16="http://schemas.microsoft.com/office/drawing/2014/main" id="{6FB7BB06-60D3-4563-8AE4-08C9B38877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4" y="2287131"/>
            <a:ext cx="6240445" cy="32198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39ED59-BF94-468C-8147-24B34F05C3AC}"/>
              </a:ext>
            </a:extLst>
          </p:cNvPr>
          <p:cNvSpPr txBox="1"/>
          <p:nvPr/>
        </p:nvSpPr>
        <p:spPr>
          <a:xfrm>
            <a:off x="319381" y="1488771"/>
            <a:ext cx="811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4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1538156" y="318052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VỀ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4105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MVC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9ED59-BF94-468C-8147-24B34F05C3AC}"/>
              </a:ext>
            </a:extLst>
          </p:cNvPr>
          <p:cNvSpPr txBox="1"/>
          <p:nvPr/>
        </p:nvSpPr>
        <p:spPr>
          <a:xfrm>
            <a:off x="319381" y="1488771"/>
            <a:ext cx="81103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,..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nôm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Hay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Controller</a:t>
            </a:r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5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1538156" y="318052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VỀ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4105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MVC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9ED59-BF94-468C-8147-24B34F05C3AC}"/>
              </a:ext>
            </a:extLst>
          </p:cNvPr>
          <p:cNvSpPr txBox="1"/>
          <p:nvPr/>
        </p:nvSpPr>
        <p:spPr>
          <a:xfrm>
            <a:off x="319381" y="1488771"/>
            <a:ext cx="81103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20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9EFE07-0224-49EB-A044-946FA2CF5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58868"/>
              </p:ext>
            </p:extLst>
          </p:nvPr>
        </p:nvGraphicFramePr>
        <p:xfrm>
          <a:off x="319380" y="2052615"/>
          <a:ext cx="8110330" cy="2651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055165">
                  <a:extLst>
                    <a:ext uri="{9D8B030D-6E8A-4147-A177-3AD203B41FA5}">
                      <a16:colId xmlns:a16="http://schemas.microsoft.com/office/drawing/2014/main" val="952135389"/>
                    </a:ext>
                  </a:extLst>
                </a:gridCol>
                <a:gridCol w="4055165">
                  <a:extLst>
                    <a:ext uri="{9D8B030D-6E8A-4147-A177-3AD203B41FA5}">
                      <a16:colId xmlns:a16="http://schemas.microsoft.com/office/drawing/2014/main" val="384236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Routing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 Binding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 Validation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Dependency Injection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Filters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 APIs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Testability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Razor View Engine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Strongly Typed Views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Tag Helpers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View Components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4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26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1538156" y="318052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VỀ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4105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MVC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9381" y="1501339"/>
            <a:ext cx="82150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Routing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Routing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URL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URL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Routing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 MVC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RouteTabe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URL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Request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gửi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B6BC4-0180-434A-90E6-AFD6005582B8}"/>
              </a:ext>
            </a:extLst>
          </p:cNvPr>
          <p:cNvSpPr txBox="1"/>
          <p:nvPr/>
        </p:nvSpPr>
        <p:spPr>
          <a:xfrm>
            <a:off x="319381" y="3856722"/>
            <a:ext cx="8215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Model Binding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 MVC Model Binding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(Form Values, Route Data, Query String Parameters, HTTP Headers)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controller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Controller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action.</a:t>
            </a:r>
          </a:p>
        </p:txBody>
      </p:sp>
    </p:spTree>
    <p:extLst>
      <p:ext uri="{BB962C8B-B14F-4D97-AF65-F5344CB8AC3E}">
        <p14:creationId xmlns:p14="http://schemas.microsoft.com/office/powerpoint/2010/main" val="172916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C76D3-606B-4FE3-AD03-EC7172ED3CE9}"/>
              </a:ext>
            </a:extLst>
          </p:cNvPr>
          <p:cNvSpPr txBox="1"/>
          <p:nvPr/>
        </p:nvSpPr>
        <p:spPr>
          <a:xfrm>
            <a:off x="1538156" y="318052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VỀ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FB8-68E6-40BA-8C25-ABB5BA5E1F4F}"/>
              </a:ext>
            </a:extLst>
          </p:cNvPr>
          <p:cNvSpPr txBox="1"/>
          <p:nvPr/>
        </p:nvSpPr>
        <p:spPr>
          <a:xfrm>
            <a:off x="319381" y="967410"/>
            <a:ext cx="4105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MVC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AE4D4-43D4-446A-B494-1C53677A94F0}"/>
              </a:ext>
            </a:extLst>
          </p:cNvPr>
          <p:cNvSpPr txBox="1"/>
          <p:nvPr/>
        </p:nvSpPr>
        <p:spPr>
          <a:xfrm>
            <a:off x="317482" y="1398297"/>
            <a:ext cx="82150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c) Filters</a:t>
            </a:r>
          </a:p>
          <a:p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Filters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“Cross-Cutting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Concerrns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ngoại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Filter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Action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Controller.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[Authorize].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B6BC4-0180-434A-90E6-AFD6005582B8}"/>
              </a:ext>
            </a:extLst>
          </p:cNvPr>
          <p:cNvSpPr txBox="1"/>
          <p:nvPr/>
        </p:nvSpPr>
        <p:spPr>
          <a:xfrm>
            <a:off x="317482" y="3058950"/>
            <a:ext cx="8215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d) Areas</a:t>
            </a:r>
          </a:p>
          <a:p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Khi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ASP.NET Core MVC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Controller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chắc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chắn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controller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Administrator,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 Areas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chia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Controllers, Modules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Views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Solution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A3EBD-9335-4C92-8D78-EBD04F667D25}"/>
              </a:ext>
            </a:extLst>
          </p:cNvPr>
          <p:cNvSpPr txBox="1"/>
          <p:nvPr/>
        </p:nvSpPr>
        <p:spPr>
          <a:xfrm>
            <a:off x="317482" y="5367274"/>
            <a:ext cx="8215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i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e) Razor view engine</a:t>
            </a:r>
          </a:p>
          <a:p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ASP.NET Core MVC Views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Razor View Engine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Render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View. Razor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Web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206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1957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Tahoma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Nguyen</dc:creator>
  <cp:lastModifiedBy>Nghia Nguyen</cp:lastModifiedBy>
  <cp:revision>24</cp:revision>
  <dcterms:created xsi:type="dcterms:W3CDTF">2020-05-18T21:05:57Z</dcterms:created>
  <dcterms:modified xsi:type="dcterms:W3CDTF">2020-05-18T22:25:58Z</dcterms:modified>
</cp:coreProperties>
</file>