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0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8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3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8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4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2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9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0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FD591-5A0F-4F48-9DA8-98EFFF1E96F3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7DFC8-098E-A744-986F-1600DDBC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Report: </a:t>
            </a:r>
            <a:r>
              <a:rPr lang="en-US" dirty="0" err="1" smtClean="0"/>
              <a:t>Predix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 </a:t>
            </a:r>
            <a:r>
              <a:rPr lang="en-US" dirty="0" err="1" smtClean="0"/>
              <a:t>Delforge</a:t>
            </a:r>
            <a:endParaRPr lang="en-US" dirty="0" smtClean="0"/>
          </a:p>
          <a:p>
            <a:r>
              <a:rPr lang="en-US" dirty="0" smtClean="0"/>
              <a:t>Brian </a:t>
            </a:r>
            <a:r>
              <a:rPr lang="en-US" dirty="0" err="1" smtClean="0"/>
              <a:t>Henzelmann</a:t>
            </a:r>
            <a:endParaRPr lang="en-US" dirty="0" smtClean="0"/>
          </a:p>
          <a:p>
            <a:r>
              <a:rPr lang="en-US" dirty="0" smtClean="0"/>
              <a:t>Jessica Saldana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0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1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Macintosh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Report: Predix</vt:lpstr>
      <vt:lpstr>Objectives</vt:lpstr>
      <vt:lpstr>Technologies</vt:lpstr>
      <vt:lpstr>Impact</vt:lpstr>
    </vt:vector>
  </TitlesOfParts>
  <Company>General Electric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Predix Platform</dc:title>
  <dc:creator>Jessica Saldana</dc:creator>
  <cp:lastModifiedBy>Jessica Saldana</cp:lastModifiedBy>
  <cp:revision>3</cp:revision>
  <dcterms:created xsi:type="dcterms:W3CDTF">2015-05-20T17:54:50Z</dcterms:created>
  <dcterms:modified xsi:type="dcterms:W3CDTF">2015-05-20T17:59:44Z</dcterms:modified>
</cp:coreProperties>
</file>