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286" r:id="rId2"/>
    <p:sldId id="312" r:id="rId3"/>
    <p:sldId id="310" r:id="rId4"/>
    <p:sldId id="311" r:id="rId5"/>
    <p:sldId id="313" r:id="rId6"/>
    <p:sldId id="309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62" d="100"/>
          <a:sy n="62" d="100"/>
        </p:scale>
        <p:origin x="-1650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Wikibooks</c:v>
                </c:pt>
                <c:pt idx="1">
                  <c:v>Wilkimedia</c:v>
                </c:pt>
                <c:pt idx="2">
                  <c:v>Wikipedia</c:v>
                </c:pt>
                <c:pt idx="3">
                  <c:v>Wikinews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Wikibooks</c:v>
                </c:pt>
                <c:pt idx="1">
                  <c:v>Wikimedia</c:v>
                </c:pt>
                <c:pt idx="2">
                  <c:v>Wikipedia</c:v>
                </c:pt>
                <c:pt idx="3">
                  <c:v>Wikinews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Year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Wikibooks</c:v>
                </c:pt>
                <c:pt idx="1">
                  <c:v>Wikimedia</c:v>
                </c:pt>
                <c:pt idx="2">
                  <c:v>Wikipedia</c:v>
                </c:pt>
                <c:pt idx="3">
                  <c:v>Wikinews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Year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Wikibooks</c:v>
                </c:pt>
                <c:pt idx="1">
                  <c:v>Wikimedia</c:v>
                </c:pt>
                <c:pt idx="2">
                  <c:v>Wikipedia</c:v>
                </c:pt>
                <c:pt idx="3">
                  <c:v>Wikinews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188864"/>
        <c:axId val="71190400"/>
      </c:lineChart>
      <c:catAx>
        <c:axId val="71188864"/>
        <c:scaling>
          <c:orientation val="minMax"/>
        </c:scaling>
        <c:delete val="0"/>
        <c:axPos val="b"/>
        <c:majorTickMark val="out"/>
        <c:minorTickMark val="none"/>
        <c:tickLblPos val="nextTo"/>
        <c:crossAx val="71190400"/>
        <c:crosses val="autoZero"/>
        <c:auto val="1"/>
        <c:lblAlgn val="ctr"/>
        <c:lblOffset val="100"/>
        <c:noMultiLvlLbl val="0"/>
      </c:catAx>
      <c:valAx>
        <c:axId val="711904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1888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311CA-BF5F-4087-9C16-5B775CECF5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A9599E-D2A2-4E15-BAF1-5D1C89ED5A4D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400" b="0" dirty="0" smtClean="0"/>
            <a:t>Common instance for team is created</a:t>
          </a:r>
          <a:endParaRPr lang="en-US" sz="2400" b="0" dirty="0"/>
        </a:p>
      </dgm:t>
    </dgm:pt>
    <dgm:pt modelId="{2893DF91-E030-4236-BF00-99137FA56F90}" type="parTrans" cxnId="{E825A7F6-D1DD-4829-82F0-E1A5C23EAF63}">
      <dgm:prSet/>
      <dgm:spPr/>
      <dgm:t>
        <a:bodyPr/>
        <a:lstStyle/>
        <a:p>
          <a:pPr algn="l"/>
          <a:endParaRPr lang="en-US" sz="2400" b="0"/>
        </a:p>
      </dgm:t>
    </dgm:pt>
    <dgm:pt modelId="{43C79174-8E2B-4718-AEE8-4F8F1C027727}" type="sibTrans" cxnId="{E825A7F6-D1DD-4829-82F0-E1A5C23EAF63}">
      <dgm:prSet/>
      <dgm:spPr/>
      <dgm:t>
        <a:bodyPr/>
        <a:lstStyle/>
        <a:p>
          <a:pPr algn="l"/>
          <a:endParaRPr lang="en-US" sz="2400" b="0"/>
        </a:p>
      </dgm:t>
    </dgm:pt>
    <dgm:pt modelId="{04A9CC45-0E03-45E0-871B-CB82A450553E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400" b="0" dirty="0" smtClean="0"/>
            <a:t/>
          </a:r>
          <a:br>
            <a:rPr lang="en-US" sz="2400" b="0" dirty="0" smtClean="0"/>
          </a:br>
          <a:endParaRPr lang="en-US" sz="2400" b="0" dirty="0"/>
        </a:p>
      </dgm:t>
    </dgm:pt>
    <dgm:pt modelId="{DD131C59-0CB9-4EE7-8369-32D617FFE57D}" type="parTrans" cxnId="{707CA202-5A60-4B50-B42C-989A1222C359}">
      <dgm:prSet/>
      <dgm:spPr/>
      <dgm:t>
        <a:bodyPr/>
        <a:lstStyle/>
        <a:p>
          <a:pPr algn="l"/>
          <a:endParaRPr lang="en-US" sz="2400" b="0"/>
        </a:p>
      </dgm:t>
    </dgm:pt>
    <dgm:pt modelId="{8B3764B4-AEC2-4A1E-A7C6-10D619BA473D}" type="sibTrans" cxnId="{707CA202-5A60-4B50-B42C-989A1222C359}">
      <dgm:prSet/>
      <dgm:spPr/>
      <dgm:t>
        <a:bodyPr/>
        <a:lstStyle/>
        <a:p>
          <a:pPr algn="l"/>
          <a:endParaRPr lang="en-US" sz="2400" b="0"/>
        </a:p>
      </dgm:t>
    </dgm:pt>
    <dgm:pt modelId="{C8A42C59-A108-484D-8C60-93A9AC6E315C}">
      <dgm:prSet phldrT="[Text]" custT="1"/>
      <dgm:spPr/>
      <dgm:t>
        <a:bodyPr/>
        <a:lstStyle/>
        <a:p>
          <a:pPr algn="l"/>
          <a:r>
            <a:rPr lang="en-US" sz="2400" b="0" dirty="0" smtClean="0"/>
            <a:t>Common repository has been setup</a:t>
          </a:r>
          <a:endParaRPr lang="en-US" sz="2400" b="0" dirty="0"/>
        </a:p>
      </dgm:t>
    </dgm:pt>
    <dgm:pt modelId="{947D475D-36BD-419B-B265-1EC5DF071C75}" type="parTrans" cxnId="{8C234ED7-9EBF-41F5-9083-4054B2F8C6DB}">
      <dgm:prSet/>
      <dgm:spPr/>
      <dgm:t>
        <a:bodyPr/>
        <a:lstStyle/>
        <a:p>
          <a:pPr algn="l"/>
          <a:endParaRPr lang="en-US" sz="2400" b="0"/>
        </a:p>
      </dgm:t>
    </dgm:pt>
    <dgm:pt modelId="{9718437F-97A0-4EC4-A35D-33B3B479E282}" type="sibTrans" cxnId="{8C234ED7-9EBF-41F5-9083-4054B2F8C6DB}">
      <dgm:prSet/>
      <dgm:spPr/>
      <dgm:t>
        <a:bodyPr/>
        <a:lstStyle/>
        <a:p>
          <a:pPr algn="l"/>
          <a:endParaRPr lang="en-US" sz="2400" b="0"/>
        </a:p>
      </dgm:t>
    </dgm:pt>
    <dgm:pt modelId="{7A1990BD-389C-40BB-B24A-0A541FA2AD85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400" b="0" dirty="0" smtClean="0"/>
            <a:t>Clustering using Apache mahout</a:t>
          </a:r>
          <a:endParaRPr lang="en-US" sz="2400" b="0" dirty="0"/>
        </a:p>
      </dgm:t>
    </dgm:pt>
    <dgm:pt modelId="{0EB35D51-1E2F-4690-9535-F1F1A5980930}" type="sibTrans" cxnId="{FB02DE7E-FE92-46C2-86B9-B9853A962801}">
      <dgm:prSet/>
      <dgm:spPr/>
      <dgm:t>
        <a:bodyPr/>
        <a:lstStyle/>
        <a:p>
          <a:pPr algn="l"/>
          <a:endParaRPr lang="en-US" sz="2400" b="0"/>
        </a:p>
      </dgm:t>
    </dgm:pt>
    <dgm:pt modelId="{DCAC460A-39A5-4348-97CE-F11B38D70BA1}" type="parTrans" cxnId="{FB02DE7E-FE92-46C2-86B9-B9853A962801}">
      <dgm:prSet/>
      <dgm:spPr/>
      <dgm:t>
        <a:bodyPr/>
        <a:lstStyle/>
        <a:p>
          <a:pPr algn="l"/>
          <a:endParaRPr lang="en-US" sz="2400" b="0"/>
        </a:p>
      </dgm:t>
    </dgm:pt>
    <dgm:pt modelId="{B1983781-A56F-4E77-ABAF-6534E4689119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400" b="0" dirty="0" smtClean="0"/>
            <a:t>Visualization of data into charts</a:t>
          </a:r>
          <a:endParaRPr lang="en-US" sz="2400" b="0" dirty="0"/>
        </a:p>
      </dgm:t>
    </dgm:pt>
    <dgm:pt modelId="{70CE458D-48DB-4D30-A7BE-D4C5BA9E08FA}" type="parTrans" cxnId="{E67822D9-C32E-473A-B456-89FCF841CB77}">
      <dgm:prSet/>
      <dgm:spPr/>
      <dgm:t>
        <a:bodyPr/>
        <a:lstStyle/>
        <a:p>
          <a:pPr algn="l"/>
          <a:endParaRPr lang="en-US" sz="2400"/>
        </a:p>
      </dgm:t>
    </dgm:pt>
    <dgm:pt modelId="{27AE5817-3959-4658-8E40-E88CEDDAC401}" type="sibTrans" cxnId="{E67822D9-C32E-473A-B456-89FCF841CB77}">
      <dgm:prSet/>
      <dgm:spPr/>
      <dgm:t>
        <a:bodyPr/>
        <a:lstStyle/>
        <a:p>
          <a:pPr algn="l"/>
          <a:endParaRPr lang="en-US" sz="2400"/>
        </a:p>
      </dgm:t>
    </dgm:pt>
    <dgm:pt modelId="{83B9312F-5CB0-45B4-8889-4360FBF38E4D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sz="2400" b="0" dirty="0"/>
        </a:p>
      </dgm:t>
    </dgm:pt>
    <dgm:pt modelId="{2D810C3A-A11A-4D26-AE57-8561B3296640}" type="parTrans" cxnId="{9A9AD74D-C6CF-4249-A687-8D038C5F576F}">
      <dgm:prSet/>
      <dgm:spPr/>
      <dgm:t>
        <a:bodyPr/>
        <a:lstStyle/>
        <a:p>
          <a:pPr algn="l"/>
          <a:endParaRPr lang="en-US" sz="2400"/>
        </a:p>
      </dgm:t>
    </dgm:pt>
    <dgm:pt modelId="{6965E963-E3E3-488D-9325-3857A5CFB60F}" type="sibTrans" cxnId="{9A9AD74D-C6CF-4249-A687-8D038C5F576F}">
      <dgm:prSet/>
      <dgm:spPr/>
      <dgm:t>
        <a:bodyPr/>
        <a:lstStyle/>
        <a:p>
          <a:pPr algn="l"/>
          <a:endParaRPr lang="en-US" sz="2400"/>
        </a:p>
      </dgm:t>
    </dgm:pt>
    <dgm:pt modelId="{A0676F97-1D8E-4819-99B8-AA932B90ED73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400" b="0" dirty="0" smtClean="0"/>
            <a:t>Load more data into collection</a:t>
          </a:r>
          <a:endParaRPr lang="en-US" sz="2400" b="0" dirty="0"/>
        </a:p>
      </dgm:t>
    </dgm:pt>
    <dgm:pt modelId="{7572A6EC-ECF1-42FB-820B-632FCA75703C}" type="parTrans" cxnId="{9629C2EC-75BD-47A3-86A7-AB2A5C3249B0}">
      <dgm:prSet/>
      <dgm:spPr/>
      <dgm:t>
        <a:bodyPr/>
        <a:lstStyle/>
        <a:p>
          <a:pPr algn="l"/>
          <a:endParaRPr lang="en-US" sz="2400"/>
        </a:p>
      </dgm:t>
    </dgm:pt>
    <dgm:pt modelId="{DF330A74-7446-4422-B38C-D0FC2C69DCF7}" type="sibTrans" cxnId="{9629C2EC-75BD-47A3-86A7-AB2A5C3249B0}">
      <dgm:prSet/>
      <dgm:spPr/>
      <dgm:t>
        <a:bodyPr/>
        <a:lstStyle/>
        <a:p>
          <a:pPr algn="l"/>
          <a:endParaRPr lang="en-US" sz="2400"/>
        </a:p>
      </dgm:t>
    </dgm:pt>
    <dgm:pt modelId="{1175CB1B-41CD-4E7D-B604-996F9A8B168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sz="2400" b="0" dirty="0"/>
        </a:p>
      </dgm:t>
    </dgm:pt>
    <dgm:pt modelId="{A249687B-36CB-4B83-B231-7314FAFCBB43}" type="parTrans" cxnId="{349CC36A-CE08-4293-ABEE-74E185D9D4D8}">
      <dgm:prSet/>
      <dgm:spPr/>
      <dgm:t>
        <a:bodyPr/>
        <a:lstStyle/>
        <a:p>
          <a:pPr algn="l"/>
          <a:endParaRPr lang="en-US" sz="2400"/>
        </a:p>
      </dgm:t>
    </dgm:pt>
    <dgm:pt modelId="{4BE021BF-7546-4733-A407-2C5470D5C850}" type="sibTrans" cxnId="{349CC36A-CE08-4293-ABEE-74E185D9D4D8}">
      <dgm:prSet/>
      <dgm:spPr/>
      <dgm:t>
        <a:bodyPr/>
        <a:lstStyle/>
        <a:p>
          <a:pPr algn="l"/>
          <a:endParaRPr lang="en-US" sz="2400"/>
        </a:p>
      </dgm:t>
    </dgm:pt>
    <dgm:pt modelId="{3FDFA369-2290-4D86-92CD-77E7A859C062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sz="2400" b="0" dirty="0"/>
        </a:p>
      </dgm:t>
    </dgm:pt>
    <dgm:pt modelId="{4282DA38-D29F-4C9A-989F-0E024E9B1A21}" type="parTrans" cxnId="{099058B8-9C34-40A6-9499-2CEC86D5F306}">
      <dgm:prSet/>
      <dgm:spPr/>
      <dgm:t>
        <a:bodyPr/>
        <a:lstStyle/>
        <a:p>
          <a:pPr algn="l"/>
          <a:endParaRPr lang="en-US" sz="2400"/>
        </a:p>
      </dgm:t>
    </dgm:pt>
    <dgm:pt modelId="{0EAA0BC5-3B49-4716-964F-5B187E3B33E6}" type="sibTrans" cxnId="{099058B8-9C34-40A6-9499-2CEC86D5F306}">
      <dgm:prSet/>
      <dgm:spPr/>
      <dgm:t>
        <a:bodyPr/>
        <a:lstStyle/>
        <a:p>
          <a:pPr algn="l"/>
          <a:endParaRPr lang="en-US" sz="2400"/>
        </a:p>
      </dgm:t>
    </dgm:pt>
    <dgm:pt modelId="{440D7D1F-4C3D-4DFC-836F-94253F7FFAD1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en-US" sz="2400" b="0" dirty="0"/>
        </a:p>
      </dgm:t>
    </dgm:pt>
    <dgm:pt modelId="{5BAF40E2-AADE-4914-B10D-95CF5AA36246}" type="parTrans" cxnId="{DA3DC546-B4B2-4D8E-9FEE-B39AE957CB44}">
      <dgm:prSet/>
      <dgm:spPr/>
      <dgm:t>
        <a:bodyPr/>
        <a:lstStyle/>
        <a:p>
          <a:pPr algn="l"/>
          <a:endParaRPr lang="en-US" sz="2400"/>
        </a:p>
      </dgm:t>
    </dgm:pt>
    <dgm:pt modelId="{4ED57434-7F32-48BB-BCD9-30551AA708BB}" type="sibTrans" cxnId="{DA3DC546-B4B2-4D8E-9FEE-B39AE957CB44}">
      <dgm:prSet/>
      <dgm:spPr/>
      <dgm:t>
        <a:bodyPr/>
        <a:lstStyle/>
        <a:p>
          <a:pPr algn="l"/>
          <a:endParaRPr lang="en-US" sz="2400"/>
        </a:p>
      </dgm:t>
    </dgm:pt>
    <dgm:pt modelId="{34FC79D7-7B88-4CA5-8D1C-290F0A6C677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400" b="0" dirty="0" smtClean="0"/>
            <a:t>Sample data has been loaded</a:t>
          </a:r>
          <a:endParaRPr lang="en-US" sz="2400" b="0" dirty="0"/>
        </a:p>
      </dgm:t>
    </dgm:pt>
    <dgm:pt modelId="{D8D0DC13-16A4-476F-85F8-BD6FDF8EB52B}" type="parTrans" cxnId="{69DB40F2-C799-48BC-81A7-4FE55BB050BF}">
      <dgm:prSet/>
      <dgm:spPr/>
      <dgm:t>
        <a:bodyPr/>
        <a:lstStyle/>
        <a:p>
          <a:pPr algn="l"/>
          <a:endParaRPr lang="en-US" sz="2400"/>
        </a:p>
      </dgm:t>
    </dgm:pt>
    <dgm:pt modelId="{694DBF15-8219-4E0E-BD42-DC4203BF6A19}" type="sibTrans" cxnId="{69DB40F2-C799-48BC-81A7-4FE55BB050BF}">
      <dgm:prSet/>
      <dgm:spPr/>
      <dgm:t>
        <a:bodyPr/>
        <a:lstStyle/>
        <a:p>
          <a:pPr algn="l"/>
          <a:endParaRPr lang="en-US" sz="2400"/>
        </a:p>
      </dgm:t>
    </dgm:pt>
    <dgm:pt modelId="{41F7260A-59CE-4781-B4B5-FFF031F6EB27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endParaRPr lang="en-US" sz="2400" b="0" dirty="0"/>
        </a:p>
      </dgm:t>
    </dgm:pt>
    <dgm:pt modelId="{B732E3BC-BEEE-442E-8DE7-F31B1071E8BC}" type="parTrans" cxnId="{634BACAA-3F45-4135-BD61-9AD813C33FF1}">
      <dgm:prSet/>
      <dgm:spPr/>
      <dgm:t>
        <a:bodyPr/>
        <a:lstStyle/>
        <a:p>
          <a:pPr algn="l"/>
          <a:endParaRPr lang="en-US" sz="2400"/>
        </a:p>
      </dgm:t>
    </dgm:pt>
    <dgm:pt modelId="{A5D8DFC7-8F2A-482B-B1BA-20FA81E2414D}" type="sibTrans" cxnId="{634BACAA-3F45-4135-BD61-9AD813C33FF1}">
      <dgm:prSet/>
      <dgm:spPr/>
      <dgm:t>
        <a:bodyPr/>
        <a:lstStyle/>
        <a:p>
          <a:pPr algn="l"/>
          <a:endParaRPr lang="en-US" sz="2400"/>
        </a:p>
      </dgm:t>
    </dgm:pt>
    <dgm:pt modelId="{666C6F1F-DC55-48EA-84A9-B0061A06BFDF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en-US" sz="2400" b="0" dirty="0" err="1" smtClean="0"/>
            <a:t>Devops</a:t>
          </a:r>
          <a:r>
            <a:rPr lang="en-US" sz="2400" b="0" dirty="0" smtClean="0"/>
            <a:t>- </a:t>
          </a:r>
          <a:r>
            <a:rPr lang="en-US" sz="2400" b="0" dirty="0" err="1" smtClean="0"/>
            <a:t>Ansible</a:t>
          </a:r>
          <a:r>
            <a:rPr lang="en-US" sz="2400" b="0" dirty="0" smtClean="0"/>
            <a:t> or cm</a:t>
          </a:r>
          <a:endParaRPr lang="en-US" sz="2400" b="0" dirty="0"/>
        </a:p>
      </dgm:t>
    </dgm:pt>
    <dgm:pt modelId="{2B613513-5A50-46FF-AE7F-DC8025CCE240}" type="parTrans" cxnId="{7C303C19-51CD-4D97-9614-80957CD125F4}">
      <dgm:prSet/>
      <dgm:spPr/>
      <dgm:t>
        <a:bodyPr/>
        <a:lstStyle/>
        <a:p>
          <a:endParaRPr lang="en-US"/>
        </a:p>
      </dgm:t>
    </dgm:pt>
    <dgm:pt modelId="{11366191-9F68-4910-A3A3-F172003B1AA0}" type="sibTrans" cxnId="{7C303C19-51CD-4D97-9614-80957CD125F4}">
      <dgm:prSet/>
      <dgm:spPr/>
      <dgm:t>
        <a:bodyPr/>
        <a:lstStyle/>
        <a:p>
          <a:endParaRPr lang="en-US"/>
        </a:p>
      </dgm:t>
    </dgm:pt>
    <dgm:pt modelId="{BC5437BE-50C3-4367-9D3A-AA2E52BAF3C6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sz="2400" b="0" dirty="0"/>
        </a:p>
      </dgm:t>
    </dgm:pt>
    <dgm:pt modelId="{1657E68C-9907-451D-8D22-9B0FCBC2B069}" type="parTrans" cxnId="{F8ECABDD-BF68-45C7-805D-2B7F780DE01A}">
      <dgm:prSet/>
      <dgm:spPr/>
      <dgm:t>
        <a:bodyPr/>
        <a:lstStyle/>
        <a:p>
          <a:endParaRPr lang="en-US"/>
        </a:p>
      </dgm:t>
    </dgm:pt>
    <dgm:pt modelId="{1541364E-729E-4F90-9FEB-494F4AB7F8AE}" type="sibTrans" cxnId="{F8ECABDD-BF68-45C7-805D-2B7F780DE01A}">
      <dgm:prSet/>
      <dgm:spPr/>
      <dgm:t>
        <a:bodyPr/>
        <a:lstStyle/>
        <a:p>
          <a:endParaRPr lang="en-US"/>
        </a:p>
      </dgm:t>
    </dgm:pt>
    <dgm:pt modelId="{DAFFE5FF-9741-4012-B4DB-389D6C423F41}" type="pres">
      <dgm:prSet presAssocID="{FE8311CA-BF5F-4087-9C16-5B775CECF5D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46739D-2209-4D45-BBA4-503932510C21}" type="pres">
      <dgm:prSet presAssocID="{440D7D1F-4C3D-4DFC-836F-94253F7FFAD1}" presName="composite" presStyleCnt="0"/>
      <dgm:spPr/>
    </dgm:pt>
    <dgm:pt modelId="{465EAD15-0A99-4CEA-984D-3514AC646770}" type="pres">
      <dgm:prSet presAssocID="{440D7D1F-4C3D-4DFC-836F-94253F7FFAD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A292D-236C-4125-84DA-3B6E50594C96}" type="pres">
      <dgm:prSet presAssocID="{440D7D1F-4C3D-4DFC-836F-94253F7FFAD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EF5A3-0F20-464B-8EA3-2064E541A6F1}" type="pres">
      <dgm:prSet presAssocID="{4ED57434-7F32-48BB-BCD9-30551AA708BB}" presName="sp" presStyleCnt="0"/>
      <dgm:spPr/>
    </dgm:pt>
    <dgm:pt modelId="{69B4C950-3659-4F6A-B009-F3436D26167B}" type="pres">
      <dgm:prSet presAssocID="{04A9CC45-0E03-45E0-871B-CB82A450553E}" presName="composite" presStyleCnt="0"/>
      <dgm:spPr/>
    </dgm:pt>
    <dgm:pt modelId="{0B694BC4-2BB5-4BF4-9525-896A8E3F0747}" type="pres">
      <dgm:prSet presAssocID="{04A9CC45-0E03-45E0-871B-CB82A450553E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386FB5-0D52-471B-B204-D984CCF61A36}" type="pres">
      <dgm:prSet presAssocID="{04A9CC45-0E03-45E0-871B-CB82A450553E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AFE85-D510-4D3D-9F75-04A5188CFF3D}" type="pres">
      <dgm:prSet presAssocID="{8B3764B4-AEC2-4A1E-A7C6-10D619BA473D}" presName="sp" presStyleCnt="0"/>
      <dgm:spPr/>
    </dgm:pt>
    <dgm:pt modelId="{08A6F0D3-68A4-4A1A-BCC4-DB03AD7E0E6F}" type="pres">
      <dgm:prSet presAssocID="{41F7260A-59CE-4781-B4B5-FFF031F6EB27}" presName="composite" presStyleCnt="0"/>
      <dgm:spPr/>
    </dgm:pt>
    <dgm:pt modelId="{C97430DB-E6A5-4B83-9D9F-75D3D56B7ECD}" type="pres">
      <dgm:prSet presAssocID="{41F7260A-59CE-4781-B4B5-FFF031F6EB27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33829-C35B-4BEA-BB66-6B2FC08F1159}" type="pres">
      <dgm:prSet presAssocID="{41F7260A-59CE-4781-B4B5-FFF031F6EB27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E9661-27EA-433A-9A59-6481165FB4C4}" type="pres">
      <dgm:prSet presAssocID="{A5D8DFC7-8F2A-482B-B1BA-20FA81E2414D}" presName="sp" presStyleCnt="0"/>
      <dgm:spPr/>
    </dgm:pt>
    <dgm:pt modelId="{57882D5A-19D5-45F7-BC9D-73A3D2B5056F}" type="pres">
      <dgm:prSet presAssocID="{1175CB1B-41CD-4E7D-B604-996F9A8B1686}" presName="composite" presStyleCnt="0"/>
      <dgm:spPr/>
    </dgm:pt>
    <dgm:pt modelId="{65C69978-A15E-43BF-B5A2-8C25542D8D79}" type="pres">
      <dgm:prSet presAssocID="{1175CB1B-41CD-4E7D-B604-996F9A8B1686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66F72-98FA-4CB1-9A7D-30EF817FB53B}" type="pres">
      <dgm:prSet presAssocID="{1175CB1B-41CD-4E7D-B604-996F9A8B1686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99968-D675-40E9-A6AD-EAF98C0F62E6}" type="pres">
      <dgm:prSet presAssocID="{4BE021BF-7546-4733-A407-2C5470D5C850}" presName="sp" presStyleCnt="0"/>
      <dgm:spPr/>
    </dgm:pt>
    <dgm:pt modelId="{DED6CC31-CF50-4AFD-94A7-26A64D1CC938}" type="pres">
      <dgm:prSet presAssocID="{3FDFA369-2290-4D86-92CD-77E7A859C062}" presName="composite" presStyleCnt="0"/>
      <dgm:spPr/>
    </dgm:pt>
    <dgm:pt modelId="{EB79DAAF-9E66-49E7-942A-217B1999CD8E}" type="pres">
      <dgm:prSet presAssocID="{3FDFA369-2290-4D86-92CD-77E7A859C062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219ED-B034-4F9B-9F4D-ED81026D7CF6}" type="pres">
      <dgm:prSet presAssocID="{3FDFA369-2290-4D86-92CD-77E7A859C062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158C8-B8FE-4E43-B6CB-DAAE90AF30C0}" type="pres">
      <dgm:prSet presAssocID="{0EAA0BC5-3B49-4716-964F-5B187E3B33E6}" presName="sp" presStyleCnt="0"/>
      <dgm:spPr/>
    </dgm:pt>
    <dgm:pt modelId="{ED77E0C3-FCB7-4619-9CDA-DCE5A0081DBB}" type="pres">
      <dgm:prSet presAssocID="{83B9312F-5CB0-45B4-8889-4360FBF38E4D}" presName="composite" presStyleCnt="0"/>
      <dgm:spPr/>
    </dgm:pt>
    <dgm:pt modelId="{66726152-C84E-45BB-889A-E2BBDB920354}" type="pres">
      <dgm:prSet presAssocID="{83B9312F-5CB0-45B4-8889-4360FBF38E4D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41B9D-5DF8-4EC6-9586-4B544FCA88E3}" type="pres">
      <dgm:prSet presAssocID="{83B9312F-5CB0-45B4-8889-4360FBF38E4D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AD339-05BE-4137-88D1-0309D14E6D42}" type="pres">
      <dgm:prSet presAssocID="{6965E963-E3E3-488D-9325-3857A5CFB60F}" presName="sp" presStyleCnt="0"/>
      <dgm:spPr/>
    </dgm:pt>
    <dgm:pt modelId="{2CE41DB3-16F8-418D-9C0C-68299A45E2AF}" type="pres">
      <dgm:prSet presAssocID="{BC5437BE-50C3-4367-9D3A-AA2E52BAF3C6}" presName="composite" presStyleCnt="0"/>
      <dgm:spPr/>
    </dgm:pt>
    <dgm:pt modelId="{75CB8716-D768-480B-8B4E-03DCF1D4B71A}" type="pres">
      <dgm:prSet presAssocID="{BC5437BE-50C3-4367-9D3A-AA2E52BAF3C6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A592A7-23A3-4D02-8EC5-A2D482C932B5}" type="pres">
      <dgm:prSet presAssocID="{BC5437BE-50C3-4367-9D3A-AA2E52BAF3C6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303C19-51CD-4D97-9614-80957CD125F4}" srcId="{BC5437BE-50C3-4367-9D3A-AA2E52BAF3C6}" destId="{666C6F1F-DC55-48EA-84A9-B0061A06BFDF}" srcOrd="0" destOrd="0" parTransId="{2B613513-5A50-46FF-AE7F-DC8025CCE240}" sibTransId="{11366191-9F68-4910-A3A3-F172003B1AA0}"/>
    <dgm:cxn modelId="{9629C2EC-75BD-47A3-86A7-AB2A5C3249B0}" srcId="{1175CB1B-41CD-4E7D-B604-996F9A8B1686}" destId="{A0676F97-1D8E-4819-99B8-AA932B90ED73}" srcOrd="0" destOrd="0" parTransId="{7572A6EC-ECF1-42FB-820B-632FCA75703C}" sibTransId="{DF330A74-7446-4422-B38C-D0FC2C69DCF7}"/>
    <dgm:cxn modelId="{7F63977B-665B-43A3-B6D2-8A7B6D1CEC87}" type="presOf" srcId="{A0676F97-1D8E-4819-99B8-AA932B90ED73}" destId="{9F466F72-98FA-4CB1-9A7D-30EF817FB53B}" srcOrd="0" destOrd="0" presId="urn:microsoft.com/office/officeart/2005/8/layout/chevron2"/>
    <dgm:cxn modelId="{BF710F9E-69C2-40B6-B86B-A4B736436717}" type="presOf" srcId="{3FDFA369-2290-4D86-92CD-77E7A859C062}" destId="{EB79DAAF-9E66-49E7-942A-217B1999CD8E}" srcOrd="0" destOrd="0" presId="urn:microsoft.com/office/officeart/2005/8/layout/chevron2"/>
    <dgm:cxn modelId="{8C234ED7-9EBF-41F5-9083-4054B2F8C6DB}" srcId="{04A9CC45-0E03-45E0-871B-CB82A450553E}" destId="{C8A42C59-A108-484D-8C60-93A9AC6E315C}" srcOrd="0" destOrd="0" parTransId="{947D475D-36BD-419B-B265-1EC5DF071C75}" sibTransId="{9718437F-97A0-4EC4-A35D-33B3B479E282}"/>
    <dgm:cxn modelId="{69DB40F2-C799-48BC-81A7-4FE55BB050BF}" srcId="{41F7260A-59CE-4781-B4B5-FFF031F6EB27}" destId="{34FC79D7-7B88-4CA5-8D1C-290F0A6C677A}" srcOrd="0" destOrd="0" parTransId="{D8D0DC13-16A4-476F-85F8-BD6FDF8EB52B}" sibTransId="{694DBF15-8219-4E0E-BD42-DC4203BF6A19}"/>
    <dgm:cxn modelId="{F8ECABDD-BF68-45C7-805D-2B7F780DE01A}" srcId="{FE8311CA-BF5F-4087-9C16-5B775CECF5D7}" destId="{BC5437BE-50C3-4367-9D3A-AA2E52BAF3C6}" srcOrd="6" destOrd="0" parTransId="{1657E68C-9907-451D-8D22-9B0FCBC2B069}" sibTransId="{1541364E-729E-4F90-9FEB-494F4AB7F8AE}"/>
    <dgm:cxn modelId="{820488B3-C682-4798-91D3-963F707F0D33}" type="presOf" srcId="{34FC79D7-7B88-4CA5-8D1C-290F0A6C677A}" destId="{F8B33829-C35B-4BEA-BB66-6B2FC08F1159}" srcOrd="0" destOrd="0" presId="urn:microsoft.com/office/officeart/2005/8/layout/chevron2"/>
    <dgm:cxn modelId="{099058B8-9C34-40A6-9499-2CEC86D5F306}" srcId="{FE8311CA-BF5F-4087-9C16-5B775CECF5D7}" destId="{3FDFA369-2290-4D86-92CD-77E7A859C062}" srcOrd="4" destOrd="0" parTransId="{4282DA38-D29F-4C9A-989F-0E024E9B1A21}" sibTransId="{0EAA0BC5-3B49-4716-964F-5B187E3B33E6}"/>
    <dgm:cxn modelId="{FB02DE7E-FE92-46C2-86B9-B9853A962801}" srcId="{3FDFA369-2290-4D86-92CD-77E7A859C062}" destId="{7A1990BD-389C-40BB-B24A-0A541FA2AD85}" srcOrd="0" destOrd="0" parTransId="{DCAC460A-39A5-4348-97CE-F11B38D70BA1}" sibTransId="{0EB35D51-1E2F-4690-9535-F1F1A5980930}"/>
    <dgm:cxn modelId="{2416D050-1E7C-4DB5-B5BF-42FC7F6E7F0E}" type="presOf" srcId="{C8A42C59-A108-484D-8C60-93A9AC6E315C}" destId="{8A386FB5-0D52-471B-B204-D984CCF61A36}" srcOrd="0" destOrd="0" presId="urn:microsoft.com/office/officeart/2005/8/layout/chevron2"/>
    <dgm:cxn modelId="{C719EF4E-6704-4628-BF3E-694D61D43240}" type="presOf" srcId="{B1983781-A56F-4E77-ABAF-6534E4689119}" destId="{77641B9D-5DF8-4EC6-9586-4B544FCA88E3}" srcOrd="0" destOrd="0" presId="urn:microsoft.com/office/officeart/2005/8/layout/chevron2"/>
    <dgm:cxn modelId="{EA21C2B2-D506-4710-9523-748E976DB044}" type="presOf" srcId="{FE8311CA-BF5F-4087-9C16-5B775CECF5D7}" destId="{DAFFE5FF-9741-4012-B4DB-389D6C423F41}" srcOrd="0" destOrd="0" presId="urn:microsoft.com/office/officeart/2005/8/layout/chevron2"/>
    <dgm:cxn modelId="{5C9C3B96-BF65-4587-945F-EA8F3E5F8561}" type="presOf" srcId="{41F7260A-59CE-4781-B4B5-FFF031F6EB27}" destId="{C97430DB-E6A5-4B83-9D9F-75D3D56B7ECD}" srcOrd="0" destOrd="0" presId="urn:microsoft.com/office/officeart/2005/8/layout/chevron2"/>
    <dgm:cxn modelId="{9A9AD74D-C6CF-4249-A687-8D038C5F576F}" srcId="{FE8311CA-BF5F-4087-9C16-5B775CECF5D7}" destId="{83B9312F-5CB0-45B4-8889-4360FBF38E4D}" srcOrd="5" destOrd="0" parTransId="{2D810C3A-A11A-4D26-AE57-8561B3296640}" sibTransId="{6965E963-E3E3-488D-9325-3857A5CFB60F}"/>
    <dgm:cxn modelId="{E67822D9-C32E-473A-B456-89FCF841CB77}" srcId="{83B9312F-5CB0-45B4-8889-4360FBF38E4D}" destId="{B1983781-A56F-4E77-ABAF-6534E4689119}" srcOrd="0" destOrd="0" parTransId="{70CE458D-48DB-4D30-A7BE-D4C5BA9E08FA}" sibTransId="{27AE5817-3959-4658-8E40-E88CEDDAC401}"/>
    <dgm:cxn modelId="{634BACAA-3F45-4135-BD61-9AD813C33FF1}" srcId="{FE8311CA-BF5F-4087-9C16-5B775CECF5D7}" destId="{41F7260A-59CE-4781-B4B5-FFF031F6EB27}" srcOrd="2" destOrd="0" parTransId="{B732E3BC-BEEE-442E-8DE7-F31B1071E8BC}" sibTransId="{A5D8DFC7-8F2A-482B-B1BA-20FA81E2414D}"/>
    <dgm:cxn modelId="{EC6E0D5D-6165-4E9E-A3C1-6E66FC0877A3}" type="presOf" srcId="{666C6F1F-DC55-48EA-84A9-B0061A06BFDF}" destId="{E0A592A7-23A3-4D02-8EC5-A2D482C932B5}" srcOrd="0" destOrd="0" presId="urn:microsoft.com/office/officeart/2005/8/layout/chevron2"/>
    <dgm:cxn modelId="{349CC36A-CE08-4293-ABEE-74E185D9D4D8}" srcId="{FE8311CA-BF5F-4087-9C16-5B775CECF5D7}" destId="{1175CB1B-41CD-4E7D-B604-996F9A8B1686}" srcOrd="3" destOrd="0" parTransId="{A249687B-36CB-4B83-B231-7314FAFCBB43}" sibTransId="{4BE021BF-7546-4733-A407-2C5470D5C850}"/>
    <dgm:cxn modelId="{E825A7F6-D1DD-4829-82F0-E1A5C23EAF63}" srcId="{440D7D1F-4C3D-4DFC-836F-94253F7FFAD1}" destId="{9DA9599E-D2A2-4E15-BAF1-5D1C89ED5A4D}" srcOrd="0" destOrd="0" parTransId="{2893DF91-E030-4236-BF00-99137FA56F90}" sibTransId="{43C79174-8E2B-4718-AEE8-4F8F1C027727}"/>
    <dgm:cxn modelId="{54E5C478-4F37-4E33-8DB0-E99C0396E089}" type="presOf" srcId="{1175CB1B-41CD-4E7D-B604-996F9A8B1686}" destId="{65C69978-A15E-43BF-B5A2-8C25542D8D79}" srcOrd="0" destOrd="0" presId="urn:microsoft.com/office/officeart/2005/8/layout/chevron2"/>
    <dgm:cxn modelId="{D677D893-DB40-4315-A376-522080D44CDE}" type="presOf" srcId="{04A9CC45-0E03-45E0-871B-CB82A450553E}" destId="{0B694BC4-2BB5-4BF4-9525-896A8E3F0747}" srcOrd="0" destOrd="0" presId="urn:microsoft.com/office/officeart/2005/8/layout/chevron2"/>
    <dgm:cxn modelId="{275E60C6-652B-45A8-A166-531E9D271B73}" type="presOf" srcId="{7A1990BD-389C-40BB-B24A-0A541FA2AD85}" destId="{121219ED-B034-4F9B-9F4D-ED81026D7CF6}" srcOrd="0" destOrd="0" presId="urn:microsoft.com/office/officeart/2005/8/layout/chevron2"/>
    <dgm:cxn modelId="{B015984F-7326-40E6-8572-AECC3DFC9738}" type="presOf" srcId="{9DA9599E-D2A2-4E15-BAF1-5D1C89ED5A4D}" destId="{5A5A292D-236C-4125-84DA-3B6E50594C96}" srcOrd="0" destOrd="0" presId="urn:microsoft.com/office/officeart/2005/8/layout/chevron2"/>
    <dgm:cxn modelId="{E4E93693-D289-4292-BBB2-D753D7FB6A4F}" type="presOf" srcId="{83B9312F-5CB0-45B4-8889-4360FBF38E4D}" destId="{66726152-C84E-45BB-889A-E2BBDB920354}" srcOrd="0" destOrd="0" presId="urn:microsoft.com/office/officeart/2005/8/layout/chevron2"/>
    <dgm:cxn modelId="{707CA202-5A60-4B50-B42C-989A1222C359}" srcId="{FE8311CA-BF5F-4087-9C16-5B775CECF5D7}" destId="{04A9CC45-0E03-45E0-871B-CB82A450553E}" srcOrd="1" destOrd="0" parTransId="{DD131C59-0CB9-4EE7-8369-32D617FFE57D}" sibTransId="{8B3764B4-AEC2-4A1E-A7C6-10D619BA473D}"/>
    <dgm:cxn modelId="{DA3DC546-B4B2-4D8E-9FEE-B39AE957CB44}" srcId="{FE8311CA-BF5F-4087-9C16-5B775CECF5D7}" destId="{440D7D1F-4C3D-4DFC-836F-94253F7FFAD1}" srcOrd="0" destOrd="0" parTransId="{5BAF40E2-AADE-4914-B10D-95CF5AA36246}" sibTransId="{4ED57434-7F32-48BB-BCD9-30551AA708BB}"/>
    <dgm:cxn modelId="{229027B2-752F-4EEE-88B1-D2EF8BCD8BFC}" type="presOf" srcId="{440D7D1F-4C3D-4DFC-836F-94253F7FFAD1}" destId="{465EAD15-0A99-4CEA-984D-3514AC646770}" srcOrd="0" destOrd="0" presId="urn:microsoft.com/office/officeart/2005/8/layout/chevron2"/>
    <dgm:cxn modelId="{40E03CCE-5C23-4998-8D98-5C51AB3FAF39}" type="presOf" srcId="{BC5437BE-50C3-4367-9D3A-AA2E52BAF3C6}" destId="{75CB8716-D768-480B-8B4E-03DCF1D4B71A}" srcOrd="0" destOrd="0" presId="urn:microsoft.com/office/officeart/2005/8/layout/chevron2"/>
    <dgm:cxn modelId="{2BA209DB-3CDC-4D5E-897B-A4F4A8C2CD3D}" type="presParOf" srcId="{DAFFE5FF-9741-4012-B4DB-389D6C423F41}" destId="{7D46739D-2209-4D45-BBA4-503932510C21}" srcOrd="0" destOrd="0" presId="urn:microsoft.com/office/officeart/2005/8/layout/chevron2"/>
    <dgm:cxn modelId="{DD05FF93-D7B7-41DA-9E17-5FF3A1E513D3}" type="presParOf" srcId="{7D46739D-2209-4D45-BBA4-503932510C21}" destId="{465EAD15-0A99-4CEA-984D-3514AC646770}" srcOrd="0" destOrd="0" presId="urn:microsoft.com/office/officeart/2005/8/layout/chevron2"/>
    <dgm:cxn modelId="{816CD48E-1008-492D-B67B-ECF8E42033F3}" type="presParOf" srcId="{7D46739D-2209-4D45-BBA4-503932510C21}" destId="{5A5A292D-236C-4125-84DA-3B6E50594C96}" srcOrd="1" destOrd="0" presId="urn:microsoft.com/office/officeart/2005/8/layout/chevron2"/>
    <dgm:cxn modelId="{3F3002EF-CF31-4D91-A644-EE343C3A9209}" type="presParOf" srcId="{DAFFE5FF-9741-4012-B4DB-389D6C423F41}" destId="{D47EF5A3-0F20-464B-8EA3-2064E541A6F1}" srcOrd="1" destOrd="0" presId="urn:microsoft.com/office/officeart/2005/8/layout/chevron2"/>
    <dgm:cxn modelId="{52FBC050-9EEC-4EB8-9E86-21C85577FD4B}" type="presParOf" srcId="{DAFFE5FF-9741-4012-B4DB-389D6C423F41}" destId="{69B4C950-3659-4F6A-B009-F3436D26167B}" srcOrd="2" destOrd="0" presId="urn:microsoft.com/office/officeart/2005/8/layout/chevron2"/>
    <dgm:cxn modelId="{0E395BED-8E73-45A1-8D1D-E2F5DB357309}" type="presParOf" srcId="{69B4C950-3659-4F6A-B009-F3436D26167B}" destId="{0B694BC4-2BB5-4BF4-9525-896A8E3F0747}" srcOrd="0" destOrd="0" presId="urn:microsoft.com/office/officeart/2005/8/layout/chevron2"/>
    <dgm:cxn modelId="{1F4E6097-28BB-4C93-B6C6-0959FFDCE778}" type="presParOf" srcId="{69B4C950-3659-4F6A-B009-F3436D26167B}" destId="{8A386FB5-0D52-471B-B204-D984CCF61A36}" srcOrd="1" destOrd="0" presId="urn:microsoft.com/office/officeart/2005/8/layout/chevron2"/>
    <dgm:cxn modelId="{DB906720-F288-4301-8F84-EF9CD9AF7FBE}" type="presParOf" srcId="{DAFFE5FF-9741-4012-B4DB-389D6C423F41}" destId="{B7BAFE85-D510-4D3D-9F75-04A5188CFF3D}" srcOrd="3" destOrd="0" presId="urn:microsoft.com/office/officeart/2005/8/layout/chevron2"/>
    <dgm:cxn modelId="{96F155DA-A612-44FB-B76B-FA38055BB050}" type="presParOf" srcId="{DAFFE5FF-9741-4012-B4DB-389D6C423F41}" destId="{08A6F0D3-68A4-4A1A-BCC4-DB03AD7E0E6F}" srcOrd="4" destOrd="0" presId="urn:microsoft.com/office/officeart/2005/8/layout/chevron2"/>
    <dgm:cxn modelId="{AEEFE199-1818-4E38-B037-A83D68D1FF6C}" type="presParOf" srcId="{08A6F0D3-68A4-4A1A-BCC4-DB03AD7E0E6F}" destId="{C97430DB-E6A5-4B83-9D9F-75D3D56B7ECD}" srcOrd="0" destOrd="0" presId="urn:microsoft.com/office/officeart/2005/8/layout/chevron2"/>
    <dgm:cxn modelId="{5790A9A8-5C24-40A9-9CAC-7BF0844914EA}" type="presParOf" srcId="{08A6F0D3-68A4-4A1A-BCC4-DB03AD7E0E6F}" destId="{F8B33829-C35B-4BEA-BB66-6B2FC08F1159}" srcOrd="1" destOrd="0" presId="urn:microsoft.com/office/officeart/2005/8/layout/chevron2"/>
    <dgm:cxn modelId="{0BFF0A2A-4056-4A35-A322-8635AD795413}" type="presParOf" srcId="{DAFFE5FF-9741-4012-B4DB-389D6C423F41}" destId="{EAEE9661-27EA-433A-9A59-6481165FB4C4}" srcOrd="5" destOrd="0" presId="urn:microsoft.com/office/officeart/2005/8/layout/chevron2"/>
    <dgm:cxn modelId="{7B20120E-9528-4444-8DC2-131B22081CEF}" type="presParOf" srcId="{DAFFE5FF-9741-4012-B4DB-389D6C423F41}" destId="{57882D5A-19D5-45F7-BC9D-73A3D2B5056F}" srcOrd="6" destOrd="0" presId="urn:microsoft.com/office/officeart/2005/8/layout/chevron2"/>
    <dgm:cxn modelId="{48EF2E40-BD92-4D08-87DD-87089D798097}" type="presParOf" srcId="{57882D5A-19D5-45F7-BC9D-73A3D2B5056F}" destId="{65C69978-A15E-43BF-B5A2-8C25542D8D79}" srcOrd="0" destOrd="0" presId="urn:microsoft.com/office/officeart/2005/8/layout/chevron2"/>
    <dgm:cxn modelId="{F242FDE8-5E61-453B-B45D-337741B1B5CF}" type="presParOf" srcId="{57882D5A-19D5-45F7-BC9D-73A3D2B5056F}" destId="{9F466F72-98FA-4CB1-9A7D-30EF817FB53B}" srcOrd="1" destOrd="0" presId="urn:microsoft.com/office/officeart/2005/8/layout/chevron2"/>
    <dgm:cxn modelId="{4877228A-86DC-41D4-8F67-AD84737518C5}" type="presParOf" srcId="{DAFFE5FF-9741-4012-B4DB-389D6C423F41}" destId="{85399968-D675-40E9-A6AD-EAF98C0F62E6}" srcOrd="7" destOrd="0" presId="urn:microsoft.com/office/officeart/2005/8/layout/chevron2"/>
    <dgm:cxn modelId="{FBF2F911-66F8-4521-99E3-CE1C81AA9964}" type="presParOf" srcId="{DAFFE5FF-9741-4012-B4DB-389D6C423F41}" destId="{DED6CC31-CF50-4AFD-94A7-26A64D1CC938}" srcOrd="8" destOrd="0" presId="urn:microsoft.com/office/officeart/2005/8/layout/chevron2"/>
    <dgm:cxn modelId="{2A45ABD7-1322-40AA-B4CB-AED1BBC693C5}" type="presParOf" srcId="{DED6CC31-CF50-4AFD-94A7-26A64D1CC938}" destId="{EB79DAAF-9E66-49E7-942A-217B1999CD8E}" srcOrd="0" destOrd="0" presId="urn:microsoft.com/office/officeart/2005/8/layout/chevron2"/>
    <dgm:cxn modelId="{784E1419-38D4-452D-B81B-1727928D240A}" type="presParOf" srcId="{DED6CC31-CF50-4AFD-94A7-26A64D1CC938}" destId="{121219ED-B034-4F9B-9F4D-ED81026D7CF6}" srcOrd="1" destOrd="0" presId="urn:microsoft.com/office/officeart/2005/8/layout/chevron2"/>
    <dgm:cxn modelId="{2E86E41F-AED5-4CF9-B0FA-E7815F1852F4}" type="presParOf" srcId="{DAFFE5FF-9741-4012-B4DB-389D6C423F41}" destId="{DE7158C8-B8FE-4E43-B6CB-DAAE90AF30C0}" srcOrd="9" destOrd="0" presId="urn:microsoft.com/office/officeart/2005/8/layout/chevron2"/>
    <dgm:cxn modelId="{1B8C4B22-3C18-4A24-8EF5-D1F2D68CD359}" type="presParOf" srcId="{DAFFE5FF-9741-4012-B4DB-389D6C423F41}" destId="{ED77E0C3-FCB7-4619-9CDA-DCE5A0081DBB}" srcOrd="10" destOrd="0" presId="urn:microsoft.com/office/officeart/2005/8/layout/chevron2"/>
    <dgm:cxn modelId="{9761A455-96A9-4093-82B3-D50F133D69B2}" type="presParOf" srcId="{ED77E0C3-FCB7-4619-9CDA-DCE5A0081DBB}" destId="{66726152-C84E-45BB-889A-E2BBDB920354}" srcOrd="0" destOrd="0" presId="urn:microsoft.com/office/officeart/2005/8/layout/chevron2"/>
    <dgm:cxn modelId="{3F39D0B6-AC47-4F82-BC60-112F2EB51C90}" type="presParOf" srcId="{ED77E0C3-FCB7-4619-9CDA-DCE5A0081DBB}" destId="{77641B9D-5DF8-4EC6-9586-4B544FCA88E3}" srcOrd="1" destOrd="0" presId="urn:microsoft.com/office/officeart/2005/8/layout/chevron2"/>
    <dgm:cxn modelId="{3D8C712D-A6DA-455C-99C7-AB41F7B482F7}" type="presParOf" srcId="{DAFFE5FF-9741-4012-B4DB-389D6C423F41}" destId="{3F0AD339-05BE-4137-88D1-0309D14E6D42}" srcOrd="11" destOrd="0" presId="urn:microsoft.com/office/officeart/2005/8/layout/chevron2"/>
    <dgm:cxn modelId="{77D02326-5D55-48D5-A409-CE7E4BBD915C}" type="presParOf" srcId="{DAFFE5FF-9741-4012-B4DB-389D6C423F41}" destId="{2CE41DB3-16F8-418D-9C0C-68299A45E2AF}" srcOrd="12" destOrd="0" presId="urn:microsoft.com/office/officeart/2005/8/layout/chevron2"/>
    <dgm:cxn modelId="{6988167F-294B-463E-B664-71B2D7E01D7C}" type="presParOf" srcId="{2CE41DB3-16F8-418D-9C0C-68299A45E2AF}" destId="{75CB8716-D768-480B-8B4E-03DCF1D4B71A}" srcOrd="0" destOrd="0" presId="urn:microsoft.com/office/officeart/2005/8/layout/chevron2"/>
    <dgm:cxn modelId="{28171458-752F-4D74-A9A5-81A56A75250B}" type="presParOf" srcId="{2CE41DB3-16F8-418D-9C0C-68299A45E2AF}" destId="{E0A592A7-23A3-4D02-8EC5-A2D482C932B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EAD15-0A99-4CEA-984D-3514AC646770}">
      <dsp:nvSpPr>
        <dsp:cNvPr id="0" name=""/>
        <dsp:cNvSpPr/>
      </dsp:nvSpPr>
      <dsp:spPr>
        <a:xfrm rot="5400000">
          <a:off x="-119862" y="122725"/>
          <a:ext cx="799081" cy="559357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/>
        </a:p>
      </dsp:txBody>
      <dsp:txXfrm rot="-5400000">
        <a:off x="1" y="282542"/>
        <a:ext cx="559357" cy="239724"/>
      </dsp:txXfrm>
    </dsp:sp>
    <dsp:sp modelId="{5A5A292D-236C-4125-84DA-3B6E50594C96}">
      <dsp:nvSpPr>
        <dsp:cNvPr id="0" name=""/>
        <dsp:cNvSpPr/>
      </dsp:nvSpPr>
      <dsp:spPr>
        <a:xfrm rot="5400000">
          <a:off x="4470057" y="-3907835"/>
          <a:ext cx="519403" cy="8340802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Common instance for team is created</a:t>
          </a:r>
          <a:endParaRPr lang="en-US" sz="2400" b="0" kern="1200" dirty="0"/>
        </a:p>
      </dsp:txBody>
      <dsp:txXfrm rot="-5400000">
        <a:off x="559358" y="28219"/>
        <a:ext cx="8315447" cy="468693"/>
      </dsp:txXfrm>
    </dsp:sp>
    <dsp:sp modelId="{0B694BC4-2BB5-4BF4-9525-896A8E3F0747}">
      <dsp:nvSpPr>
        <dsp:cNvPr id="0" name=""/>
        <dsp:cNvSpPr/>
      </dsp:nvSpPr>
      <dsp:spPr>
        <a:xfrm rot="5400000">
          <a:off x="-119862" y="837797"/>
          <a:ext cx="799081" cy="559357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/>
            <a:t/>
          </a:r>
          <a:br>
            <a:rPr lang="en-US" sz="2400" b="0" kern="1200" dirty="0" smtClean="0"/>
          </a:br>
          <a:endParaRPr lang="en-US" sz="2400" b="0" kern="1200" dirty="0"/>
        </a:p>
      </dsp:txBody>
      <dsp:txXfrm rot="-5400000">
        <a:off x="1" y="997614"/>
        <a:ext cx="559357" cy="239724"/>
      </dsp:txXfrm>
    </dsp:sp>
    <dsp:sp modelId="{8A386FB5-0D52-471B-B204-D984CCF61A36}">
      <dsp:nvSpPr>
        <dsp:cNvPr id="0" name=""/>
        <dsp:cNvSpPr/>
      </dsp:nvSpPr>
      <dsp:spPr>
        <a:xfrm rot="5400000">
          <a:off x="4469920" y="-3192627"/>
          <a:ext cx="519676" cy="83408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Common repository has been setup</a:t>
          </a:r>
          <a:endParaRPr lang="en-US" sz="2400" b="0" kern="1200" dirty="0"/>
        </a:p>
      </dsp:txBody>
      <dsp:txXfrm rot="-5400000">
        <a:off x="559357" y="743304"/>
        <a:ext cx="8315434" cy="468940"/>
      </dsp:txXfrm>
    </dsp:sp>
    <dsp:sp modelId="{C97430DB-E6A5-4B83-9D9F-75D3D56B7ECD}">
      <dsp:nvSpPr>
        <dsp:cNvPr id="0" name=""/>
        <dsp:cNvSpPr/>
      </dsp:nvSpPr>
      <dsp:spPr>
        <a:xfrm rot="5400000">
          <a:off x="-119862" y="1552869"/>
          <a:ext cx="799081" cy="559357"/>
        </a:xfrm>
        <a:prstGeom prst="chevr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/>
        </a:p>
      </dsp:txBody>
      <dsp:txXfrm rot="-5400000">
        <a:off x="1" y="1712686"/>
        <a:ext cx="559357" cy="239724"/>
      </dsp:txXfrm>
    </dsp:sp>
    <dsp:sp modelId="{F8B33829-C35B-4BEA-BB66-6B2FC08F1159}">
      <dsp:nvSpPr>
        <dsp:cNvPr id="0" name=""/>
        <dsp:cNvSpPr/>
      </dsp:nvSpPr>
      <dsp:spPr>
        <a:xfrm rot="5400000">
          <a:off x="4470057" y="-2477692"/>
          <a:ext cx="519403" cy="8340802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Sample data has been loaded</a:t>
          </a:r>
          <a:endParaRPr lang="en-US" sz="2400" b="0" kern="1200" dirty="0"/>
        </a:p>
      </dsp:txBody>
      <dsp:txXfrm rot="-5400000">
        <a:off x="559358" y="1458362"/>
        <a:ext cx="8315447" cy="468693"/>
      </dsp:txXfrm>
    </dsp:sp>
    <dsp:sp modelId="{65C69978-A15E-43BF-B5A2-8C25542D8D79}">
      <dsp:nvSpPr>
        <dsp:cNvPr id="0" name=""/>
        <dsp:cNvSpPr/>
      </dsp:nvSpPr>
      <dsp:spPr>
        <a:xfrm rot="5400000">
          <a:off x="-119862" y="2267941"/>
          <a:ext cx="799081" cy="559357"/>
        </a:xfrm>
        <a:prstGeom prst="chevron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/>
        </a:p>
      </dsp:txBody>
      <dsp:txXfrm rot="-5400000">
        <a:off x="1" y="2427758"/>
        <a:ext cx="559357" cy="239724"/>
      </dsp:txXfrm>
    </dsp:sp>
    <dsp:sp modelId="{9F466F72-98FA-4CB1-9A7D-30EF817FB53B}">
      <dsp:nvSpPr>
        <dsp:cNvPr id="0" name=""/>
        <dsp:cNvSpPr/>
      </dsp:nvSpPr>
      <dsp:spPr>
        <a:xfrm rot="5400000">
          <a:off x="4470057" y="-1762620"/>
          <a:ext cx="519403" cy="8340802"/>
        </a:xfrm>
        <a:prstGeom prst="round2Same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Load more data into collection</a:t>
          </a:r>
          <a:endParaRPr lang="en-US" sz="2400" b="0" kern="1200" dirty="0"/>
        </a:p>
      </dsp:txBody>
      <dsp:txXfrm rot="-5400000">
        <a:off x="559358" y="2173434"/>
        <a:ext cx="8315447" cy="468693"/>
      </dsp:txXfrm>
    </dsp:sp>
    <dsp:sp modelId="{EB79DAAF-9E66-49E7-942A-217B1999CD8E}">
      <dsp:nvSpPr>
        <dsp:cNvPr id="0" name=""/>
        <dsp:cNvSpPr/>
      </dsp:nvSpPr>
      <dsp:spPr>
        <a:xfrm rot="5400000">
          <a:off x="-119862" y="2983013"/>
          <a:ext cx="799081" cy="559357"/>
        </a:xfrm>
        <a:prstGeom prst="chevron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/>
        </a:p>
      </dsp:txBody>
      <dsp:txXfrm rot="-5400000">
        <a:off x="1" y="3142830"/>
        <a:ext cx="559357" cy="239724"/>
      </dsp:txXfrm>
    </dsp:sp>
    <dsp:sp modelId="{121219ED-B034-4F9B-9F4D-ED81026D7CF6}">
      <dsp:nvSpPr>
        <dsp:cNvPr id="0" name=""/>
        <dsp:cNvSpPr/>
      </dsp:nvSpPr>
      <dsp:spPr>
        <a:xfrm rot="5400000">
          <a:off x="4470057" y="-1047548"/>
          <a:ext cx="519403" cy="8340802"/>
        </a:xfrm>
        <a:prstGeom prst="round2Same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Clustering using Apache mahout</a:t>
          </a:r>
          <a:endParaRPr lang="en-US" sz="2400" b="0" kern="1200" dirty="0"/>
        </a:p>
      </dsp:txBody>
      <dsp:txXfrm rot="-5400000">
        <a:off x="559358" y="2888506"/>
        <a:ext cx="8315447" cy="468693"/>
      </dsp:txXfrm>
    </dsp:sp>
    <dsp:sp modelId="{66726152-C84E-45BB-889A-E2BBDB920354}">
      <dsp:nvSpPr>
        <dsp:cNvPr id="0" name=""/>
        <dsp:cNvSpPr/>
      </dsp:nvSpPr>
      <dsp:spPr>
        <a:xfrm rot="5400000">
          <a:off x="-119862" y="3698084"/>
          <a:ext cx="799081" cy="559357"/>
        </a:xfrm>
        <a:prstGeom prst="chevron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/>
        </a:p>
      </dsp:txBody>
      <dsp:txXfrm rot="-5400000">
        <a:off x="1" y="3857901"/>
        <a:ext cx="559357" cy="239724"/>
      </dsp:txXfrm>
    </dsp:sp>
    <dsp:sp modelId="{77641B9D-5DF8-4EC6-9586-4B544FCA88E3}">
      <dsp:nvSpPr>
        <dsp:cNvPr id="0" name=""/>
        <dsp:cNvSpPr/>
      </dsp:nvSpPr>
      <dsp:spPr>
        <a:xfrm rot="5400000">
          <a:off x="4470057" y="-332477"/>
          <a:ext cx="519403" cy="8340802"/>
        </a:xfrm>
        <a:prstGeom prst="round2Same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smtClean="0"/>
            <a:t>Visualization of data into charts</a:t>
          </a:r>
          <a:endParaRPr lang="en-US" sz="2400" b="0" kern="1200" dirty="0"/>
        </a:p>
      </dsp:txBody>
      <dsp:txXfrm rot="-5400000">
        <a:off x="559358" y="3603577"/>
        <a:ext cx="8315447" cy="468693"/>
      </dsp:txXfrm>
    </dsp:sp>
    <dsp:sp modelId="{75CB8716-D768-480B-8B4E-03DCF1D4B71A}">
      <dsp:nvSpPr>
        <dsp:cNvPr id="0" name=""/>
        <dsp:cNvSpPr/>
      </dsp:nvSpPr>
      <dsp:spPr>
        <a:xfrm rot="5400000">
          <a:off x="-119862" y="4413156"/>
          <a:ext cx="799081" cy="559357"/>
        </a:xfrm>
        <a:prstGeom prst="chevron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0" kern="1200" dirty="0"/>
        </a:p>
      </dsp:txBody>
      <dsp:txXfrm rot="-5400000">
        <a:off x="1" y="4572973"/>
        <a:ext cx="559357" cy="239724"/>
      </dsp:txXfrm>
    </dsp:sp>
    <dsp:sp modelId="{E0A592A7-23A3-4D02-8EC5-A2D482C932B5}">
      <dsp:nvSpPr>
        <dsp:cNvPr id="0" name=""/>
        <dsp:cNvSpPr/>
      </dsp:nvSpPr>
      <dsp:spPr>
        <a:xfrm rot="5400000">
          <a:off x="4470057" y="382594"/>
          <a:ext cx="519403" cy="8340802"/>
        </a:xfrm>
        <a:prstGeom prst="round2SameRect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 err="1" smtClean="0"/>
            <a:t>Devops</a:t>
          </a:r>
          <a:r>
            <a:rPr lang="en-US" sz="2400" b="0" kern="1200" dirty="0" smtClean="0"/>
            <a:t>- </a:t>
          </a:r>
          <a:r>
            <a:rPr lang="en-US" sz="2400" b="0" kern="1200" dirty="0" err="1" smtClean="0"/>
            <a:t>Ansible</a:t>
          </a:r>
          <a:r>
            <a:rPr lang="en-US" sz="2400" b="0" kern="1200" dirty="0" smtClean="0"/>
            <a:t> or cm</a:t>
          </a:r>
          <a:endParaRPr lang="en-US" sz="2400" b="0" kern="1200" dirty="0"/>
        </a:p>
      </dsp:txBody>
      <dsp:txXfrm rot="-5400000">
        <a:off x="559358" y="4318649"/>
        <a:ext cx="8315447" cy="468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21-May-15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21-May-15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21-May-15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21-May-15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21-May-15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21-May-15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eddie@g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kshi.Gupta1@ge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0960" y="1513205"/>
            <a:ext cx="8961120" cy="1395413"/>
          </a:xfrm>
        </p:spPr>
        <p:txBody>
          <a:bodyPr/>
          <a:lstStyle/>
          <a:p>
            <a:pPr algn="ctr"/>
            <a:r>
              <a:rPr lang="en-US" b="1" dirty="0" smtClean="0"/>
              <a:t>Data warehouse &amp; Data Mining</a:t>
            </a:r>
            <a:br>
              <a:rPr lang="en-US" b="1" dirty="0" smtClean="0"/>
            </a:br>
            <a:r>
              <a:rPr lang="en-US" sz="3600" dirty="0" smtClean="0"/>
              <a:t>a Big data Project</a:t>
            </a:r>
            <a:endParaRPr lang="en-US" sz="3600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5448" y="3811588"/>
            <a:ext cx="8396287" cy="1752600"/>
          </a:xfrm>
        </p:spPr>
        <p:txBody>
          <a:bodyPr/>
          <a:lstStyle/>
          <a:p>
            <a:r>
              <a:rPr lang="en-US" sz="3200" dirty="0" smtClean="0"/>
              <a:t>Michael Eddie</a:t>
            </a:r>
            <a:r>
              <a:rPr lang="en-US" sz="1800" dirty="0" smtClean="0"/>
              <a:t>				</a:t>
            </a:r>
            <a:r>
              <a:rPr lang="en-US" sz="3200" dirty="0" smtClean="0"/>
              <a:t>Sakshi Gupta</a:t>
            </a:r>
            <a:r>
              <a:rPr lang="en-US" sz="3200" dirty="0"/>
              <a:t> </a:t>
            </a:r>
            <a:endParaRPr lang="en-US" sz="3200" dirty="0" smtClean="0"/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hlinkClick r:id="rId3"/>
              </a:rPr>
              <a:t>Michael.eddie@ge.com </a:t>
            </a:r>
            <a:r>
              <a:rPr lang="en-US" sz="1800" dirty="0" smtClean="0">
                <a:solidFill>
                  <a:schemeClr val="tx1"/>
                </a:solidFill>
              </a:rPr>
              <a:t>				</a:t>
            </a:r>
            <a:r>
              <a:rPr lang="en-US" sz="1800" dirty="0" smtClean="0">
                <a:solidFill>
                  <a:schemeClr val="tx1"/>
                </a:solidFill>
                <a:hlinkClick r:id="rId4"/>
              </a:rPr>
              <a:t>Sakshi.Gupta1@ge.com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: michaeleddie789 </a:t>
            </a:r>
            <a:r>
              <a:rPr lang="en-US" sz="1800" dirty="0" smtClean="0">
                <a:solidFill>
                  <a:schemeClr val="tx1"/>
                </a:solidFill>
              </a:rPr>
              <a:t>				</a:t>
            </a:r>
            <a:r>
              <a:rPr lang="en-US" sz="1800" dirty="0" err="1" smtClean="0">
                <a:solidFill>
                  <a:schemeClr val="tx1"/>
                </a:solidFill>
              </a:rPr>
              <a:t>github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saksgupt</a:t>
            </a:r>
            <a:r>
              <a:rPr lang="en-US" sz="1800" dirty="0">
                <a:solidFill>
                  <a:schemeClr val="tx1"/>
                </a:solidFill>
              </a:rPr>
              <a:t> 	       </a:t>
            </a:r>
            <a:r>
              <a:rPr lang="en-US" sz="1800" dirty="0" err="1" smtClean="0">
                <a:solidFill>
                  <a:schemeClr val="tx1"/>
                </a:solidFill>
              </a:rPr>
              <a:t>portalname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 smtClean="0">
                <a:solidFill>
                  <a:schemeClr val="tx1"/>
                </a:solidFill>
              </a:rPr>
              <a:t>meddie</a:t>
            </a:r>
            <a:r>
              <a:rPr lang="en-US" sz="1800" dirty="0" smtClean="0">
                <a:solidFill>
                  <a:schemeClr val="tx1"/>
                </a:solidFill>
              </a:rPr>
              <a:t>				</a:t>
            </a:r>
            <a:r>
              <a:rPr lang="en-US" sz="1800" dirty="0" err="1" smtClean="0">
                <a:solidFill>
                  <a:schemeClr val="tx1"/>
                </a:solidFill>
              </a:rPr>
              <a:t>portalname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saksgupt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286" y="1051560"/>
            <a:ext cx="8885714" cy="5257800"/>
          </a:xfrm>
        </p:spPr>
        <p:txBody>
          <a:bodyPr/>
          <a:lstStyle/>
          <a:p>
            <a:r>
              <a:rPr lang="en-US" sz="2000" dirty="0" smtClean="0"/>
              <a:t>To process </a:t>
            </a:r>
            <a:r>
              <a:rPr lang="en-US" sz="2000" dirty="0"/>
              <a:t>information for enhanced insight and decision-making. We will be using business intelligence tools that will turn data into useful information. </a:t>
            </a:r>
            <a:endParaRPr lang="en-US" sz="2000" dirty="0" smtClean="0"/>
          </a:p>
          <a:p>
            <a:r>
              <a:rPr lang="en-US" sz="2000" dirty="0" smtClean="0"/>
              <a:t>Below </a:t>
            </a:r>
            <a:r>
              <a:rPr lang="en-US" sz="2000" dirty="0"/>
              <a:t>procedure will be followed for project </a:t>
            </a:r>
            <a:r>
              <a:rPr lang="en-US" sz="2000" dirty="0" smtClean="0"/>
              <a:t>implementation</a:t>
            </a:r>
            <a:r>
              <a:rPr lang="en-US" sz="2000" dirty="0"/>
              <a:t> </a:t>
            </a:r>
            <a:r>
              <a:rPr lang="en-US" sz="2000" dirty="0" smtClean="0"/>
              <a:t>:-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Take dataset from </a:t>
            </a:r>
            <a:r>
              <a:rPr lang="en-US" sz="2000" dirty="0" err="1" smtClean="0"/>
              <a:t>wikiprojects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(</a:t>
            </a:r>
            <a:r>
              <a:rPr lang="en-US" sz="2000" dirty="0" smtClean="0"/>
              <a:t>Source</a:t>
            </a:r>
            <a:r>
              <a:rPr lang="en-US" sz="2000" dirty="0"/>
              <a:t>:  </a:t>
            </a:r>
            <a:r>
              <a:rPr lang="en-US" sz="2000" dirty="0" smtClean="0"/>
              <a:t>https</a:t>
            </a:r>
            <a:r>
              <a:rPr lang="en-US" sz="2000" dirty="0"/>
              <a:t>://dumps.wikimedia.org/other/pagecounts-raw</a:t>
            </a:r>
            <a:r>
              <a:rPr lang="en-US" sz="2000" dirty="0" smtClean="0"/>
              <a:t>/)</a:t>
            </a:r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Upload datasets to the </a:t>
            </a:r>
            <a:r>
              <a:rPr lang="en-US" sz="2000" dirty="0" smtClean="0"/>
              <a:t>Mongo </a:t>
            </a:r>
            <a:r>
              <a:rPr lang="en-US" sz="2000" dirty="0"/>
              <a:t>database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/>
              <a:t>Clustering based on type of dataset using Apache </a:t>
            </a:r>
            <a:r>
              <a:rPr lang="en-US" sz="2000" dirty="0" smtClean="0"/>
              <a:t>Mahout </a:t>
            </a:r>
            <a:r>
              <a:rPr lang="en-US" sz="1400" dirty="0" smtClean="0"/>
              <a:t>(Explained in further slides)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Execute on a virtual cluster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Visualize </a:t>
            </a:r>
            <a:r>
              <a:rPr lang="en-US" sz="2000" dirty="0"/>
              <a:t>with D3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5928360"/>
            <a:ext cx="8976360" cy="762000"/>
          </a:xfrm>
          <a:prstGeom prst="round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0500" y="5400040"/>
            <a:ext cx="8459788" cy="1178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4880"/>
              </a:buClr>
              <a:defRPr sz="3200">
                <a:solidFill>
                  <a:srgbClr val="1E4191"/>
                </a:solidFill>
                <a:latin typeface="+mn-lt"/>
                <a:ea typeface="+mn-ea"/>
                <a:cs typeface="+mn-cs"/>
              </a:defRPr>
            </a:lvl1pPr>
            <a:lvl2pPr marL="341313" indent="-339725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4880"/>
              </a:buClr>
              <a:buFont typeface="GE Inspira Pitch" pitchFamily="34" charset="0"/>
              <a:buChar char="•"/>
              <a:defRPr sz="3200">
                <a:solidFill>
                  <a:srgbClr val="1E4191"/>
                </a:solidFill>
                <a:latin typeface="+mn-lt"/>
              </a:defRPr>
            </a:lvl2pPr>
            <a:lvl3pPr marL="744538" indent="-28892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3pPr>
            <a:lvl4pPr marL="1146175" indent="-287338" algn="l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4pPr>
            <a:lvl5pPr marL="1546225" indent="-285750" algn="l" rtl="0" eaLnBrk="1" fontAlgn="base" hangingPunct="1">
              <a:lnSpc>
                <a:spcPct val="90000"/>
              </a:lnSpc>
              <a:spcBef>
                <a:spcPts val="24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5pPr>
            <a:lvl6pPr marL="20034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6pPr>
            <a:lvl7pPr marL="24606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7pPr>
            <a:lvl8pPr marL="29178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8pPr>
            <a:lvl9pPr marL="3375025" indent="-2857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4880"/>
              </a:buClr>
              <a:buChar char="–"/>
              <a:defRPr sz="3200">
                <a:solidFill>
                  <a:srgbClr val="1E4191"/>
                </a:solidFill>
                <a:latin typeface="+mn-lt"/>
              </a:defRPr>
            </a:lvl9pPr>
          </a:lstStyle>
          <a:p>
            <a:pPr marL="342900" indent="-342900">
              <a:buFontTx/>
              <a:buChar char="-"/>
            </a:pPr>
            <a:endParaRPr lang="en-US" sz="2000" kern="0" dirty="0" smtClean="0"/>
          </a:p>
          <a:p>
            <a:pPr marL="684213" lvl="1" indent="-342900">
              <a:buFontTx/>
              <a:buChar char="-"/>
            </a:pPr>
            <a:r>
              <a:rPr lang="en-US" sz="2000" kern="0" dirty="0" err="1" smtClean="0"/>
              <a:t>MongoDB</a:t>
            </a:r>
            <a:r>
              <a:rPr lang="en-US" sz="2000" kern="0" dirty="0"/>
              <a:t>	</a:t>
            </a:r>
            <a:r>
              <a:rPr lang="en-US" sz="2000" kern="0" dirty="0" smtClean="0"/>
              <a:t>				-     Apache Mahout</a:t>
            </a:r>
          </a:p>
          <a:p>
            <a:pPr marL="684213" lvl="1" indent="-342900">
              <a:buFontTx/>
              <a:buChar char="-"/>
            </a:pPr>
            <a:r>
              <a:rPr lang="en-US" sz="2000" dirty="0" smtClean="0"/>
              <a:t>D3 visualization				-      Python</a:t>
            </a: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kern="0" dirty="0" smtClean="0"/>
          </a:p>
          <a:p>
            <a:pPr marL="342900" indent="-342900">
              <a:buFontTx/>
              <a:buChar char="-"/>
            </a:pPr>
            <a:endParaRPr lang="en-US" sz="2000" kern="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49880" y="5242560"/>
            <a:ext cx="3368040" cy="4470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</a:t>
            </a:r>
            <a:r>
              <a:rPr lang="en-US" sz="2400" b="1" dirty="0"/>
              <a:t>Page view statistics for Wikimedia projects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0000"/>
            <a:ext cx="8459788" cy="153416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Considering 2014 data: </a:t>
            </a:r>
          </a:p>
          <a:p>
            <a:pPr lvl="1" indent="0">
              <a:buNone/>
            </a:pPr>
            <a:r>
              <a:rPr lang="en-US" sz="2000" b="1" dirty="0" smtClean="0"/>
              <a:t>	8760 txt files</a:t>
            </a:r>
            <a:r>
              <a:rPr lang="en-US" sz="2000" dirty="0" smtClean="0"/>
              <a:t> (12 months* 30/31 days * 24 hours)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Create  collections with additional column for year, month &amp; hour</a:t>
            </a:r>
          </a:p>
          <a:p>
            <a:pPr lvl="1" indent="0">
              <a:buNone/>
            </a:pPr>
            <a:r>
              <a:rPr lang="en-US" sz="2000" dirty="0" smtClean="0"/>
              <a:t>	Converting text files to csv to load the </a:t>
            </a:r>
            <a:r>
              <a:rPr lang="en-US" sz="2000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Facing difficulty to load complete data set with a script in one go so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</a:t>
            </a:r>
            <a:r>
              <a:rPr lang="en-US" sz="2000" dirty="0" err="1" smtClean="0"/>
              <a:t>MongoDB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20219"/>
              </p:ext>
            </p:extLst>
          </p:nvPr>
        </p:nvGraphicFramePr>
        <p:xfrm>
          <a:off x="137160" y="3657600"/>
          <a:ext cx="8854441" cy="2911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2229"/>
                <a:gridCol w="999886"/>
                <a:gridCol w="769143"/>
                <a:gridCol w="1046035"/>
                <a:gridCol w="1430606"/>
                <a:gridCol w="1569052"/>
                <a:gridCol w="234749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Page_Title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Count_Views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Total_Response_Size</a:t>
                      </a:r>
                      <a:endParaRPr lang="en-US" sz="180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5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Afrikaans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Albani%C3%AB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5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Albert_Einstein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567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Record_to_Report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" y="235268"/>
            <a:ext cx="9944100" cy="998537"/>
          </a:xfrm>
        </p:spPr>
        <p:txBody>
          <a:bodyPr/>
          <a:lstStyle/>
          <a:p>
            <a:r>
              <a:rPr lang="en-US" dirty="0" smtClean="0"/>
              <a:t>What all could be analyzed from Dataset?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" y="1117600"/>
            <a:ext cx="8459788" cy="42370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Contribution of 13 domains in a year</a:t>
            </a:r>
          </a:p>
          <a:p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Top 20 visited links by users in a year /across months/across years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Trends of 13 domains across months/years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13281482"/>
              </p:ext>
            </p:extLst>
          </p:nvPr>
        </p:nvGraphicFramePr>
        <p:xfrm>
          <a:off x="1082040" y="1493520"/>
          <a:ext cx="3459480" cy="177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93214566"/>
              </p:ext>
            </p:extLst>
          </p:nvPr>
        </p:nvGraphicFramePr>
        <p:xfrm>
          <a:off x="944880" y="4221480"/>
          <a:ext cx="60960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81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3835393"/>
              </p:ext>
            </p:extLst>
          </p:nvPr>
        </p:nvGraphicFramePr>
        <p:xfrm>
          <a:off x="121920" y="1076960"/>
          <a:ext cx="890016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1641</TotalTime>
  <Words>201</Words>
  <Application>Microsoft Office PowerPoint</Application>
  <PresentationFormat>On-screen Show (4:3)</PresentationFormat>
  <Paragraphs>79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Data warehouse &amp; Data Mining a Big data Project</vt:lpstr>
      <vt:lpstr>Objective</vt:lpstr>
      <vt:lpstr>Dataset -Page view statistics for Wikimedia projects </vt:lpstr>
      <vt:lpstr>What all could be analyzed from Dataset?</vt:lpstr>
      <vt:lpstr>Implementation Status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Project</dc:title>
  <dc:creator>GE User</dc:creator>
  <cp:keywords>September 22, 2004 – Version 1.1</cp:keywords>
  <dc:description>General Electric Company 2004</dc:description>
  <cp:lastModifiedBy>GE User</cp:lastModifiedBy>
  <cp:revision>47</cp:revision>
  <cp:lastPrinted>2003-08-29T14:38:12Z</cp:lastPrinted>
  <dcterms:created xsi:type="dcterms:W3CDTF">2015-05-17T18:23:41Z</dcterms:created>
  <dcterms:modified xsi:type="dcterms:W3CDTF">2015-05-21T05:07:24Z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