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3" r:id="rId2"/>
    <p:sldId id="538" r:id="rId3"/>
    <p:sldId id="539" r:id="rId4"/>
    <p:sldId id="540" r:id="rId5"/>
    <p:sldId id="54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DE2533"/>
    <a:srgbClr val="9C97FF"/>
    <a:srgbClr val="005CB9"/>
    <a:srgbClr val="FF9821"/>
    <a:srgbClr val="898989"/>
    <a:srgbClr val="8669FF"/>
    <a:srgbClr val="595194"/>
    <a:srgbClr val="575757"/>
    <a:srgbClr val="FFB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4" autoAdjust="0"/>
    <p:restoredTop sz="63858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582" y="-96"/>
      </p:cViewPr>
      <p:guideLst>
        <p:guide orient="horz" pos="168"/>
        <p:guide orient="horz" pos="839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pos="2880"/>
        <p:guide pos="260"/>
        <p:guide pos="5500"/>
        <p:guide pos="2926"/>
        <p:guide pos="2833"/>
        <p:guide pos="2706"/>
        <p:guide pos="3053"/>
        <p:guide pos="2567"/>
        <p:guide pos="3192"/>
      </p:guideLst>
    </p:cSldViewPr>
  </p:slideViewPr>
  <p:outlineViewPr>
    <p:cViewPr>
      <p:scale>
        <a:sx n="33" d="100"/>
        <a:sy n="33" d="100"/>
      </p:scale>
      <p:origin x="0" y="1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5/20/2015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0"/>
            <a:ext cx="4471416" cy="335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PClick</a:t>
            </a:r>
            <a:r>
              <a:rPr lang="en-US" dirty="0" smtClean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6702"/>
            <a:ext cx="4382429" cy="1918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 smtClean="0"/>
              <a:t>Extra emphasis headline five lines maximum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APdditional</a:t>
            </a:r>
            <a:r>
              <a:rPr lang="en-US" dirty="0" smtClean="0"/>
              <a:t> statement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747009"/>
            <a:ext cx="13639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242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2" y="0"/>
            <a:ext cx="3770721" cy="4257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581152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 smtClean="0"/>
              <a:t>PClick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3138418"/>
            <a:ext cx="8318500" cy="1470025"/>
          </a:xfrm>
        </p:spPr>
        <p:txBody>
          <a:bodyPr/>
          <a:lstStyle/>
          <a:p>
            <a:r>
              <a:rPr lang="en-US" dirty="0" smtClean="0"/>
              <a:t>Automated Deployment of </a:t>
            </a:r>
            <a:r>
              <a:rPr lang="en-US" dirty="0" err="1" smtClean="0"/>
              <a:t>OpenStreetMap</a:t>
            </a:r>
            <a:r>
              <a:rPr lang="en-US" dirty="0" smtClean="0"/>
              <a:t> Data in an Apache Spark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48" y="5213803"/>
            <a:ext cx="6316112" cy="762000"/>
          </a:xfrm>
        </p:spPr>
        <p:txBody>
          <a:bodyPr/>
          <a:lstStyle/>
          <a:p>
            <a:r>
              <a:rPr lang="en-US" sz="2000" dirty="0" smtClean="0"/>
              <a:t>Rebecca Appelbaum, Colin McKibben, Thinh Vu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 able to quickly parse and analyze </a:t>
            </a:r>
            <a:r>
              <a:rPr lang="en-US" dirty="0" err="1" smtClean="0"/>
              <a:t>OpenStreet</a:t>
            </a:r>
            <a:r>
              <a:rPr lang="en-US" dirty="0" err="1" smtClean="0"/>
              <a:t>Map</a:t>
            </a:r>
            <a:r>
              <a:rPr lang="en-US" dirty="0" smtClean="0"/>
              <a:t> data which typically has several terabytes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 a process that is automated and easily repeatable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9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OpenStack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Apache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Chef cookbooks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OpenStreetMap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6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a cm command that will initiate Apache Spark and create the number of clusters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Examined and downloaded relevant Chef cookbooks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command to pull data from OSM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Utilize the chef cookbooks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data automatically put onto clusters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40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</TotalTime>
  <Words>97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Automated Deployment of OpenStreetMap Data in an Apache Spark Cluster</vt:lpstr>
      <vt:lpstr>Objectives</vt:lpstr>
      <vt:lpstr>Technologies</vt:lpstr>
      <vt:lpstr>Implementation</vt:lpstr>
      <vt:lpstr>Next Steps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Deployment of OpenStreetMap Data in an Apache Spark Cluster</dc:title>
  <dc:creator>GE User</dc:creator>
  <cp:lastModifiedBy>GE User</cp:lastModifiedBy>
  <cp:revision>2</cp:revision>
  <dcterms:created xsi:type="dcterms:W3CDTF">2015-05-20T18:27:34Z</dcterms:created>
  <dcterms:modified xsi:type="dcterms:W3CDTF">2015-05-20T20:37:24Z</dcterms:modified>
</cp:coreProperties>
</file>